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0D2136-36A0-4F1B-BAFE-9A021E459E7F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B6E9D4F8-E575-43CC-ABE2-DD610C058A51}">
      <dgm:prSet phldrT="[Текст]"/>
      <dgm:spPr/>
      <dgm:t>
        <a:bodyPr/>
        <a:lstStyle/>
        <a:p>
          <a:r>
            <a:rPr lang="ru-RU" dirty="0" smtClean="0"/>
            <a:t>Хранение</a:t>
          </a:r>
          <a:endParaRPr lang="ru-RU" dirty="0"/>
        </a:p>
      </dgm:t>
    </dgm:pt>
    <dgm:pt modelId="{C3093F0E-9643-4CA5-A911-11E395841639}" type="parTrans" cxnId="{9FFA1AD8-7941-45B8-A1E1-2F4CBCAF8D19}">
      <dgm:prSet/>
      <dgm:spPr/>
      <dgm:t>
        <a:bodyPr/>
        <a:lstStyle/>
        <a:p>
          <a:endParaRPr lang="ru-RU"/>
        </a:p>
      </dgm:t>
    </dgm:pt>
    <dgm:pt modelId="{F73242BA-0489-46ED-BD01-5F204CAE99D7}" type="sibTrans" cxnId="{9FFA1AD8-7941-45B8-A1E1-2F4CBCAF8D19}">
      <dgm:prSet/>
      <dgm:spPr/>
      <dgm:t>
        <a:bodyPr/>
        <a:lstStyle/>
        <a:p>
          <a:endParaRPr lang="ru-RU"/>
        </a:p>
      </dgm:t>
    </dgm:pt>
    <dgm:pt modelId="{BC5290A2-ACA1-464B-8AC3-6707DFBFD297}">
      <dgm:prSet phldrT="[Текст]"/>
      <dgm:spPr/>
      <dgm:t>
        <a:bodyPr/>
        <a:lstStyle/>
        <a:p>
          <a:r>
            <a:rPr lang="ru-RU" dirty="0" smtClean="0"/>
            <a:t>Передача</a:t>
          </a:r>
          <a:endParaRPr lang="ru-RU" dirty="0"/>
        </a:p>
      </dgm:t>
    </dgm:pt>
    <dgm:pt modelId="{70530ED4-5621-4C9C-B2F4-21A4AE51F722}" type="parTrans" cxnId="{746BCBDD-35C7-489C-8ABA-D8B470F0099F}">
      <dgm:prSet/>
      <dgm:spPr/>
      <dgm:t>
        <a:bodyPr/>
        <a:lstStyle/>
        <a:p>
          <a:endParaRPr lang="ru-RU"/>
        </a:p>
      </dgm:t>
    </dgm:pt>
    <dgm:pt modelId="{92A6BEEF-54D1-4E03-A436-088BE465A41A}" type="sibTrans" cxnId="{746BCBDD-35C7-489C-8ABA-D8B470F0099F}">
      <dgm:prSet/>
      <dgm:spPr/>
      <dgm:t>
        <a:bodyPr/>
        <a:lstStyle/>
        <a:p>
          <a:endParaRPr lang="ru-RU"/>
        </a:p>
      </dgm:t>
    </dgm:pt>
    <dgm:pt modelId="{A67652E6-E6A5-4BBB-9EC0-A4D1BE459AE5}">
      <dgm:prSet phldrT="[Текст]"/>
      <dgm:spPr/>
      <dgm:t>
        <a:bodyPr/>
        <a:lstStyle/>
        <a:p>
          <a:r>
            <a:rPr lang="ru-RU" dirty="0" smtClean="0"/>
            <a:t>Обработка</a:t>
          </a:r>
          <a:endParaRPr lang="ru-RU" dirty="0"/>
        </a:p>
      </dgm:t>
    </dgm:pt>
    <dgm:pt modelId="{5A902AC9-98ED-4FC3-820B-E83B9CF24DD6}" type="parTrans" cxnId="{57C692E9-31F6-4595-A47D-7AE73F450EF1}">
      <dgm:prSet/>
      <dgm:spPr/>
      <dgm:t>
        <a:bodyPr/>
        <a:lstStyle/>
        <a:p>
          <a:endParaRPr lang="ru-RU"/>
        </a:p>
      </dgm:t>
    </dgm:pt>
    <dgm:pt modelId="{25175358-A405-44DF-BC24-8991F1D0361D}" type="sibTrans" cxnId="{57C692E9-31F6-4595-A47D-7AE73F450EF1}">
      <dgm:prSet/>
      <dgm:spPr/>
      <dgm:t>
        <a:bodyPr/>
        <a:lstStyle/>
        <a:p>
          <a:endParaRPr lang="ru-RU"/>
        </a:p>
      </dgm:t>
    </dgm:pt>
    <dgm:pt modelId="{35A5440B-42A0-4410-AD30-3451EBB006D9}" type="pres">
      <dgm:prSet presAssocID="{520D2136-36A0-4F1B-BAFE-9A021E459E7F}" presName="linear" presStyleCnt="0">
        <dgm:presLayoutVars>
          <dgm:dir/>
          <dgm:animLvl val="lvl"/>
          <dgm:resizeHandles val="exact"/>
        </dgm:presLayoutVars>
      </dgm:prSet>
      <dgm:spPr/>
    </dgm:pt>
    <dgm:pt modelId="{C03E9105-F98E-40DB-A0C5-EF17987B391E}" type="pres">
      <dgm:prSet presAssocID="{B6E9D4F8-E575-43CC-ABE2-DD610C058A51}" presName="parentLin" presStyleCnt="0"/>
      <dgm:spPr/>
    </dgm:pt>
    <dgm:pt modelId="{604E7C65-2A53-462F-8599-A8660B501D64}" type="pres">
      <dgm:prSet presAssocID="{B6E9D4F8-E575-43CC-ABE2-DD610C058A51}" presName="parentLeftMargin" presStyleLbl="node1" presStyleIdx="0" presStyleCnt="3"/>
      <dgm:spPr/>
    </dgm:pt>
    <dgm:pt modelId="{8A3BD3D0-3B2D-4EA5-AA48-0C4152325E57}" type="pres">
      <dgm:prSet presAssocID="{B6E9D4F8-E575-43CC-ABE2-DD610C058A5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F755E-EFD6-4102-B9F6-CAA63F8F7600}" type="pres">
      <dgm:prSet presAssocID="{B6E9D4F8-E575-43CC-ABE2-DD610C058A51}" presName="negativeSpace" presStyleCnt="0"/>
      <dgm:spPr/>
    </dgm:pt>
    <dgm:pt modelId="{8A9BE2E4-4303-4BF2-A146-61DA1A1BE904}" type="pres">
      <dgm:prSet presAssocID="{B6E9D4F8-E575-43CC-ABE2-DD610C058A51}" presName="childText" presStyleLbl="conFgAcc1" presStyleIdx="0" presStyleCnt="3">
        <dgm:presLayoutVars>
          <dgm:bulletEnabled val="1"/>
        </dgm:presLayoutVars>
      </dgm:prSet>
      <dgm:spPr/>
    </dgm:pt>
    <dgm:pt modelId="{C9608D43-5A09-462D-A681-F57E34AC13A5}" type="pres">
      <dgm:prSet presAssocID="{F73242BA-0489-46ED-BD01-5F204CAE99D7}" presName="spaceBetweenRectangles" presStyleCnt="0"/>
      <dgm:spPr/>
    </dgm:pt>
    <dgm:pt modelId="{EA26D46A-3638-4F0A-A296-70C08A4FEF1D}" type="pres">
      <dgm:prSet presAssocID="{BC5290A2-ACA1-464B-8AC3-6707DFBFD297}" presName="parentLin" presStyleCnt="0"/>
      <dgm:spPr/>
    </dgm:pt>
    <dgm:pt modelId="{CF9A242B-26B3-4BC0-9E5C-54349F8D3825}" type="pres">
      <dgm:prSet presAssocID="{BC5290A2-ACA1-464B-8AC3-6707DFBFD297}" presName="parentLeftMargin" presStyleLbl="node1" presStyleIdx="0" presStyleCnt="3"/>
      <dgm:spPr/>
    </dgm:pt>
    <dgm:pt modelId="{1A478216-45C9-4D26-A0B5-482478010580}" type="pres">
      <dgm:prSet presAssocID="{BC5290A2-ACA1-464B-8AC3-6707DFBFD29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D208CB1-8059-46F7-8670-A0568F17D068}" type="pres">
      <dgm:prSet presAssocID="{BC5290A2-ACA1-464B-8AC3-6707DFBFD297}" presName="negativeSpace" presStyleCnt="0"/>
      <dgm:spPr/>
    </dgm:pt>
    <dgm:pt modelId="{D7CA7E5C-AB50-4B80-8563-9F0E2CF2C7EF}" type="pres">
      <dgm:prSet presAssocID="{BC5290A2-ACA1-464B-8AC3-6707DFBFD297}" presName="childText" presStyleLbl="conFgAcc1" presStyleIdx="1" presStyleCnt="3">
        <dgm:presLayoutVars>
          <dgm:bulletEnabled val="1"/>
        </dgm:presLayoutVars>
      </dgm:prSet>
      <dgm:spPr/>
    </dgm:pt>
    <dgm:pt modelId="{B0E71640-5A0D-4908-BF9D-DCBF0959E75B}" type="pres">
      <dgm:prSet presAssocID="{92A6BEEF-54D1-4E03-A436-088BE465A41A}" presName="spaceBetweenRectangles" presStyleCnt="0"/>
      <dgm:spPr/>
    </dgm:pt>
    <dgm:pt modelId="{E01A5524-2DE8-4AFC-BAD0-C73D28AD3609}" type="pres">
      <dgm:prSet presAssocID="{A67652E6-E6A5-4BBB-9EC0-A4D1BE459AE5}" presName="parentLin" presStyleCnt="0"/>
      <dgm:spPr/>
    </dgm:pt>
    <dgm:pt modelId="{432A43E8-E770-4B1F-BBFA-93D38443FC7F}" type="pres">
      <dgm:prSet presAssocID="{A67652E6-E6A5-4BBB-9EC0-A4D1BE459AE5}" presName="parentLeftMargin" presStyleLbl="node1" presStyleIdx="1" presStyleCnt="3"/>
      <dgm:spPr/>
    </dgm:pt>
    <dgm:pt modelId="{B71A8E63-997F-4152-A491-C87D65E9A71B}" type="pres">
      <dgm:prSet presAssocID="{A67652E6-E6A5-4BBB-9EC0-A4D1BE459AE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DC05834-5DC3-4616-A014-CAF6A55A7D26}" type="pres">
      <dgm:prSet presAssocID="{A67652E6-E6A5-4BBB-9EC0-A4D1BE459AE5}" presName="negativeSpace" presStyleCnt="0"/>
      <dgm:spPr/>
    </dgm:pt>
    <dgm:pt modelId="{D2B90C90-F3D8-4040-81AC-41E04176E6F9}" type="pres">
      <dgm:prSet presAssocID="{A67652E6-E6A5-4BBB-9EC0-A4D1BE459AE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627B7A5-D8DE-4C7B-B244-ECE3D8543762}" type="presOf" srcId="{BC5290A2-ACA1-464B-8AC3-6707DFBFD297}" destId="{CF9A242B-26B3-4BC0-9E5C-54349F8D3825}" srcOrd="0" destOrd="0" presId="urn:microsoft.com/office/officeart/2005/8/layout/list1"/>
    <dgm:cxn modelId="{746BCBDD-35C7-489C-8ABA-D8B470F0099F}" srcId="{520D2136-36A0-4F1B-BAFE-9A021E459E7F}" destId="{BC5290A2-ACA1-464B-8AC3-6707DFBFD297}" srcOrd="1" destOrd="0" parTransId="{70530ED4-5621-4C9C-B2F4-21A4AE51F722}" sibTransId="{92A6BEEF-54D1-4E03-A436-088BE465A41A}"/>
    <dgm:cxn modelId="{57C692E9-31F6-4595-A47D-7AE73F450EF1}" srcId="{520D2136-36A0-4F1B-BAFE-9A021E459E7F}" destId="{A67652E6-E6A5-4BBB-9EC0-A4D1BE459AE5}" srcOrd="2" destOrd="0" parTransId="{5A902AC9-98ED-4FC3-820B-E83B9CF24DD6}" sibTransId="{25175358-A405-44DF-BC24-8991F1D0361D}"/>
    <dgm:cxn modelId="{B080D7CA-FAAA-40FD-86EE-27347A46A816}" type="presOf" srcId="{B6E9D4F8-E575-43CC-ABE2-DD610C058A51}" destId="{8A3BD3D0-3B2D-4EA5-AA48-0C4152325E57}" srcOrd="1" destOrd="0" presId="urn:microsoft.com/office/officeart/2005/8/layout/list1"/>
    <dgm:cxn modelId="{80C31823-1736-4D9D-9EA9-F5D96AECB659}" type="presOf" srcId="{A67652E6-E6A5-4BBB-9EC0-A4D1BE459AE5}" destId="{B71A8E63-997F-4152-A491-C87D65E9A71B}" srcOrd="1" destOrd="0" presId="urn:microsoft.com/office/officeart/2005/8/layout/list1"/>
    <dgm:cxn modelId="{F65361AF-1D7B-4901-A29D-970DCBC981E5}" type="presOf" srcId="{520D2136-36A0-4F1B-BAFE-9A021E459E7F}" destId="{35A5440B-42A0-4410-AD30-3451EBB006D9}" srcOrd="0" destOrd="0" presId="urn:microsoft.com/office/officeart/2005/8/layout/list1"/>
    <dgm:cxn modelId="{9FFA1AD8-7941-45B8-A1E1-2F4CBCAF8D19}" srcId="{520D2136-36A0-4F1B-BAFE-9A021E459E7F}" destId="{B6E9D4F8-E575-43CC-ABE2-DD610C058A51}" srcOrd="0" destOrd="0" parTransId="{C3093F0E-9643-4CA5-A911-11E395841639}" sibTransId="{F73242BA-0489-46ED-BD01-5F204CAE99D7}"/>
    <dgm:cxn modelId="{9EF9D2DF-3790-4886-989F-EBE67030AEFE}" type="presOf" srcId="{A67652E6-E6A5-4BBB-9EC0-A4D1BE459AE5}" destId="{432A43E8-E770-4B1F-BBFA-93D38443FC7F}" srcOrd="0" destOrd="0" presId="urn:microsoft.com/office/officeart/2005/8/layout/list1"/>
    <dgm:cxn modelId="{54D1C40D-E340-448E-9DC1-83B61D900BB4}" type="presOf" srcId="{B6E9D4F8-E575-43CC-ABE2-DD610C058A51}" destId="{604E7C65-2A53-462F-8599-A8660B501D64}" srcOrd="0" destOrd="0" presId="urn:microsoft.com/office/officeart/2005/8/layout/list1"/>
    <dgm:cxn modelId="{DDE583AA-0801-4952-9528-AE485D0A0607}" type="presOf" srcId="{BC5290A2-ACA1-464B-8AC3-6707DFBFD297}" destId="{1A478216-45C9-4D26-A0B5-482478010580}" srcOrd="1" destOrd="0" presId="urn:microsoft.com/office/officeart/2005/8/layout/list1"/>
    <dgm:cxn modelId="{E184527D-DCFE-4F4C-B5C8-169AC0BA47BC}" type="presParOf" srcId="{35A5440B-42A0-4410-AD30-3451EBB006D9}" destId="{C03E9105-F98E-40DB-A0C5-EF17987B391E}" srcOrd="0" destOrd="0" presId="urn:microsoft.com/office/officeart/2005/8/layout/list1"/>
    <dgm:cxn modelId="{90A632A6-0C6D-4AB6-803A-0F53FF22CAC4}" type="presParOf" srcId="{C03E9105-F98E-40DB-A0C5-EF17987B391E}" destId="{604E7C65-2A53-462F-8599-A8660B501D64}" srcOrd="0" destOrd="0" presId="urn:microsoft.com/office/officeart/2005/8/layout/list1"/>
    <dgm:cxn modelId="{538EBCAF-5C8B-4F08-90B5-28FF40B4677C}" type="presParOf" srcId="{C03E9105-F98E-40DB-A0C5-EF17987B391E}" destId="{8A3BD3D0-3B2D-4EA5-AA48-0C4152325E57}" srcOrd="1" destOrd="0" presId="urn:microsoft.com/office/officeart/2005/8/layout/list1"/>
    <dgm:cxn modelId="{831ED6F7-AEC5-4D47-95D0-D4A194D68B4C}" type="presParOf" srcId="{35A5440B-42A0-4410-AD30-3451EBB006D9}" destId="{2AFF755E-EFD6-4102-B9F6-CAA63F8F7600}" srcOrd="1" destOrd="0" presId="urn:microsoft.com/office/officeart/2005/8/layout/list1"/>
    <dgm:cxn modelId="{98CCA048-F320-497F-A654-4E26261C198B}" type="presParOf" srcId="{35A5440B-42A0-4410-AD30-3451EBB006D9}" destId="{8A9BE2E4-4303-4BF2-A146-61DA1A1BE904}" srcOrd="2" destOrd="0" presId="urn:microsoft.com/office/officeart/2005/8/layout/list1"/>
    <dgm:cxn modelId="{31F6A18F-55E5-4892-AAEE-E0FC32A0432C}" type="presParOf" srcId="{35A5440B-42A0-4410-AD30-3451EBB006D9}" destId="{C9608D43-5A09-462D-A681-F57E34AC13A5}" srcOrd="3" destOrd="0" presId="urn:microsoft.com/office/officeart/2005/8/layout/list1"/>
    <dgm:cxn modelId="{C670CAC7-5889-4BEB-9CB7-DC37A300DB1B}" type="presParOf" srcId="{35A5440B-42A0-4410-AD30-3451EBB006D9}" destId="{EA26D46A-3638-4F0A-A296-70C08A4FEF1D}" srcOrd="4" destOrd="0" presId="urn:microsoft.com/office/officeart/2005/8/layout/list1"/>
    <dgm:cxn modelId="{D66A5BEF-DE6A-413A-88F1-4521BA164831}" type="presParOf" srcId="{EA26D46A-3638-4F0A-A296-70C08A4FEF1D}" destId="{CF9A242B-26B3-4BC0-9E5C-54349F8D3825}" srcOrd="0" destOrd="0" presId="urn:microsoft.com/office/officeart/2005/8/layout/list1"/>
    <dgm:cxn modelId="{728CF71B-CE93-4B5C-B919-74C2E33264D0}" type="presParOf" srcId="{EA26D46A-3638-4F0A-A296-70C08A4FEF1D}" destId="{1A478216-45C9-4D26-A0B5-482478010580}" srcOrd="1" destOrd="0" presId="urn:microsoft.com/office/officeart/2005/8/layout/list1"/>
    <dgm:cxn modelId="{E78540CE-7B53-4EF8-A0CB-64BD64D5EE73}" type="presParOf" srcId="{35A5440B-42A0-4410-AD30-3451EBB006D9}" destId="{FD208CB1-8059-46F7-8670-A0568F17D068}" srcOrd="5" destOrd="0" presId="urn:microsoft.com/office/officeart/2005/8/layout/list1"/>
    <dgm:cxn modelId="{4BF2F906-6773-4AFF-A3CF-83061328B96F}" type="presParOf" srcId="{35A5440B-42A0-4410-AD30-3451EBB006D9}" destId="{D7CA7E5C-AB50-4B80-8563-9F0E2CF2C7EF}" srcOrd="6" destOrd="0" presId="urn:microsoft.com/office/officeart/2005/8/layout/list1"/>
    <dgm:cxn modelId="{05878BF5-504F-4D0A-845A-90ACF7DD1F38}" type="presParOf" srcId="{35A5440B-42A0-4410-AD30-3451EBB006D9}" destId="{B0E71640-5A0D-4908-BF9D-DCBF0959E75B}" srcOrd="7" destOrd="0" presId="urn:microsoft.com/office/officeart/2005/8/layout/list1"/>
    <dgm:cxn modelId="{C9F01FA4-EF6C-4EFF-8BE7-D4487B79EB77}" type="presParOf" srcId="{35A5440B-42A0-4410-AD30-3451EBB006D9}" destId="{E01A5524-2DE8-4AFC-BAD0-C73D28AD3609}" srcOrd="8" destOrd="0" presId="urn:microsoft.com/office/officeart/2005/8/layout/list1"/>
    <dgm:cxn modelId="{FE9A4615-CB45-4E32-83CA-50626CBE3EFB}" type="presParOf" srcId="{E01A5524-2DE8-4AFC-BAD0-C73D28AD3609}" destId="{432A43E8-E770-4B1F-BBFA-93D38443FC7F}" srcOrd="0" destOrd="0" presId="urn:microsoft.com/office/officeart/2005/8/layout/list1"/>
    <dgm:cxn modelId="{F24BC060-1B57-4C1D-B75F-A04C970624E8}" type="presParOf" srcId="{E01A5524-2DE8-4AFC-BAD0-C73D28AD3609}" destId="{B71A8E63-997F-4152-A491-C87D65E9A71B}" srcOrd="1" destOrd="0" presId="urn:microsoft.com/office/officeart/2005/8/layout/list1"/>
    <dgm:cxn modelId="{AEF46214-7D09-440F-8517-8EC4578C3440}" type="presParOf" srcId="{35A5440B-42A0-4410-AD30-3451EBB006D9}" destId="{4DC05834-5DC3-4616-A014-CAF6A55A7D26}" srcOrd="9" destOrd="0" presId="urn:microsoft.com/office/officeart/2005/8/layout/list1"/>
    <dgm:cxn modelId="{5C90A60D-04BE-4D13-ADC5-471948328FB1}" type="presParOf" srcId="{35A5440B-42A0-4410-AD30-3451EBB006D9}" destId="{D2B90C90-F3D8-4040-81AC-41E04176E6F9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8F3DD3-68C9-42C1-93BC-CCFAF0C0D0EB}" type="doc">
      <dgm:prSet loTypeId="urn:microsoft.com/office/officeart/2005/8/layout/hierarchy3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710B81-E357-48F8-BCB0-DC85D206B7CB}">
      <dgm:prSet phldrT="[Текст]"/>
      <dgm:spPr/>
      <dgm:t>
        <a:bodyPr/>
        <a:lstStyle/>
        <a:p>
          <a:r>
            <a:rPr lang="ru-RU" dirty="0" smtClean="0"/>
            <a:t>Бумажные</a:t>
          </a:r>
          <a:endParaRPr lang="ru-RU" dirty="0"/>
        </a:p>
      </dgm:t>
    </dgm:pt>
    <dgm:pt modelId="{2E60565B-F414-458C-978F-05B21C7E91CE}" type="parTrans" cxnId="{2504F40E-C8BF-42DF-8C29-EB2EC04F97CF}">
      <dgm:prSet/>
      <dgm:spPr/>
      <dgm:t>
        <a:bodyPr/>
        <a:lstStyle/>
        <a:p>
          <a:endParaRPr lang="ru-RU"/>
        </a:p>
      </dgm:t>
    </dgm:pt>
    <dgm:pt modelId="{7B70E680-6722-40F8-A713-D4BF2A81E9D0}" type="sibTrans" cxnId="{2504F40E-C8BF-42DF-8C29-EB2EC04F97CF}">
      <dgm:prSet/>
      <dgm:spPr/>
      <dgm:t>
        <a:bodyPr/>
        <a:lstStyle/>
        <a:p>
          <a:endParaRPr lang="ru-RU"/>
        </a:p>
      </dgm:t>
    </dgm:pt>
    <dgm:pt modelId="{3861D45B-545E-420B-A5D7-1A9B92031731}">
      <dgm:prSet phldrT="[Текст]"/>
      <dgm:spPr/>
      <dgm:t>
        <a:bodyPr/>
        <a:lstStyle/>
        <a:p>
          <a:r>
            <a:rPr lang="ru-RU" dirty="0" smtClean="0"/>
            <a:t>Магнитные</a:t>
          </a:r>
          <a:endParaRPr lang="ru-RU" dirty="0"/>
        </a:p>
      </dgm:t>
    </dgm:pt>
    <dgm:pt modelId="{B8199B77-DFE9-4783-BCD2-AFE5ED98490B}" type="parTrans" cxnId="{59E422FB-FE72-4186-8D3A-FA0329A655F9}">
      <dgm:prSet/>
      <dgm:spPr/>
      <dgm:t>
        <a:bodyPr/>
        <a:lstStyle/>
        <a:p>
          <a:endParaRPr lang="ru-RU"/>
        </a:p>
      </dgm:t>
    </dgm:pt>
    <dgm:pt modelId="{6DAA99D1-6AE2-40E9-BEFB-5F4FC888C0FC}" type="sibTrans" cxnId="{59E422FB-FE72-4186-8D3A-FA0329A655F9}">
      <dgm:prSet/>
      <dgm:spPr/>
      <dgm:t>
        <a:bodyPr/>
        <a:lstStyle/>
        <a:p>
          <a:endParaRPr lang="ru-RU"/>
        </a:p>
      </dgm:t>
    </dgm:pt>
    <dgm:pt modelId="{40B9D370-2D92-4914-90D8-2FE01BC4B55B}">
      <dgm:prSet phldrT="[Текст]"/>
      <dgm:spPr/>
      <dgm:t>
        <a:bodyPr/>
        <a:lstStyle/>
        <a:p>
          <a:r>
            <a:rPr lang="ru-RU" dirty="0" smtClean="0"/>
            <a:t>Оптические</a:t>
          </a:r>
          <a:endParaRPr lang="ru-RU" dirty="0"/>
        </a:p>
      </dgm:t>
    </dgm:pt>
    <dgm:pt modelId="{28C163BE-B046-4176-941C-EA455A966558}" type="parTrans" cxnId="{278E2D0A-9F21-4679-8A5C-7464CF79DCC8}">
      <dgm:prSet/>
      <dgm:spPr/>
      <dgm:t>
        <a:bodyPr/>
        <a:lstStyle/>
        <a:p>
          <a:endParaRPr lang="ru-RU"/>
        </a:p>
      </dgm:t>
    </dgm:pt>
    <dgm:pt modelId="{7CA59691-AD08-4A22-A480-5C41885141FB}" type="sibTrans" cxnId="{278E2D0A-9F21-4679-8A5C-7464CF79DCC8}">
      <dgm:prSet/>
      <dgm:spPr/>
      <dgm:t>
        <a:bodyPr/>
        <a:lstStyle/>
        <a:p>
          <a:endParaRPr lang="ru-RU"/>
        </a:p>
      </dgm:t>
    </dgm:pt>
    <dgm:pt modelId="{FF0C9452-A44F-406A-A9F1-B7BF6D375D7A}">
      <dgm:prSet phldrT="[Текст]"/>
      <dgm:spPr/>
      <dgm:t>
        <a:bodyPr/>
        <a:lstStyle/>
        <a:p>
          <a:r>
            <a:rPr lang="ru-RU" dirty="0" err="1" smtClean="0"/>
            <a:t>Флеш-носители</a:t>
          </a:r>
          <a:endParaRPr lang="ru-RU" dirty="0"/>
        </a:p>
      </dgm:t>
    </dgm:pt>
    <dgm:pt modelId="{A55E88CB-D67B-421C-93B3-BC838DFB396C}" type="parTrans" cxnId="{35A061F6-ED3E-4A76-B597-34B3E3248D30}">
      <dgm:prSet/>
      <dgm:spPr/>
      <dgm:t>
        <a:bodyPr/>
        <a:lstStyle/>
        <a:p>
          <a:endParaRPr lang="ru-RU"/>
        </a:p>
      </dgm:t>
    </dgm:pt>
    <dgm:pt modelId="{B86D4692-F9A0-4658-919F-779D03AAAB7D}" type="sibTrans" cxnId="{35A061F6-ED3E-4A76-B597-34B3E3248D30}">
      <dgm:prSet/>
      <dgm:spPr/>
      <dgm:t>
        <a:bodyPr/>
        <a:lstStyle/>
        <a:p>
          <a:endParaRPr lang="ru-RU"/>
        </a:p>
      </dgm:t>
    </dgm:pt>
    <dgm:pt modelId="{25365C2F-C094-450F-B208-DFE854590B62}">
      <dgm:prSet phldrT="[Текст]"/>
      <dgm:spPr/>
      <dgm:t>
        <a:bodyPr/>
        <a:lstStyle/>
        <a:p>
          <a:r>
            <a:rPr lang="ru-RU" dirty="0" smtClean="0"/>
            <a:t>Твердотельные</a:t>
          </a:r>
          <a:endParaRPr lang="ru-RU" dirty="0"/>
        </a:p>
      </dgm:t>
    </dgm:pt>
    <dgm:pt modelId="{827DA158-B677-463C-8860-BCCC00BA41FC}" type="parTrans" cxnId="{74D411D4-4FE1-43A1-937D-B5A6CE0C8D8F}">
      <dgm:prSet/>
      <dgm:spPr/>
      <dgm:t>
        <a:bodyPr/>
        <a:lstStyle/>
        <a:p>
          <a:endParaRPr lang="ru-RU"/>
        </a:p>
      </dgm:t>
    </dgm:pt>
    <dgm:pt modelId="{B43F378A-28BD-41B4-8F8C-9ED3EA323BA8}" type="sibTrans" cxnId="{74D411D4-4FE1-43A1-937D-B5A6CE0C8D8F}">
      <dgm:prSet/>
      <dgm:spPr/>
      <dgm:t>
        <a:bodyPr/>
        <a:lstStyle/>
        <a:p>
          <a:endParaRPr lang="ru-RU"/>
        </a:p>
      </dgm:t>
    </dgm:pt>
    <dgm:pt modelId="{F4062C70-97C4-492D-B941-B83524335E6D}">
      <dgm:prSet phldrT="[Текст]"/>
      <dgm:spPr/>
      <dgm:t>
        <a:bodyPr/>
        <a:lstStyle/>
        <a:p>
          <a:r>
            <a:rPr lang="ru-RU" dirty="0" smtClean="0"/>
            <a:t>перфокарты</a:t>
          </a:r>
          <a:endParaRPr lang="ru-RU" dirty="0"/>
        </a:p>
      </dgm:t>
    </dgm:pt>
    <dgm:pt modelId="{0C7C92F3-A35B-4ACC-980B-228730058EE6}" type="parTrans" cxnId="{F5AA5F42-87FE-4102-813D-ACB1D32448C6}">
      <dgm:prSet/>
      <dgm:spPr/>
      <dgm:t>
        <a:bodyPr/>
        <a:lstStyle/>
        <a:p>
          <a:endParaRPr lang="ru-RU"/>
        </a:p>
      </dgm:t>
    </dgm:pt>
    <dgm:pt modelId="{B2ACE016-9300-41E6-84F8-B82EBCAEB595}" type="sibTrans" cxnId="{F5AA5F42-87FE-4102-813D-ACB1D32448C6}">
      <dgm:prSet/>
      <dgm:spPr/>
      <dgm:t>
        <a:bodyPr/>
        <a:lstStyle/>
        <a:p>
          <a:endParaRPr lang="ru-RU"/>
        </a:p>
      </dgm:t>
    </dgm:pt>
    <dgm:pt modelId="{A6971147-0217-4B57-B85B-6D742EABA35C}">
      <dgm:prSet phldrT="[Текст]"/>
      <dgm:spPr/>
      <dgm:t>
        <a:bodyPr/>
        <a:lstStyle/>
        <a:p>
          <a:r>
            <a:rPr lang="ru-RU" dirty="0" smtClean="0"/>
            <a:t>Ленты</a:t>
          </a:r>
          <a:endParaRPr lang="ru-RU" dirty="0"/>
        </a:p>
      </dgm:t>
    </dgm:pt>
    <dgm:pt modelId="{668C2172-42F8-477F-A19E-BE5F510F3FA5}" type="parTrans" cxnId="{9A9C57ED-696C-4266-8EA0-BEA813A4C171}">
      <dgm:prSet/>
      <dgm:spPr/>
      <dgm:t>
        <a:bodyPr/>
        <a:lstStyle/>
        <a:p>
          <a:endParaRPr lang="ru-RU"/>
        </a:p>
      </dgm:t>
    </dgm:pt>
    <dgm:pt modelId="{375C4548-6942-4243-8FA1-A49AE71796A6}" type="sibTrans" cxnId="{9A9C57ED-696C-4266-8EA0-BEA813A4C171}">
      <dgm:prSet/>
      <dgm:spPr/>
      <dgm:t>
        <a:bodyPr/>
        <a:lstStyle/>
        <a:p>
          <a:endParaRPr lang="ru-RU"/>
        </a:p>
      </dgm:t>
    </dgm:pt>
    <dgm:pt modelId="{F9612317-8D1F-4B01-9013-DD020997CEFD}">
      <dgm:prSet phldrT="[Текст]"/>
      <dgm:spPr/>
      <dgm:t>
        <a:bodyPr/>
        <a:lstStyle/>
        <a:p>
          <a:r>
            <a:rPr lang="ru-RU" dirty="0" smtClean="0"/>
            <a:t>Диски</a:t>
          </a:r>
          <a:endParaRPr lang="ru-RU" dirty="0"/>
        </a:p>
      </dgm:t>
    </dgm:pt>
    <dgm:pt modelId="{802955D0-BCBC-4358-8253-639A67F47556}" type="parTrans" cxnId="{B0F64036-C0E2-49E8-BA00-3FE6774FF825}">
      <dgm:prSet/>
      <dgm:spPr/>
      <dgm:t>
        <a:bodyPr/>
        <a:lstStyle/>
        <a:p>
          <a:endParaRPr lang="ru-RU"/>
        </a:p>
      </dgm:t>
    </dgm:pt>
    <dgm:pt modelId="{D9146016-65A4-4282-B5D7-BF285567EF14}" type="sibTrans" cxnId="{B0F64036-C0E2-49E8-BA00-3FE6774FF825}">
      <dgm:prSet/>
      <dgm:spPr/>
      <dgm:t>
        <a:bodyPr/>
        <a:lstStyle/>
        <a:p>
          <a:endParaRPr lang="ru-RU"/>
        </a:p>
      </dgm:t>
    </dgm:pt>
    <dgm:pt modelId="{592562C7-9906-40E3-831C-DFB461353057}">
      <dgm:prSet phldrT="[Текст]"/>
      <dgm:spPr/>
      <dgm:t>
        <a:bodyPr/>
        <a:lstStyle/>
        <a:p>
          <a:r>
            <a:rPr lang="ru-RU" dirty="0" smtClean="0"/>
            <a:t>Карты</a:t>
          </a:r>
          <a:endParaRPr lang="ru-RU" dirty="0"/>
        </a:p>
      </dgm:t>
    </dgm:pt>
    <dgm:pt modelId="{9F1F9904-6AAB-452C-996F-27D0E05735E4}" type="parTrans" cxnId="{DF0D48B4-F1B8-4214-9A4A-F7FFE46673AE}">
      <dgm:prSet/>
      <dgm:spPr/>
      <dgm:t>
        <a:bodyPr/>
        <a:lstStyle/>
        <a:p>
          <a:endParaRPr lang="ru-RU"/>
        </a:p>
      </dgm:t>
    </dgm:pt>
    <dgm:pt modelId="{0C2B322D-E1B8-4E9D-8F2D-C274C6B994D9}" type="sibTrans" cxnId="{DF0D48B4-F1B8-4214-9A4A-F7FFE46673AE}">
      <dgm:prSet/>
      <dgm:spPr/>
      <dgm:t>
        <a:bodyPr/>
        <a:lstStyle/>
        <a:p>
          <a:endParaRPr lang="ru-RU"/>
        </a:p>
      </dgm:t>
    </dgm:pt>
    <dgm:pt modelId="{037B1D74-7EBD-430E-AA48-75F487CC16BC}">
      <dgm:prSet phldrT="[Текст]"/>
      <dgm:spPr/>
      <dgm:t>
        <a:bodyPr/>
        <a:lstStyle/>
        <a:p>
          <a:r>
            <a:rPr lang="en-US" dirty="0" smtClean="0"/>
            <a:t>CD</a:t>
          </a:r>
          <a:endParaRPr lang="ru-RU" dirty="0"/>
        </a:p>
      </dgm:t>
    </dgm:pt>
    <dgm:pt modelId="{F28EA681-1AF0-44B4-B460-7C27A3D02BDE}" type="parTrans" cxnId="{C45745D4-713E-430D-8CEE-2F5AC54F05BB}">
      <dgm:prSet/>
      <dgm:spPr/>
      <dgm:t>
        <a:bodyPr/>
        <a:lstStyle/>
        <a:p>
          <a:endParaRPr lang="ru-RU"/>
        </a:p>
      </dgm:t>
    </dgm:pt>
    <dgm:pt modelId="{EEADD0E4-16FC-4F58-8F56-F69DFE221BF1}" type="sibTrans" cxnId="{C45745D4-713E-430D-8CEE-2F5AC54F05BB}">
      <dgm:prSet/>
      <dgm:spPr/>
      <dgm:t>
        <a:bodyPr/>
        <a:lstStyle/>
        <a:p>
          <a:endParaRPr lang="ru-RU"/>
        </a:p>
      </dgm:t>
    </dgm:pt>
    <dgm:pt modelId="{3E1B3A37-DE32-4F03-BE05-3C10FCF3D74B}">
      <dgm:prSet phldrT="[Текст]"/>
      <dgm:spPr/>
      <dgm:t>
        <a:bodyPr/>
        <a:lstStyle/>
        <a:p>
          <a:r>
            <a:rPr lang="en-US" dirty="0" smtClean="0"/>
            <a:t>DVD</a:t>
          </a:r>
          <a:endParaRPr lang="ru-RU" dirty="0"/>
        </a:p>
      </dgm:t>
    </dgm:pt>
    <dgm:pt modelId="{C8B2A91C-1D53-44D5-B7FB-2CA5F3BEA08B}" type="parTrans" cxnId="{0E6E8C77-B5A1-4226-A973-D8B75961BAD0}">
      <dgm:prSet/>
      <dgm:spPr/>
      <dgm:t>
        <a:bodyPr/>
        <a:lstStyle/>
        <a:p>
          <a:endParaRPr lang="ru-RU"/>
        </a:p>
      </dgm:t>
    </dgm:pt>
    <dgm:pt modelId="{B932C0E0-C137-4732-8610-4E2C306A9B23}" type="sibTrans" cxnId="{0E6E8C77-B5A1-4226-A973-D8B75961BAD0}">
      <dgm:prSet/>
      <dgm:spPr/>
      <dgm:t>
        <a:bodyPr/>
        <a:lstStyle/>
        <a:p>
          <a:endParaRPr lang="ru-RU"/>
        </a:p>
      </dgm:t>
    </dgm:pt>
    <dgm:pt modelId="{441CCE98-E6E8-4107-8ED2-1BC21BA2F941}">
      <dgm:prSet phldrT="[Текст]"/>
      <dgm:spPr/>
      <dgm:t>
        <a:bodyPr/>
        <a:lstStyle/>
        <a:p>
          <a:r>
            <a:rPr lang="en-US" dirty="0" err="1" smtClean="0"/>
            <a:t>Blu</a:t>
          </a:r>
          <a:r>
            <a:rPr lang="en-US" dirty="0" smtClean="0"/>
            <a:t>-Ray</a:t>
          </a:r>
          <a:endParaRPr lang="ru-RU" dirty="0"/>
        </a:p>
      </dgm:t>
    </dgm:pt>
    <dgm:pt modelId="{DD3074AE-9270-48B4-85B3-D215B0998F96}" type="parTrans" cxnId="{172CEED6-71B1-476D-8966-D97BB78E185A}">
      <dgm:prSet/>
      <dgm:spPr/>
      <dgm:t>
        <a:bodyPr/>
        <a:lstStyle/>
        <a:p>
          <a:endParaRPr lang="ru-RU"/>
        </a:p>
      </dgm:t>
    </dgm:pt>
    <dgm:pt modelId="{50F7C355-C646-450C-9C6C-6B693BB130E1}" type="sibTrans" cxnId="{172CEED6-71B1-476D-8966-D97BB78E185A}">
      <dgm:prSet/>
      <dgm:spPr/>
      <dgm:t>
        <a:bodyPr/>
        <a:lstStyle/>
        <a:p>
          <a:endParaRPr lang="ru-RU"/>
        </a:p>
      </dgm:t>
    </dgm:pt>
    <dgm:pt modelId="{4CFEBDCE-F124-416C-A388-E5A1A960E7AC}">
      <dgm:prSet phldrT="[Текст]"/>
      <dgm:spPr/>
      <dgm:t>
        <a:bodyPr/>
        <a:lstStyle/>
        <a:p>
          <a:r>
            <a:rPr lang="ru-RU" dirty="0" err="1" smtClean="0"/>
            <a:t>Флеш-карты</a:t>
          </a:r>
          <a:endParaRPr lang="ru-RU" dirty="0"/>
        </a:p>
      </dgm:t>
    </dgm:pt>
    <dgm:pt modelId="{8D3993EB-61F6-4F6F-A87D-D90C17477CB2}" type="parTrans" cxnId="{3F2281CA-8569-404F-BE38-B736A8AB567B}">
      <dgm:prSet/>
      <dgm:spPr/>
      <dgm:t>
        <a:bodyPr/>
        <a:lstStyle/>
        <a:p>
          <a:endParaRPr lang="ru-RU"/>
        </a:p>
      </dgm:t>
    </dgm:pt>
    <dgm:pt modelId="{C952426D-A79C-4F27-A118-365D452AF5C9}" type="sibTrans" cxnId="{3F2281CA-8569-404F-BE38-B736A8AB567B}">
      <dgm:prSet/>
      <dgm:spPr/>
      <dgm:t>
        <a:bodyPr/>
        <a:lstStyle/>
        <a:p>
          <a:endParaRPr lang="ru-RU"/>
        </a:p>
      </dgm:t>
    </dgm:pt>
    <dgm:pt modelId="{A31A1133-3AE5-4420-B52C-BDDCDF28A4A6}">
      <dgm:prSet phldrT="[Текст]"/>
      <dgm:spPr/>
      <dgm:t>
        <a:bodyPr/>
        <a:lstStyle/>
        <a:p>
          <a:r>
            <a:rPr lang="ru-RU" dirty="0" err="1" smtClean="0"/>
            <a:t>Флеш-брелоки</a:t>
          </a:r>
          <a:endParaRPr lang="ru-RU" dirty="0"/>
        </a:p>
      </dgm:t>
    </dgm:pt>
    <dgm:pt modelId="{907A4CED-99AF-46AE-96AF-F1638D0CA06C}" type="parTrans" cxnId="{82BB72D2-57C1-4242-A027-EC899AFDD6B7}">
      <dgm:prSet/>
      <dgm:spPr/>
      <dgm:t>
        <a:bodyPr/>
        <a:lstStyle/>
        <a:p>
          <a:endParaRPr lang="ru-RU"/>
        </a:p>
      </dgm:t>
    </dgm:pt>
    <dgm:pt modelId="{357D0FEB-1E61-42F0-BD84-8E9243491D00}" type="sibTrans" cxnId="{82BB72D2-57C1-4242-A027-EC899AFDD6B7}">
      <dgm:prSet/>
      <dgm:spPr/>
      <dgm:t>
        <a:bodyPr/>
        <a:lstStyle/>
        <a:p>
          <a:endParaRPr lang="ru-RU"/>
        </a:p>
      </dgm:t>
    </dgm:pt>
    <dgm:pt modelId="{13194A74-4343-4A23-8A6A-A2C09BA4B7D0}">
      <dgm:prSet phldrT="[Текст]"/>
      <dgm:spPr/>
      <dgm:t>
        <a:bodyPr/>
        <a:lstStyle/>
        <a:p>
          <a:r>
            <a:rPr lang="en-US" dirty="0" smtClean="0"/>
            <a:t>SSD</a:t>
          </a:r>
          <a:endParaRPr lang="ru-RU" dirty="0"/>
        </a:p>
      </dgm:t>
    </dgm:pt>
    <dgm:pt modelId="{DDFC8B44-B9DB-497E-A448-8914EDE6D8E4}" type="parTrans" cxnId="{B2CDFB9F-E875-4E70-AE7D-17F2B4179539}">
      <dgm:prSet/>
      <dgm:spPr/>
      <dgm:t>
        <a:bodyPr/>
        <a:lstStyle/>
        <a:p>
          <a:endParaRPr lang="ru-RU"/>
        </a:p>
      </dgm:t>
    </dgm:pt>
    <dgm:pt modelId="{BDFB6A73-3885-4FCD-AB90-9311943B1D04}" type="sibTrans" cxnId="{B2CDFB9F-E875-4E70-AE7D-17F2B4179539}">
      <dgm:prSet/>
      <dgm:spPr/>
      <dgm:t>
        <a:bodyPr/>
        <a:lstStyle/>
        <a:p>
          <a:endParaRPr lang="ru-RU"/>
        </a:p>
      </dgm:t>
    </dgm:pt>
    <dgm:pt modelId="{988A5C99-FD1C-459D-BB09-62DB30BA25A9}" type="pres">
      <dgm:prSet presAssocID="{3A8F3DD3-68C9-42C1-93BC-CCFAF0C0D0E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0DFB33-04F2-42B9-B032-DBC6F4982194}" type="pres">
      <dgm:prSet presAssocID="{34710B81-E357-48F8-BCB0-DC85D206B7CB}" presName="root" presStyleCnt="0"/>
      <dgm:spPr/>
    </dgm:pt>
    <dgm:pt modelId="{B757014B-A66D-42B6-8855-50EA121B74EE}" type="pres">
      <dgm:prSet presAssocID="{34710B81-E357-48F8-BCB0-DC85D206B7CB}" presName="rootComposite" presStyleCnt="0"/>
      <dgm:spPr/>
    </dgm:pt>
    <dgm:pt modelId="{F9A14692-1C44-42D4-83AD-4F2562A1D63A}" type="pres">
      <dgm:prSet presAssocID="{34710B81-E357-48F8-BCB0-DC85D206B7CB}" presName="rootText" presStyleLbl="node1" presStyleIdx="0" presStyleCnt="5"/>
      <dgm:spPr/>
    </dgm:pt>
    <dgm:pt modelId="{977A1437-ECD5-483A-BE4C-9B24860BBFC1}" type="pres">
      <dgm:prSet presAssocID="{34710B81-E357-48F8-BCB0-DC85D206B7CB}" presName="rootConnector" presStyleLbl="node1" presStyleIdx="0" presStyleCnt="5"/>
      <dgm:spPr/>
    </dgm:pt>
    <dgm:pt modelId="{A981447A-0388-49F3-93F7-F84E3526A73A}" type="pres">
      <dgm:prSet presAssocID="{34710B81-E357-48F8-BCB0-DC85D206B7CB}" presName="childShape" presStyleCnt="0"/>
      <dgm:spPr/>
    </dgm:pt>
    <dgm:pt modelId="{34841200-ECC7-4FD2-9EEE-8002D483187D}" type="pres">
      <dgm:prSet presAssocID="{0C7C92F3-A35B-4ACC-980B-228730058EE6}" presName="Name13" presStyleLbl="parChTrans1D2" presStyleIdx="0" presStyleCnt="10"/>
      <dgm:spPr/>
    </dgm:pt>
    <dgm:pt modelId="{37A5F770-7E7F-4590-A661-EC0EA6960F2C}" type="pres">
      <dgm:prSet presAssocID="{F4062C70-97C4-492D-B941-B83524335E6D}" presName="childText" presStyleLbl="bgAcc1" presStyleIdx="0" presStyleCnt="10">
        <dgm:presLayoutVars>
          <dgm:bulletEnabled val="1"/>
        </dgm:presLayoutVars>
      </dgm:prSet>
      <dgm:spPr/>
    </dgm:pt>
    <dgm:pt modelId="{8F384D57-3D36-40D9-BD71-6EAD21A37B04}" type="pres">
      <dgm:prSet presAssocID="{3861D45B-545E-420B-A5D7-1A9B92031731}" presName="root" presStyleCnt="0"/>
      <dgm:spPr/>
    </dgm:pt>
    <dgm:pt modelId="{B302ABFF-52D1-4E32-91BA-DB7DCB58FFAB}" type="pres">
      <dgm:prSet presAssocID="{3861D45B-545E-420B-A5D7-1A9B92031731}" presName="rootComposite" presStyleCnt="0"/>
      <dgm:spPr/>
    </dgm:pt>
    <dgm:pt modelId="{3B3BA3DF-966C-4660-9418-F5E14A1811AE}" type="pres">
      <dgm:prSet presAssocID="{3861D45B-545E-420B-A5D7-1A9B92031731}" presName="rootText" presStyleLbl="node1" presStyleIdx="1" presStyleCnt="5"/>
      <dgm:spPr/>
    </dgm:pt>
    <dgm:pt modelId="{7CADD57B-B926-45C8-B089-E0DBC37B9FE2}" type="pres">
      <dgm:prSet presAssocID="{3861D45B-545E-420B-A5D7-1A9B92031731}" presName="rootConnector" presStyleLbl="node1" presStyleIdx="1" presStyleCnt="5"/>
      <dgm:spPr/>
    </dgm:pt>
    <dgm:pt modelId="{5D21DF28-1988-4A6A-A724-29B6080CFE7F}" type="pres">
      <dgm:prSet presAssocID="{3861D45B-545E-420B-A5D7-1A9B92031731}" presName="childShape" presStyleCnt="0"/>
      <dgm:spPr/>
    </dgm:pt>
    <dgm:pt modelId="{A236611A-A5BE-46A4-8A86-E00EE3100709}" type="pres">
      <dgm:prSet presAssocID="{668C2172-42F8-477F-A19E-BE5F510F3FA5}" presName="Name13" presStyleLbl="parChTrans1D2" presStyleIdx="1" presStyleCnt="10"/>
      <dgm:spPr/>
    </dgm:pt>
    <dgm:pt modelId="{3B072971-FFEA-4452-917D-FB19ABC086C9}" type="pres">
      <dgm:prSet presAssocID="{A6971147-0217-4B57-B85B-6D742EABA35C}" presName="childText" presStyleLbl="bgAcc1" presStyleIdx="1" presStyleCnt="10">
        <dgm:presLayoutVars>
          <dgm:bulletEnabled val="1"/>
        </dgm:presLayoutVars>
      </dgm:prSet>
      <dgm:spPr/>
    </dgm:pt>
    <dgm:pt modelId="{8D8C2EB5-5A20-49DF-B11D-B8FB06F9F0E2}" type="pres">
      <dgm:prSet presAssocID="{802955D0-BCBC-4358-8253-639A67F47556}" presName="Name13" presStyleLbl="parChTrans1D2" presStyleIdx="2" presStyleCnt="10"/>
      <dgm:spPr/>
    </dgm:pt>
    <dgm:pt modelId="{2974CB1A-954C-45EB-858F-4C5E16479A23}" type="pres">
      <dgm:prSet presAssocID="{F9612317-8D1F-4B01-9013-DD020997CEFD}" presName="childText" presStyleLbl="bgAcc1" presStyleIdx="2" presStyleCnt="10">
        <dgm:presLayoutVars>
          <dgm:bulletEnabled val="1"/>
        </dgm:presLayoutVars>
      </dgm:prSet>
      <dgm:spPr/>
    </dgm:pt>
    <dgm:pt modelId="{2E24CB6A-C71B-4C89-A36A-D2DC9282E70B}" type="pres">
      <dgm:prSet presAssocID="{9F1F9904-6AAB-452C-996F-27D0E05735E4}" presName="Name13" presStyleLbl="parChTrans1D2" presStyleIdx="3" presStyleCnt="10"/>
      <dgm:spPr/>
    </dgm:pt>
    <dgm:pt modelId="{3E0DEF9F-B6A8-4705-9C3A-6BFE1B3A6ADF}" type="pres">
      <dgm:prSet presAssocID="{592562C7-9906-40E3-831C-DFB461353057}" presName="childText" presStyleLbl="bgAcc1" presStyleIdx="3" presStyleCnt="10">
        <dgm:presLayoutVars>
          <dgm:bulletEnabled val="1"/>
        </dgm:presLayoutVars>
      </dgm:prSet>
      <dgm:spPr/>
    </dgm:pt>
    <dgm:pt modelId="{15C0A0B2-F2FE-4DB3-9940-A99058B752D7}" type="pres">
      <dgm:prSet presAssocID="{40B9D370-2D92-4914-90D8-2FE01BC4B55B}" presName="root" presStyleCnt="0"/>
      <dgm:spPr/>
    </dgm:pt>
    <dgm:pt modelId="{B753FB26-13C1-440F-9D08-D7F0F5FE7DF5}" type="pres">
      <dgm:prSet presAssocID="{40B9D370-2D92-4914-90D8-2FE01BC4B55B}" presName="rootComposite" presStyleCnt="0"/>
      <dgm:spPr/>
    </dgm:pt>
    <dgm:pt modelId="{A378D36D-D910-4B48-9315-5A929D883DF9}" type="pres">
      <dgm:prSet presAssocID="{40B9D370-2D92-4914-90D8-2FE01BC4B55B}" presName="rootText" presStyleLbl="node1" presStyleIdx="2" presStyleCnt="5"/>
      <dgm:spPr/>
    </dgm:pt>
    <dgm:pt modelId="{0FC4CB75-EF0C-43DC-AAFD-F43FE6DF9BC7}" type="pres">
      <dgm:prSet presAssocID="{40B9D370-2D92-4914-90D8-2FE01BC4B55B}" presName="rootConnector" presStyleLbl="node1" presStyleIdx="2" presStyleCnt="5"/>
      <dgm:spPr/>
    </dgm:pt>
    <dgm:pt modelId="{5E4AD4A2-1861-4AFF-9967-21F1D6B59435}" type="pres">
      <dgm:prSet presAssocID="{40B9D370-2D92-4914-90D8-2FE01BC4B55B}" presName="childShape" presStyleCnt="0"/>
      <dgm:spPr/>
    </dgm:pt>
    <dgm:pt modelId="{E453AA89-4B92-45C3-8386-4504D99069E0}" type="pres">
      <dgm:prSet presAssocID="{F28EA681-1AF0-44B4-B460-7C27A3D02BDE}" presName="Name13" presStyleLbl="parChTrans1D2" presStyleIdx="4" presStyleCnt="10"/>
      <dgm:spPr/>
    </dgm:pt>
    <dgm:pt modelId="{894820AA-1492-4575-9EE0-7C390A24AA84}" type="pres">
      <dgm:prSet presAssocID="{037B1D74-7EBD-430E-AA48-75F487CC16BC}" presName="childText" presStyleLbl="bgAcc1" presStyleIdx="4" presStyleCnt="10">
        <dgm:presLayoutVars>
          <dgm:bulletEnabled val="1"/>
        </dgm:presLayoutVars>
      </dgm:prSet>
      <dgm:spPr/>
    </dgm:pt>
    <dgm:pt modelId="{E7E25CFB-2D5C-4B76-AAE9-BA4E54CABF22}" type="pres">
      <dgm:prSet presAssocID="{C8B2A91C-1D53-44D5-B7FB-2CA5F3BEA08B}" presName="Name13" presStyleLbl="parChTrans1D2" presStyleIdx="5" presStyleCnt="10"/>
      <dgm:spPr/>
    </dgm:pt>
    <dgm:pt modelId="{82F1C6DE-1462-4778-888F-9E366B432020}" type="pres">
      <dgm:prSet presAssocID="{3E1B3A37-DE32-4F03-BE05-3C10FCF3D74B}" presName="childText" presStyleLbl="bgAcc1" presStyleIdx="5" presStyleCnt="10">
        <dgm:presLayoutVars>
          <dgm:bulletEnabled val="1"/>
        </dgm:presLayoutVars>
      </dgm:prSet>
      <dgm:spPr/>
    </dgm:pt>
    <dgm:pt modelId="{2C99F26A-07E9-4B27-98CA-2B341F334E18}" type="pres">
      <dgm:prSet presAssocID="{DD3074AE-9270-48B4-85B3-D215B0998F96}" presName="Name13" presStyleLbl="parChTrans1D2" presStyleIdx="6" presStyleCnt="10"/>
      <dgm:spPr/>
    </dgm:pt>
    <dgm:pt modelId="{BF76EC11-B770-45BD-8460-E59DAD58E806}" type="pres">
      <dgm:prSet presAssocID="{441CCE98-E6E8-4107-8ED2-1BC21BA2F941}" presName="childText" presStyleLbl="bgAcc1" presStyleIdx="6" presStyleCnt="10">
        <dgm:presLayoutVars>
          <dgm:bulletEnabled val="1"/>
        </dgm:presLayoutVars>
      </dgm:prSet>
      <dgm:spPr/>
    </dgm:pt>
    <dgm:pt modelId="{7D8CD785-9ADC-4485-B60F-D99E10802BB3}" type="pres">
      <dgm:prSet presAssocID="{FF0C9452-A44F-406A-A9F1-B7BF6D375D7A}" presName="root" presStyleCnt="0"/>
      <dgm:spPr/>
    </dgm:pt>
    <dgm:pt modelId="{A639E369-FDF9-498C-A956-9EF1082A67C9}" type="pres">
      <dgm:prSet presAssocID="{FF0C9452-A44F-406A-A9F1-B7BF6D375D7A}" presName="rootComposite" presStyleCnt="0"/>
      <dgm:spPr/>
    </dgm:pt>
    <dgm:pt modelId="{D21BC125-E335-4FEF-8B49-B6EF74B41396}" type="pres">
      <dgm:prSet presAssocID="{FF0C9452-A44F-406A-A9F1-B7BF6D375D7A}" presName="rootText" presStyleLbl="node1" presStyleIdx="3" presStyleCnt="5"/>
      <dgm:spPr/>
    </dgm:pt>
    <dgm:pt modelId="{BA37BEE0-CF77-4A11-9D7A-C030E949475C}" type="pres">
      <dgm:prSet presAssocID="{FF0C9452-A44F-406A-A9F1-B7BF6D375D7A}" presName="rootConnector" presStyleLbl="node1" presStyleIdx="3" presStyleCnt="5"/>
      <dgm:spPr/>
    </dgm:pt>
    <dgm:pt modelId="{FBC015A6-4ECB-43CC-BA7A-5265F539B03E}" type="pres">
      <dgm:prSet presAssocID="{FF0C9452-A44F-406A-A9F1-B7BF6D375D7A}" presName="childShape" presStyleCnt="0"/>
      <dgm:spPr/>
    </dgm:pt>
    <dgm:pt modelId="{0C33E639-1C4A-48BD-B601-924229E512AF}" type="pres">
      <dgm:prSet presAssocID="{8D3993EB-61F6-4F6F-A87D-D90C17477CB2}" presName="Name13" presStyleLbl="parChTrans1D2" presStyleIdx="7" presStyleCnt="10"/>
      <dgm:spPr/>
    </dgm:pt>
    <dgm:pt modelId="{D8127D2B-95A0-46A5-9244-25ADFF071AB9}" type="pres">
      <dgm:prSet presAssocID="{4CFEBDCE-F124-416C-A388-E5A1A960E7AC}" presName="childText" presStyleLbl="bgAcc1" presStyleIdx="7" presStyleCnt="10">
        <dgm:presLayoutVars>
          <dgm:bulletEnabled val="1"/>
        </dgm:presLayoutVars>
      </dgm:prSet>
      <dgm:spPr/>
    </dgm:pt>
    <dgm:pt modelId="{B0CFA305-57F9-41EE-8436-F9975D46ACC6}" type="pres">
      <dgm:prSet presAssocID="{907A4CED-99AF-46AE-96AF-F1638D0CA06C}" presName="Name13" presStyleLbl="parChTrans1D2" presStyleIdx="8" presStyleCnt="10"/>
      <dgm:spPr/>
    </dgm:pt>
    <dgm:pt modelId="{A5A84551-BD0C-4304-BAED-DC52109D1074}" type="pres">
      <dgm:prSet presAssocID="{A31A1133-3AE5-4420-B52C-BDDCDF28A4A6}" presName="childText" presStyleLbl="bgAcc1" presStyleIdx="8" presStyleCnt="10">
        <dgm:presLayoutVars>
          <dgm:bulletEnabled val="1"/>
        </dgm:presLayoutVars>
      </dgm:prSet>
      <dgm:spPr/>
    </dgm:pt>
    <dgm:pt modelId="{A84F809B-F9BB-4404-BE1C-6E7FDA00DC49}" type="pres">
      <dgm:prSet presAssocID="{25365C2F-C094-450F-B208-DFE854590B62}" presName="root" presStyleCnt="0"/>
      <dgm:spPr/>
    </dgm:pt>
    <dgm:pt modelId="{8882B0F2-2333-4666-9A0D-EA96CF771643}" type="pres">
      <dgm:prSet presAssocID="{25365C2F-C094-450F-B208-DFE854590B62}" presName="rootComposite" presStyleCnt="0"/>
      <dgm:spPr/>
    </dgm:pt>
    <dgm:pt modelId="{165CB00A-31E5-4E68-8E55-6CA77258C51B}" type="pres">
      <dgm:prSet presAssocID="{25365C2F-C094-450F-B208-DFE854590B62}" presName="rootText" presStyleLbl="node1" presStyleIdx="4" presStyleCnt="5"/>
      <dgm:spPr/>
    </dgm:pt>
    <dgm:pt modelId="{179B08C1-1F82-4B88-9C9A-8711BCF55DDA}" type="pres">
      <dgm:prSet presAssocID="{25365C2F-C094-450F-B208-DFE854590B62}" presName="rootConnector" presStyleLbl="node1" presStyleIdx="4" presStyleCnt="5"/>
      <dgm:spPr/>
    </dgm:pt>
    <dgm:pt modelId="{22C659CF-F0E7-4401-BF86-727B65B20D86}" type="pres">
      <dgm:prSet presAssocID="{25365C2F-C094-450F-B208-DFE854590B62}" presName="childShape" presStyleCnt="0"/>
      <dgm:spPr/>
    </dgm:pt>
    <dgm:pt modelId="{892A6C11-580C-4F79-B901-77FB8FE0E7EE}" type="pres">
      <dgm:prSet presAssocID="{DDFC8B44-B9DB-497E-A448-8914EDE6D8E4}" presName="Name13" presStyleLbl="parChTrans1D2" presStyleIdx="9" presStyleCnt="10"/>
      <dgm:spPr/>
    </dgm:pt>
    <dgm:pt modelId="{1E2D3FDD-4096-49BC-A409-68C9C7C19A65}" type="pres">
      <dgm:prSet presAssocID="{13194A74-4343-4A23-8A6A-A2C09BA4B7D0}" presName="childText" presStyleLbl="bgAcc1" presStyleIdx="9" presStyleCnt="10">
        <dgm:presLayoutVars>
          <dgm:bulletEnabled val="1"/>
        </dgm:presLayoutVars>
      </dgm:prSet>
      <dgm:spPr/>
    </dgm:pt>
  </dgm:ptLst>
  <dgm:cxnLst>
    <dgm:cxn modelId="{8CB2D6C0-DE09-4FCB-B620-643C348A2CF4}" type="presOf" srcId="{F28EA681-1AF0-44B4-B460-7C27A3D02BDE}" destId="{E453AA89-4B92-45C3-8386-4504D99069E0}" srcOrd="0" destOrd="0" presId="urn:microsoft.com/office/officeart/2005/8/layout/hierarchy3"/>
    <dgm:cxn modelId="{5CDDC95E-FC70-429D-82FF-AD723D3955AF}" type="presOf" srcId="{C8B2A91C-1D53-44D5-B7FB-2CA5F3BEA08B}" destId="{E7E25CFB-2D5C-4B76-AAE9-BA4E54CABF22}" srcOrd="0" destOrd="0" presId="urn:microsoft.com/office/officeart/2005/8/layout/hierarchy3"/>
    <dgm:cxn modelId="{F2C0971A-D124-46F9-9016-7A83F04BB828}" type="presOf" srcId="{13194A74-4343-4A23-8A6A-A2C09BA4B7D0}" destId="{1E2D3FDD-4096-49BC-A409-68C9C7C19A65}" srcOrd="0" destOrd="0" presId="urn:microsoft.com/office/officeart/2005/8/layout/hierarchy3"/>
    <dgm:cxn modelId="{F5AA5F42-87FE-4102-813D-ACB1D32448C6}" srcId="{34710B81-E357-48F8-BCB0-DC85D206B7CB}" destId="{F4062C70-97C4-492D-B941-B83524335E6D}" srcOrd="0" destOrd="0" parTransId="{0C7C92F3-A35B-4ACC-980B-228730058EE6}" sibTransId="{B2ACE016-9300-41E6-84F8-B82EBCAEB595}"/>
    <dgm:cxn modelId="{3F2281CA-8569-404F-BE38-B736A8AB567B}" srcId="{FF0C9452-A44F-406A-A9F1-B7BF6D375D7A}" destId="{4CFEBDCE-F124-416C-A388-E5A1A960E7AC}" srcOrd="0" destOrd="0" parTransId="{8D3993EB-61F6-4F6F-A87D-D90C17477CB2}" sibTransId="{C952426D-A79C-4F27-A118-365D452AF5C9}"/>
    <dgm:cxn modelId="{9A9C57ED-696C-4266-8EA0-BEA813A4C171}" srcId="{3861D45B-545E-420B-A5D7-1A9B92031731}" destId="{A6971147-0217-4B57-B85B-6D742EABA35C}" srcOrd="0" destOrd="0" parTransId="{668C2172-42F8-477F-A19E-BE5F510F3FA5}" sibTransId="{375C4548-6942-4243-8FA1-A49AE71796A6}"/>
    <dgm:cxn modelId="{2BC68B92-FCB8-4C72-86AD-71DAEA78B74D}" type="presOf" srcId="{A31A1133-3AE5-4420-B52C-BDDCDF28A4A6}" destId="{A5A84551-BD0C-4304-BAED-DC52109D1074}" srcOrd="0" destOrd="0" presId="urn:microsoft.com/office/officeart/2005/8/layout/hierarchy3"/>
    <dgm:cxn modelId="{172CEED6-71B1-476D-8966-D97BB78E185A}" srcId="{40B9D370-2D92-4914-90D8-2FE01BC4B55B}" destId="{441CCE98-E6E8-4107-8ED2-1BC21BA2F941}" srcOrd="2" destOrd="0" parTransId="{DD3074AE-9270-48B4-85B3-D215B0998F96}" sibTransId="{50F7C355-C646-450C-9C6C-6B693BB130E1}"/>
    <dgm:cxn modelId="{48FF7933-B43C-434F-AA06-DF243BA10ACF}" type="presOf" srcId="{25365C2F-C094-450F-B208-DFE854590B62}" destId="{179B08C1-1F82-4B88-9C9A-8711BCF55DDA}" srcOrd="1" destOrd="0" presId="urn:microsoft.com/office/officeart/2005/8/layout/hierarchy3"/>
    <dgm:cxn modelId="{82BB72D2-57C1-4242-A027-EC899AFDD6B7}" srcId="{FF0C9452-A44F-406A-A9F1-B7BF6D375D7A}" destId="{A31A1133-3AE5-4420-B52C-BDDCDF28A4A6}" srcOrd="1" destOrd="0" parTransId="{907A4CED-99AF-46AE-96AF-F1638D0CA06C}" sibTransId="{357D0FEB-1E61-42F0-BD84-8E9243491D00}"/>
    <dgm:cxn modelId="{E42E9E67-765F-4C3C-9403-A0E29B171507}" type="presOf" srcId="{3A8F3DD3-68C9-42C1-93BC-CCFAF0C0D0EB}" destId="{988A5C99-FD1C-459D-BB09-62DB30BA25A9}" srcOrd="0" destOrd="0" presId="urn:microsoft.com/office/officeart/2005/8/layout/hierarchy3"/>
    <dgm:cxn modelId="{9A5B84E6-74D2-437D-835B-566A1A0EF6A3}" type="presOf" srcId="{802955D0-BCBC-4358-8253-639A67F47556}" destId="{8D8C2EB5-5A20-49DF-B11D-B8FB06F9F0E2}" srcOrd="0" destOrd="0" presId="urn:microsoft.com/office/officeart/2005/8/layout/hierarchy3"/>
    <dgm:cxn modelId="{E93053C7-720A-4BB2-A5A5-9C75966C9670}" type="presOf" srcId="{907A4CED-99AF-46AE-96AF-F1638D0CA06C}" destId="{B0CFA305-57F9-41EE-8436-F9975D46ACC6}" srcOrd="0" destOrd="0" presId="urn:microsoft.com/office/officeart/2005/8/layout/hierarchy3"/>
    <dgm:cxn modelId="{C45745D4-713E-430D-8CEE-2F5AC54F05BB}" srcId="{40B9D370-2D92-4914-90D8-2FE01BC4B55B}" destId="{037B1D74-7EBD-430E-AA48-75F487CC16BC}" srcOrd="0" destOrd="0" parTransId="{F28EA681-1AF0-44B4-B460-7C27A3D02BDE}" sibTransId="{EEADD0E4-16FC-4F58-8F56-F69DFE221BF1}"/>
    <dgm:cxn modelId="{CA2BE7BC-BAE2-4380-9C9A-1055042366E0}" type="presOf" srcId="{FF0C9452-A44F-406A-A9F1-B7BF6D375D7A}" destId="{BA37BEE0-CF77-4A11-9D7A-C030E949475C}" srcOrd="1" destOrd="0" presId="urn:microsoft.com/office/officeart/2005/8/layout/hierarchy3"/>
    <dgm:cxn modelId="{AE316D68-8990-4CA0-8A1D-E2A363FA1748}" type="presOf" srcId="{037B1D74-7EBD-430E-AA48-75F487CC16BC}" destId="{894820AA-1492-4575-9EE0-7C390A24AA84}" srcOrd="0" destOrd="0" presId="urn:microsoft.com/office/officeart/2005/8/layout/hierarchy3"/>
    <dgm:cxn modelId="{DF0D48B4-F1B8-4214-9A4A-F7FFE46673AE}" srcId="{3861D45B-545E-420B-A5D7-1A9B92031731}" destId="{592562C7-9906-40E3-831C-DFB461353057}" srcOrd="2" destOrd="0" parTransId="{9F1F9904-6AAB-452C-996F-27D0E05735E4}" sibTransId="{0C2B322D-E1B8-4E9D-8F2D-C274C6B994D9}"/>
    <dgm:cxn modelId="{0E6E8C77-B5A1-4226-A973-D8B75961BAD0}" srcId="{40B9D370-2D92-4914-90D8-2FE01BC4B55B}" destId="{3E1B3A37-DE32-4F03-BE05-3C10FCF3D74B}" srcOrd="1" destOrd="0" parTransId="{C8B2A91C-1D53-44D5-B7FB-2CA5F3BEA08B}" sibTransId="{B932C0E0-C137-4732-8610-4E2C306A9B23}"/>
    <dgm:cxn modelId="{CEFD4840-4FCE-48DC-88CD-3F77D45BD03D}" type="presOf" srcId="{F9612317-8D1F-4B01-9013-DD020997CEFD}" destId="{2974CB1A-954C-45EB-858F-4C5E16479A23}" srcOrd="0" destOrd="0" presId="urn:microsoft.com/office/officeart/2005/8/layout/hierarchy3"/>
    <dgm:cxn modelId="{35A061F6-ED3E-4A76-B597-34B3E3248D30}" srcId="{3A8F3DD3-68C9-42C1-93BC-CCFAF0C0D0EB}" destId="{FF0C9452-A44F-406A-A9F1-B7BF6D375D7A}" srcOrd="3" destOrd="0" parTransId="{A55E88CB-D67B-421C-93B3-BC838DFB396C}" sibTransId="{B86D4692-F9A0-4658-919F-779D03AAAB7D}"/>
    <dgm:cxn modelId="{FB1DA078-9CA5-4271-AFF2-AE0B4F983B86}" type="presOf" srcId="{668C2172-42F8-477F-A19E-BE5F510F3FA5}" destId="{A236611A-A5BE-46A4-8A86-E00EE3100709}" srcOrd="0" destOrd="0" presId="urn:microsoft.com/office/officeart/2005/8/layout/hierarchy3"/>
    <dgm:cxn modelId="{8D11BAC9-998F-4BC9-B4BF-46AE7FB2B156}" type="presOf" srcId="{DD3074AE-9270-48B4-85B3-D215B0998F96}" destId="{2C99F26A-07E9-4B27-98CA-2B341F334E18}" srcOrd="0" destOrd="0" presId="urn:microsoft.com/office/officeart/2005/8/layout/hierarchy3"/>
    <dgm:cxn modelId="{4F4291ED-63DB-4067-B6AE-691216C779E0}" type="presOf" srcId="{4CFEBDCE-F124-416C-A388-E5A1A960E7AC}" destId="{D8127D2B-95A0-46A5-9244-25ADFF071AB9}" srcOrd="0" destOrd="0" presId="urn:microsoft.com/office/officeart/2005/8/layout/hierarchy3"/>
    <dgm:cxn modelId="{729E07A0-F647-4A42-9FFD-8394D01CCF89}" type="presOf" srcId="{441CCE98-E6E8-4107-8ED2-1BC21BA2F941}" destId="{BF76EC11-B770-45BD-8460-E59DAD58E806}" srcOrd="0" destOrd="0" presId="urn:microsoft.com/office/officeart/2005/8/layout/hierarchy3"/>
    <dgm:cxn modelId="{8BE7DCA0-3C33-4746-AFC7-3CCEC741F1BD}" type="presOf" srcId="{34710B81-E357-48F8-BCB0-DC85D206B7CB}" destId="{F9A14692-1C44-42D4-83AD-4F2562A1D63A}" srcOrd="0" destOrd="0" presId="urn:microsoft.com/office/officeart/2005/8/layout/hierarchy3"/>
    <dgm:cxn modelId="{A0565C4A-8C33-4547-A4BF-D09D772F0DCC}" type="presOf" srcId="{40B9D370-2D92-4914-90D8-2FE01BC4B55B}" destId="{0FC4CB75-EF0C-43DC-AAFD-F43FE6DF9BC7}" srcOrd="1" destOrd="0" presId="urn:microsoft.com/office/officeart/2005/8/layout/hierarchy3"/>
    <dgm:cxn modelId="{B2CDFB9F-E875-4E70-AE7D-17F2B4179539}" srcId="{25365C2F-C094-450F-B208-DFE854590B62}" destId="{13194A74-4343-4A23-8A6A-A2C09BA4B7D0}" srcOrd="0" destOrd="0" parTransId="{DDFC8B44-B9DB-497E-A448-8914EDE6D8E4}" sibTransId="{BDFB6A73-3885-4FCD-AB90-9311943B1D04}"/>
    <dgm:cxn modelId="{D22215B3-1914-4B49-9DD5-B54E037B5B60}" type="presOf" srcId="{3861D45B-545E-420B-A5D7-1A9B92031731}" destId="{3B3BA3DF-966C-4660-9418-F5E14A1811AE}" srcOrd="0" destOrd="0" presId="urn:microsoft.com/office/officeart/2005/8/layout/hierarchy3"/>
    <dgm:cxn modelId="{AE5632BE-69E7-4B97-9A6D-83A6B6785C2E}" type="presOf" srcId="{A6971147-0217-4B57-B85B-6D742EABA35C}" destId="{3B072971-FFEA-4452-917D-FB19ABC086C9}" srcOrd="0" destOrd="0" presId="urn:microsoft.com/office/officeart/2005/8/layout/hierarchy3"/>
    <dgm:cxn modelId="{2155D332-1636-4398-8DE8-CA7D165717F8}" type="presOf" srcId="{3E1B3A37-DE32-4F03-BE05-3C10FCF3D74B}" destId="{82F1C6DE-1462-4778-888F-9E366B432020}" srcOrd="0" destOrd="0" presId="urn:microsoft.com/office/officeart/2005/8/layout/hierarchy3"/>
    <dgm:cxn modelId="{2504F40E-C8BF-42DF-8C29-EB2EC04F97CF}" srcId="{3A8F3DD3-68C9-42C1-93BC-CCFAF0C0D0EB}" destId="{34710B81-E357-48F8-BCB0-DC85D206B7CB}" srcOrd="0" destOrd="0" parTransId="{2E60565B-F414-458C-978F-05B21C7E91CE}" sibTransId="{7B70E680-6722-40F8-A713-D4BF2A81E9D0}"/>
    <dgm:cxn modelId="{046AD22F-E109-4512-9D93-FDC867E86C7C}" type="presOf" srcId="{3861D45B-545E-420B-A5D7-1A9B92031731}" destId="{7CADD57B-B926-45C8-B089-E0DBC37B9FE2}" srcOrd="1" destOrd="0" presId="urn:microsoft.com/office/officeart/2005/8/layout/hierarchy3"/>
    <dgm:cxn modelId="{890D3E55-78A5-4586-ABD3-BF4EE371B26D}" type="presOf" srcId="{592562C7-9906-40E3-831C-DFB461353057}" destId="{3E0DEF9F-B6A8-4705-9C3A-6BFE1B3A6ADF}" srcOrd="0" destOrd="0" presId="urn:microsoft.com/office/officeart/2005/8/layout/hierarchy3"/>
    <dgm:cxn modelId="{B1CCDBD1-3C69-4F96-8937-D703E77EF269}" type="presOf" srcId="{F4062C70-97C4-492D-B941-B83524335E6D}" destId="{37A5F770-7E7F-4590-A661-EC0EA6960F2C}" srcOrd="0" destOrd="0" presId="urn:microsoft.com/office/officeart/2005/8/layout/hierarchy3"/>
    <dgm:cxn modelId="{59E422FB-FE72-4186-8D3A-FA0329A655F9}" srcId="{3A8F3DD3-68C9-42C1-93BC-CCFAF0C0D0EB}" destId="{3861D45B-545E-420B-A5D7-1A9B92031731}" srcOrd="1" destOrd="0" parTransId="{B8199B77-DFE9-4783-BCD2-AFE5ED98490B}" sibTransId="{6DAA99D1-6AE2-40E9-BEFB-5F4FC888C0FC}"/>
    <dgm:cxn modelId="{74D411D4-4FE1-43A1-937D-B5A6CE0C8D8F}" srcId="{3A8F3DD3-68C9-42C1-93BC-CCFAF0C0D0EB}" destId="{25365C2F-C094-450F-B208-DFE854590B62}" srcOrd="4" destOrd="0" parTransId="{827DA158-B677-463C-8860-BCCC00BA41FC}" sibTransId="{B43F378A-28BD-41B4-8F8C-9ED3EA323BA8}"/>
    <dgm:cxn modelId="{278E2D0A-9F21-4679-8A5C-7464CF79DCC8}" srcId="{3A8F3DD3-68C9-42C1-93BC-CCFAF0C0D0EB}" destId="{40B9D370-2D92-4914-90D8-2FE01BC4B55B}" srcOrd="2" destOrd="0" parTransId="{28C163BE-B046-4176-941C-EA455A966558}" sibTransId="{7CA59691-AD08-4A22-A480-5C41885141FB}"/>
    <dgm:cxn modelId="{9549FA17-2322-47F0-B5BE-2498DDDE0E79}" type="presOf" srcId="{25365C2F-C094-450F-B208-DFE854590B62}" destId="{165CB00A-31E5-4E68-8E55-6CA77258C51B}" srcOrd="0" destOrd="0" presId="urn:microsoft.com/office/officeart/2005/8/layout/hierarchy3"/>
    <dgm:cxn modelId="{B0F64036-C0E2-49E8-BA00-3FE6774FF825}" srcId="{3861D45B-545E-420B-A5D7-1A9B92031731}" destId="{F9612317-8D1F-4B01-9013-DD020997CEFD}" srcOrd="1" destOrd="0" parTransId="{802955D0-BCBC-4358-8253-639A67F47556}" sibTransId="{D9146016-65A4-4282-B5D7-BF285567EF14}"/>
    <dgm:cxn modelId="{9CBED181-AD87-4C92-A661-BDD79385AF92}" type="presOf" srcId="{40B9D370-2D92-4914-90D8-2FE01BC4B55B}" destId="{A378D36D-D910-4B48-9315-5A929D883DF9}" srcOrd="0" destOrd="0" presId="urn:microsoft.com/office/officeart/2005/8/layout/hierarchy3"/>
    <dgm:cxn modelId="{D0FCA76B-EBA4-48C8-8BC6-CD6FF19CE5B3}" type="presOf" srcId="{8D3993EB-61F6-4F6F-A87D-D90C17477CB2}" destId="{0C33E639-1C4A-48BD-B601-924229E512AF}" srcOrd="0" destOrd="0" presId="urn:microsoft.com/office/officeart/2005/8/layout/hierarchy3"/>
    <dgm:cxn modelId="{5AC5A2F3-3B38-481C-8EBF-D3F91458FF35}" type="presOf" srcId="{34710B81-E357-48F8-BCB0-DC85D206B7CB}" destId="{977A1437-ECD5-483A-BE4C-9B24860BBFC1}" srcOrd="1" destOrd="0" presId="urn:microsoft.com/office/officeart/2005/8/layout/hierarchy3"/>
    <dgm:cxn modelId="{4F255DC2-E420-44F7-BD51-61C1D9AFBBF3}" type="presOf" srcId="{DDFC8B44-B9DB-497E-A448-8914EDE6D8E4}" destId="{892A6C11-580C-4F79-B901-77FB8FE0E7EE}" srcOrd="0" destOrd="0" presId="urn:microsoft.com/office/officeart/2005/8/layout/hierarchy3"/>
    <dgm:cxn modelId="{41E16A53-6570-4A53-B150-003839D07AD6}" type="presOf" srcId="{9F1F9904-6AAB-452C-996F-27D0E05735E4}" destId="{2E24CB6A-C71B-4C89-A36A-D2DC9282E70B}" srcOrd="0" destOrd="0" presId="urn:microsoft.com/office/officeart/2005/8/layout/hierarchy3"/>
    <dgm:cxn modelId="{A3507F68-2D9D-4724-AFE9-EC3BC2581470}" type="presOf" srcId="{FF0C9452-A44F-406A-A9F1-B7BF6D375D7A}" destId="{D21BC125-E335-4FEF-8B49-B6EF74B41396}" srcOrd="0" destOrd="0" presId="urn:microsoft.com/office/officeart/2005/8/layout/hierarchy3"/>
    <dgm:cxn modelId="{C2954B11-199E-4F98-BB18-569A35D251A9}" type="presOf" srcId="{0C7C92F3-A35B-4ACC-980B-228730058EE6}" destId="{34841200-ECC7-4FD2-9EEE-8002D483187D}" srcOrd="0" destOrd="0" presId="urn:microsoft.com/office/officeart/2005/8/layout/hierarchy3"/>
    <dgm:cxn modelId="{B052CECC-864B-4053-A007-93C7DC4723BB}" type="presParOf" srcId="{988A5C99-FD1C-459D-BB09-62DB30BA25A9}" destId="{960DFB33-04F2-42B9-B032-DBC6F4982194}" srcOrd="0" destOrd="0" presId="urn:microsoft.com/office/officeart/2005/8/layout/hierarchy3"/>
    <dgm:cxn modelId="{69F3AEA4-FC0E-429A-BA0B-5E06988C596B}" type="presParOf" srcId="{960DFB33-04F2-42B9-B032-DBC6F4982194}" destId="{B757014B-A66D-42B6-8855-50EA121B74EE}" srcOrd="0" destOrd="0" presId="urn:microsoft.com/office/officeart/2005/8/layout/hierarchy3"/>
    <dgm:cxn modelId="{0480DE75-9FF7-498B-9C67-5B55FA87C3AE}" type="presParOf" srcId="{B757014B-A66D-42B6-8855-50EA121B74EE}" destId="{F9A14692-1C44-42D4-83AD-4F2562A1D63A}" srcOrd="0" destOrd="0" presId="urn:microsoft.com/office/officeart/2005/8/layout/hierarchy3"/>
    <dgm:cxn modelId="{4C99648B-00EC-432D-8575-37450DCCE8BF}" type="presParOf" srcId="{B757014B-A66D-42B6-8855-50EA121B74EE}" destId="{977A1437-ECD5-483A-BE4C-9B24860BBFC1}" srcOrd="1" destOrd="0" presId="urn:microsoft.com/office/officeart/2005/8/layout/hierarchy3"/>
    <dgm:cxn modelId="{6C9871E9-F3EE-42E2-ACD6-122690980C8E}" type="presParOf" srcId="{960DFB33-04F2-42B9-B032-DBC6F4982194}" destId="{A981447A-0388-49F3-93F7-F84E3526A73A}" srcOrd="1" destOrd="0" presId="urn:microsoft.com/office/officeart/2005/8/layout/hierarchy3"/>
    <dgm:cxn modelId="{5DECCB59-5351-4610-9B42-C4A267D974C5}" type="presParOf" srcId="{A981447A-0388-49F3-93F7-F84E3526A73A}" destId="{34841200-ECC7-4FD2-9EEE-8002D483187D}" srcOrd="0" destOrd="0" presId="urn:microsoft.com/office/officeart/2005/8/layout/hierarchy3"/>
    <dgm:cxn modelId="{4EA4386D-EA6F-45C1-82EA-7F41FD3E1464}" type="presParOf" srcId="{A981447A-0388-49F3-93F7-F84E3526A73A}" destId="{37A5F770-7E7F-4590-A661-EC0EA6960F2C}" srcOrd="1" destOrd="0" presId="urn:microsoft.com/office/officeart/2005/8/layout/hierarchy3"/>
    <dgm:cxn modelId="{93AFE947-873C-41F5-B191-C34DB80378CA}" type="presParOf" srcId="{988A5C99-FD1C-459D-BB09-62DB30BA25A9}" destId="{8F384D57-3D36-40D9-BD71-6EAD21A37B04}" srcOrd="1" destOrd="0" presId="urn:microsoft.com/office/officeart/2005/8/layout/hierarchy3"/>
    <dgm:cxn modelId="{0E326A92-6DFA-40B1-9F86-017B0C4207BB}" type="presParOf" srcId="{8F384D57-3D36-40D9-BD71-6EAD21A37B04}" destId="{B302ABFF-52D1-4E32-91BA-DB7DCB58FFAB}" srcOrd="0" destOrd="0" presId="urn:microsoft.com/office/officeart/2005/8/layout/hierarchy3"/>
    <dgm:cxn modelId="{B4E2F49E-230C-4F14-9D36-45285B7AF99C}" type="presParOf" srcId="{B302ABFF-52D1-4E32-91BA-DB7DCB58FFAB}" destId="{3B3BA3DF-966C-4660-9418-F5E14A1811AE}" srcOrd="0" destOrd="0" presId="urn:microsoft.com/office/officeart/2005/8/layout/hierarchy3"/>
    <dgm:cxn modelId="{0EF99B27-0D90-498A-919B-1A75437ACFD7}" type="presParOf" srcId="{B302ABFF-52D1-4E32-91BA-DB7DCB58FFAB}" destId="{7CADD57B-B926-45C8-B089-E0DBC37B9FE2}" srcOrd="1" destOrd="0" presId="urn:microsoft.com/office/officeart/2005/8/layout/hierarchy3"/>
    <dgm:cxn modelId="{911014DD-EC81-4C0E-9411-C62773A5B976}" type="presParOf" srcId="{8F384D57-3D36-40D9-BD71-6EAD21A37B04}" destId="{5D21DF28-1988-4A6A-A724-29B6080CFE7F}" srcOrd="1" destOrd="0" presId="urn:microsoft.com/office/officeart/2005/8/layout/hierarchy3"/>
    <dgm:cxn modelId="{1A880B4F-A2B5-4790-B38D-9C095816FC34}" type="presParOf" srcId="{5D21DF28-1988-4A6A-A724-29B6080CFE7F}" destId="{A236611A-A5BE-46A4-8A86-E00EE3100709}" srcOrd="0" destOrd="0" presId="urn:microsoft.com/office/officeart/2005/8/layout/hierarchy3"/>
    <dgm:cxn modelId="{A1F45F4D-D8C2-4610-B23D-1BC7093F953A}" type="presParOf" srcId="{5D21DF28-1988-4A6A-A724-29B6080CFE7F}" destId="{3B072971-FFEA-4452-917D-FB19ABC086C9}" srcOrd="1" destOrd="0" presId="urn:microsoft.com/office/officeart/2005/8/layout/hierarchy3"/>
    <dgm:cxn modelId="{9509B39D-EB92-413D-9FEE-65563CBDBABB}" type="presParOf" srcId="{5D21DF28-1988-4A6A-A724-29B6080CFE7F}" destId="{8D8C2EB5-5A20-49DF-B11D-B8FB06F9F0E2}" srcOrd="2" destOrd="0" presId="urn:microsoft.com/office/officeart/2005/8/layout/hierarchy3"/>
    <dgm:cxn modelId="{E0382C2B-9E8C-46E6-A35A-971AF427E18B}" type="presParOf" srcId="{5D21DF28-1988-4A6A-A724-29B6080CFE7F}" destId="{2974CB1A-954C-45EB-858F-4C5E16479A23}" srcOrd="3" destOrd="0" presId="urn:microsoft.com/office/officeart/2005/8/layout/hierarchy3"/>
    <dgm:cxn modelId="{4490E860-E578-4ED0-932E-0BFCF6423FFD}" type="presParOf" srcId="{5D21DF28-1988-4A6A-A724-29B6080CFE7F}" destId="{2E24CB6A-C71B-4C89-A36A-D2DC9282E70B}" srcOrd="4" destOrd="0" presId="urn:microsoft.com/office/officeart/2005/8/layout/hierarchy3"/>
    <dgm:cxn modelId="{5DB9E1B4-A4E3-4CC2-823C-B5F190A57E7F}" type="presParOf" srcId="{5D21DF28-1988-4A6A-A724-29B6080CFE7F}" destId="{3E0DEF9F-B6A8-4705-9C3A-6BFE1B3A6ADF}" srcOrd="5" destOrd="0" presId="urn:microsoft.com/office/officeart/2005/8/layout/hierarchy3"/>
    <dgm:cxn modelId="{780973AB-F5D7-4FD0-9C1D-B063B4B62030}" type="presParOf" srcId="{988A5C99-FD1C-459D-BB09-62DB30BA25A9}" destId="{15C0A0B2-F2FE-4DB3-9940-A99058B752D7}" srcOrd="2" destOrd="0" presId="urn:microsoft.com/office/officeart/2005/8/layout/hierarchy3"/>
    <dgm:cxn modelId="{028D5F44-B395-4DA8-B52D-62478A2A795A}" type="presParOf" srcId="{15C0A0B2-F2FE-4DB3-9940-A99058B752D7}" destId="{B753FB26-13C1-440F-9D08-D7F0F5FE7DF5}" srcOrd="0" destOrd="0" presId="urn:microsoft.com/office/officeart/2005/8/layout/hierarchy3"/>
    <dgm:cxn modelId="{BAB1F51A-0525-4564-A91B-18CEB96769CE}" type="presParOf" srcId="{B753FB26-13C1-440F-9D08-D7F0F5FE7DF5}" destId="{A378D36D-D910-4B48-9315-5A929D883DF9}" srcOrd="0" destOrd="0" presId="urn:microsoft.com/office/officeart/2005/8/layout/hierarchy3"/>
    <dgm:cxn modelId="{2860980B-1F2B-4A8C-AFAB-2C83620A04D5}" type="presParOf" srcId="{B753FB26-13C1-440F-9D08-D7F0F5FE7DF5}" destId="{0FC4CB75-EF0C-43DC-AAFD-F43FE6DF9BC7}" srcOrd="1" destOrd="0" presId="urn:microsoft.com/office/officeart/2005/8/layout/hierarchy3"/>
    <dgm:cxn modelId="{3EBBDD22-3941-4CF7-9AF5-5A8ACAFB727A}" type="presParOf" srcId="{15C0A0B2-F2FE-4DB3-9940-A99058B752D7}" destId="{5E4AD4A2-1861-4AFF-9967-21F1D6B59435}" srcOrd="1" destOrd="0" presId="urn:microsoft.com/office/officeart/2005/8/layout/hierarchy3"/>
    <dgm:cxn modelId="{260DAB58-833D-40AE-B7CA-EE6F0186504C}" type="presParOf" srcId="{5E4AD4A2-1861-4AFF-9967-21F1D6B59435}" destId="{E453AA89-4B92-45C3-8386-4504D99069E0}" srcOrd="0" destOrd="0" presId="urn:microsoft.com/office/officeart/2005/8/layout/hierarchy3"/>
    <dgm:cxn modelId="{13FF31C1-7D93-42E8-9320-623D8A32D20B}" type="presParOf" srcId="{5E4AD4A2-1861-4AFF-9967-21F1D6B59435}" destId="{894820AA-1492-4575-9EE0-7C390A24AA84}" srcOrd="1" destOrd="0" presId="urn:microsoft.com/office/officeart/2005/8/layout/hierarchy3"/>
    <dgm:cxn modelId="{F23E2429-A23A-401E-9B82-172D36DCF070}" type="presParOf" srcId="{5E4AD4A2-1861-4AFF-9967-21F1D6B59435}" destId="{E7E25CFB-2D5C-4B76-AAE9-BA4E54CABF22}" srcOrd="2" destOrd="0" presId="urn:microsoft.com/office/officeart/2005/8/layout/hierarchy3"/>
    <dgm:cxn modelId="{5C9D69BB-6886-4270-92DC-DCB67020A6FC}" type="presParOf" srcId="{5E4AD4A2-1861-4AFF-9967-21F1D6B59435}" destId="{82F1C6DE-1462-4778-888F-9E366B432020}" srcOrd="3" destOrd="0" presId="urn:microsoft.com/office/officeart/2005/8/layout/hierarchy3"/>
    <dgm:cxn modelId="{BB5A22F2-D31B-4161-9441-D1FE365C83DC}" type="presParOf" srcId="{5E4AD4A2-1861-4AFF-9967-21F1D6B59435}" destId="{2C99F26A-07E9-4B27-98CA-2B341F334E18}" srcOrd="4" destOrd="0" presId="urn:microsoft.com/office/officeart/2005/8/layout/hierarchy3"/>
    <dgm:cxn modelId="{F893A38F-83FC-4E24-B251-17748D8A38EC}" type="presParOf" srcId="{5E4AD4A2-1861-4AFF-9967-21F1D6B59435}" destId="{BF76EC11-B770-45BD-8460-E59DAD58E806}" srcOrd="5" destOrd="0" presId="urn:microsoft.com/office/officeart/2005/8/layout/hierarchy3"/>
    <dgm:cxn modelId="{01AA4E8A-8005-41DA-941B-CD3C45FFDD55}" type="presParOf" srcId="{988A5C99-FD1C-459D-BB09-62DB30BA25A9}" destId="{7D8CD785-9ADC-4485-B60F-D99E10802BB3}" srcOrd="3" destOrd="0" presId="urn:microsoft.com/office/officeart/2005/8/layout/hierarchy3"/>
    <dgm:cxn modelId="{163A0195-EF6B-4957-BD4A-2A44491BCA05}" type="presParOf" srcId="{7D8CD785-9ADC-4485-B60F-D99E10802BB3}" destId="{A639E369-FDF9-498C-A956-9EF1082A67C9}" srcOrd="0" destOrd="0" presId="urn:microsoft.com/office/officeart/2005/8/layout/hierarchy3"/>
    <dgm:cxn modelId="{3B87463C-5A08-4791-990C-6A2178F9A97A}" type="presParOf" srcId="{A639E369-FDF9-498C-A956-9EF1082A67C9}" destId="{D21BC125-E335-4FEF-8B49-B6EF74B41396}" srcOrd="0" destOrd="0" presId="urn:microsoft.com/office/officeart/2005/8/layout/hierarchy3"/>
    <dgm:cxn modelId="{155BF255-CC6C-4E0A-BB88-AC1133FE173F}" type="presParOf" srcId="{A639E369-FDF9-498C-A956-9EF1082A67C9}" destId="{BA37BEE0-CF77-4A11-9D7A-C030E949475C}" srcOrd="1" destOrd="0" presId="urn:microsoft.com/office/officeart/2005/8/layout/hierarchy3"/>
    <dgm:cxn modelId="{D41FDFE8-6F58-494D-9F36-785E3B9C7D91}" type="presParOf" srcId="{7D8CD785-9ADC-4485-B60F-D99E10802BB3}" destId="{FBC015A6-4ECB-43CC-BA7A-5265F539B03E}" srcOrd="1" destOrd="0" presId="urn:microsoft.com/office/officeart/2005/8/layout/hierarchy3"/>
    <dgm:cxn modelId="{CC5D9943-CBCC-413E-80B0-58F9CE538450}" type="presParOf" srcId="{FBC015A6-4ECB-43CC-BA7A-5265F539B03E}" destId="{0C33E639-1C4A-48BD-B601-924229E512AF}" srcOrd="0" destOrd="0" presId="urn:microsoft.com/office/officeart/2005/8/layout/hierarchy3"/>
    <dgm:cxn modelId="{6F654430-5EA3-4D8F-B6F6-5A7DA693AB3F}" type="presParOf" srcId="{FBC015A6-4ECB-43CC-BA7A-5265F539B03E}" destId="{D8127D2B-95A0-46A5-9244-25ADFF071AB9}" srcOrd="1" destOrd="0" presId="urn:microsoft.com/office/officeart/2005/8/layout/hierarchy3"/>
    <dgm:cxn modelId="{1A5EF207-685B-4344-8DAA-5DCC64173668}" type="presParOf" srcId="{FBC015A6-4ECB-43CC-BA7A-5265F539B03E}" destId="{B0CFA305-57F9-41EE-8436-F9975D46ACC6}" srcOrd="2" destOrd="0" presId="urn:microsoft.com/office/officeart/2005/8/layout/hierarchy3"/>
    <dgm:cxn modelId="{6948379A-26D1-482D-81B5-12619D021D2F}" type="presParOf" srcId="{FBC015A6-4ECB-43CC-BA7A-5265F539B03E}" destId="{A5A84551-BD0C-4304-BAED-DC52109D1074}" srcOrd="3" destOrd="0" presId="urn:microsoft.com/office/officeart/2005/8/layout/hierarchy3"/>
    <dgm:cxn modelId="{93464D6F-8D96-4E48-9369-4D3835BA0C82}" type="presParOf" srcId="{988A5C99-FD1C-459D-BB09-62DB30BA25A9}" destId="{A84F809B-F9BB-4404-BE1C-6E7FDA00DC49}" srcOrd="4" destOrd="0" presId="urn:microsoft.com/office/officeart/2005/8/layout/hierarchy3"/>
    <dgm:cxn modelId="{8ADEF758-5D3E-4369-969F-3DE16F955522}" type="presParOf" srcId="{A84F809B-F9BB-4404-BE1C-6E7FDA00DC49}" destId="{8882B0F2-2333-4666-9A0D-EA96CF771643}" srcOrd="0" destOrd="0" presId="urn:microsoft.com/office/officeart/2005/8/layout/hierarchy3"/>
    <dgm:cxn modelId="{810C4326-65B1-4122-A81F-442E55EA16E0}" type="presParOf" srcId="{8882B0F2-2333-4666-9A0D-EA96CF771643}" destId="{165CB00A-31E5-4E68-8E55-6CA77258C51B}" srcOrd="0" destOrd="0" presId="urn:microsoft.com/office/officeart/2005/8/layout/hierarchy3"/>
    <dgm:cxn modelId="{FD353D31-79C8-46E6-AA1F-B3A8D15EAD64}" type="presParOf" srcId="{8882B0F2-2333-4666-9A0D-EA96CF771643}" destId="{179B08C1-1F82-4B88-9C9A-8711BCF55DDA}" srcOrd="1" destOrd="0" presId="urn:microsoft.com/office/officeart/2005/8/layout/hierarchy3"/>
    <dgm:cxn modelId="{C3B0143C-9687-482B-B870-707DA7944366}" type="presParOf" srcId="{A84F809B-F9BB-4404-BE1C-6E7FDA00DC49}" destId="{22C659CF-F0E7-4401-BF86-727B65B20D86}" srcOrd="1" destOrd="0" presId="urn:microsoft.com/office/officeart/2005/8/layout/hierarchy3"/>
    <dgm:cxn modelId="{89C194A8-B0BC-41D6-85A0-1291FF1A49AF}" type="presParOf" srcId="{22C659CF-F0E7-4401-BF86-727B65B20D86}" destId="{892A6C11-580C-4F79-B901-77FB8FE0E7EE}" srcOrd="0" destOrd="0" presId="urn:microsoft.com/office/officeart/2005/8/layout/hierarchy3"/>
    <dgm:cxn modelId="{465158CC-2419-4BAE-9443-CD2270381DF9}" type="presParOf" srcId="{22C659CF-F0E7-4401-BF86-727B65B20D86}" destId="{1E2D3FDD-4096-49BC-A409-68C9C7C19A65}" srcOrd="1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Хранение информации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Теоретические основы информатики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81000" y="1719262"/>
          <a:ext cx="4548190" cy="4781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информационные процессы</a:t>
            </a:r>
            <a:endParaRPr lang="ru-RU" dirty="0"/>
          </a:p>
        </p:txBody>
      </p:sp>
      <p:pic>
        <p:nvPicPr>
          <p:cNvPr id="8" name="Рисунок 7" descr="xPCBA-Multimedia.jpg.pagespeed.ic.JDjysFgSN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5589" y="1785950"/>
            <a:ext cx="3854129" cy="47148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Хранение информации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размещение информации на некотором </a:t>
            </a:r>
            <a:r>
              <a:rPr lang="ru-RU" sz="2600" b="1" dirty="0" smtClean="0"/>
              <a:t>носителе</a:t>
            </a:r>
            <a:r>
              <a:rPr lang="ru-RU" sz="2600" dirty="0" smtClean="0"/>
              <a:t> – материальной среде, пригодной для фиксации (записи) информации.</a:t>
            </a:r>
            <a:endParaRPr lang="ru-RU" sz="2600" dirty="0"/>
          </a:p>
        </p:txBody>
      </p:sp>
      <p:pic>
        <p:nvPicPr>
          <p:cNvPr id="12" name="Рисунок 11" descr="джентельменское предупреждение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052791"/>
            <a:ext cx="6828129" cy="35909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1758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Камень;</a:t>
            </a:r>
          </a:p>
          <a:p>
            <a:endParaRPr lang="ru-RU" sz="2600" dirty="0" smtClean="0"/>
          </a:p>
          <a:p>
            <a:r>
              <a:rPr lang="ru-RU" sz="2600" dirty="0" smtClean="0"/>
              <a:t>Дерево</a:t>
            </a:r>
            <a:r>
              <a:rPr lang="en-US" sz="2600" dirty="0" smtClean="0"/>
              <a:t>;</a:t>
            </a:r>
            <a:endParaRPr lang="ru-RU" sz="2600" dirty="0" smtClean="0"/>
          </a:p>
          <a:p>
            <a:endParaRPr lang="ru-RU" sz="2600" dirty="0" smtClean="0"/>
          </a:p>
          <a:p>
            <a:r>
              <a:rPr lang="ru-RU" sz="2600" dirty="0" smtClean="0"/>
              <a:t>Пергамент;</a:t>
            </a:r>
          </a:p>
          <a:p>
            <a:endParaRPr lang="en-US" sz="2600" dirty="0" smtClean="0"/>
          </a:p>
          <a:p>
            <a:r>
              <a:rPr lang="ru-RU" sz="2600" dirty="0" smtClean="0"/>
              <a:t>Папирус;</a:t>
            </a:r>
          </a:p>
          <a:p>
            <a:endParaRPr lang="ru-RU" sz="2600" dirty="0" smtClean="0"/>
          </a:p>
          <a:p>
            <a:r>
              <a:rPr lang="ru-RU" sz="2600" dirty="0" smtClean="0"/>
              <a:t>Бумага.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Нецифровые носители</a:t>
            </a:r>
            <a:endParaRPr lang="ru-RU" dirty="0"/>
          </a:p>
        </p:txBody>
      </p:sp>
      <p:pic>
        <p:nvPicPr>
          <p:cNvPr id="4" name="Рисунок 3" descr="Tyurkskie-pisme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3" y="1557562"/>
            <a:ext cx="3000396" cy="1531553"/>
          </a:xfrm>
          <a:prstGeom prst="rect">
            <a:avLst/>
          </a:prstGeom>
        </p:spPr>
      </p:pic>
      <p:pic>
        <p:nvPicPr>
          <p:cNvPr id="5" name="Рисунок 4" descr="1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3697" y="4843710"/>
            <a:ext cx="1895625" cy="1800000"/>
          </a:xfrm>
          <a:prstGeom prst="rect">
            <a:avLst/>
          </a:prstGeom>
        </p:spPr>
      </p:pic>
      <p:pic>
        <p:nvPicPr>
          <p:cNvPr id="6" name="Рисунок 5" descr="papirus_3_1918192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BDE"/>
              </a:clrFrom>
              <a:clrTo>
                <a:srgbClr val="FFFBD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91828" y="3772140"/>
            <a:ext cx="2509262" cy="1800000"/>
          </a:xfrm>
          <a:prstGeom prst="rect">
            <a:avLst/>
          </a:prstGeom>
        </p:spPr>
      </p:pic>
      <p:pic>
        <p:nvPicPr>
          <p:cNvPr id="7" name="Рисунок 6" descr="1558855102_sidur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EF7F1"/>
              </a:clrFrom>
              <a:clrTo>
                <a:srgbClr val="FEF7F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71802" y="3143248"/>
            <a:ext cx="2095515" cy="1571636"/>
          </a:xfrm>
          <a:prstGeom prst="rect">
            <a:avLst/>
          </a:prstGeom>
        </p:spPr>
      </p:pic>
      <p:pic>
        <p:nvPicPr>
          <p:cNvPr id="8" name="Рисунок 7" descr="s12200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EFEFED"/>
              </a:clrFrom>
              <a:clrTo>
                <a:srgbClr val="EFEFED">
                  <a:alpha val="0"/>
                </a:srgbClr>
              </a:clrTo>
            </a:clrChange>
          </a:blip>
          <a:srcRect b="10363"/>
          <a:stretch>
            <a:fillRect/>
          </a:stretch>
        </p:blipFill>
        <p:spPr>
          <a:xfrm>
            <a:off x="6060213" y="2357430"/>
            <a:ext cx="2798067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571612"/>
          <a:ext cx="8858312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Цифровые носители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477</TotalTime>
  <Words>64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Хранение информации</vt:lpstr>
      <vt:lpstr>Основные информационные процессы</vt:lpstr>
      <vt:lpstr>Хранение информации</vt:lpstr>
      <vt:lpstr>Нецифровые носители</vt:lpstr>
      <vt:lpstr>Цифровые носители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Торин Е.В.</cp:lastModifiedBy>
  <cp:revision>42</cp:revision>
  <dcterms:created xsi:type="dcterms:W3CDTF">2019-09-01T16:55:17Z</dcterms:created>
  <dcterms:modified xsi:type="dcterms:W3CDTF">2019-11-11T07:59:35Z</dcterms:modified>
</cp:coreProperties>
</file>