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Семен и Дмитрий - шахматисты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Ник</a:t>
            </a:r>
          </a:p>
          <a:p>
            <a:r>
              <a:rPr lang="ru-RU" dirty="0" smtClean="0"/>
              <a:t>Билл</a:t>
            </a:r>
          </a:p>
          <a:p>
            <a:r>
              <a:rPr lang="ru-RU" dirty="0" smtClean="0"/>
              <a:t>Джон</a:t>
            </a:r>
          </a:p>
          <a:p>
            <a:r>
              <a:rPr lang="ru-RU" dirty="0" smtClean="0"/>
              <a:t>Макс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Борис — Хохлов, Вадим — Тихонов, Гриша — Чехов, Антон — Мишин, Дима — Белкин.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Сергей изучает китайский язык, Михаил — японский, Вадим — арабский.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Откровеннее был китайский министр, осторожнее — российский, </a:t>
            </a:r>
            <a:r>
              <a:rPr lang="ru-RU" dirty="0" err="1" smtClean="0"/>
              <a:t>скрытнее</a:t>
            </a:r>
            <a:r>
              <a:rPr lang="ru-RU" dirty="0" smtClean="0"/>
              <a:t> — министр США.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Михаил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решения логических задач.</a:t>
            </a:r>
            <a:br>
              <a:rPr lang="ru-RU" dirty="0" smtClean="0"/>
            </a:br>
            <a:r>
              <a:rPr lang="ru-RU" dirty="0" smtClean="0"/>
              <a:t>Метод рассуждений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Рассуждение</a:t>
            </a:r>
            <a:r>
              <a:rPr lang="ru-RU" sz="2800" dirty="0" smtClean="0"/>
              <a:t> — это процесс выведения логического заключения на основании посылок, истинность которых предполагается или точно установлена.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рассуждений</a:t>
            </a:r>
            <a:endParaRPr lang="ru-RU" dirty="0"/>
          </a:p>
        </p:txBody>
      </p:sp>
      <p:pic>
        <p:nvPicPr>
          <p:cNvPr id="29" name="Рисунок 28" descr="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560003"/>
            <a:ext cx="4748149" cy="3155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Есть четыре друга: Антон, Виктор, Семён и Дмитрий. Относительно их умения играть в шахматы справедливы следующие высказывания: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600" dirty="0" smtClean="0"/>
              <a:t>Семён играет в шахматы;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600" dirty="0" smtClean="0"/>
              <a:t>Если Виктор не играет в шахматы, то играют Семён и Дмитрий;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600" dirty="0" smtClean="0"/>
              <a:t>Если Антон или Виктор играет, то Семён не играет.</a:t>
            </a:r>
          </a:p>
          <a:p>
            <a:pPr algn="just">
              <a:buNone/>
            </a:pPr>
            <a:r>
              <a:rPr lang="ru-RU" sz="2600" dirty="0" smtClean="0"/>
              <a:t>Определите кто играет в шахматы?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Шахматы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Перед началом турнира четырех болельщики высказали следующие предположения по поводу своих кумиров: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/>
              <a:t>Макс победит, Билл будет вторым;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/>
              <a:t>Билл займет третье место, Ник – первое;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/>
              <a:t>Макс будет последним, а первым – Джон.</a:t>
            </a:r>
          </a:p>
          <a:p>
            <a:pPr marL="0" indent="0" algn="just">
              <a:buNone/>
            </a:pPr>
            <a:r>
              <a:rPr lang="ru-RU" sz="2600" dirty="0" smtClean="0"/>
              <a:t>Когда соревнования закончились, оказалось, что каждый из болельщиков был прав ровно в одном из своих прогнозов. Какие места на турнире заняли Джон, Ник, Билл и Макс?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Турнир четырех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поездке пятеро друзей — Антон, Борис, Вадим, Дима и Гриша, знакомились с попутчицей. Они предложили ей отгадать их фамилии, причём каждый из них высказал одно истинное и одно ложное утверждение: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Дима сказал: "Моя фамилия — Мишин, а фамилия Бориса — Хохлов«.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Антон сказал: "Мишин — это моя фамилия, а фамилия Вадима — Белкин«.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Борис сказал: "Фамилия Вадима — Тихонов, а моя фамилия — Мишин«.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Вадим сказал: "Моя фамилия — Белкин, а фамилия Гриши — Чехов«.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Гриша сказал: "Да, моя фамилия Чехов, а фамилия Антона — Тихонов".</a:t>
            </a:r>
          </a:p>
          <a:p>
            <a:pPr marL="0" indent="0">
              <a:buNone/>
            </a:pPr>
            <a:r>
              <a:rPr lang="ru-RU" dirty="0" smtClean="0"/>
              <a:t>Какую фамилию носит каждый из друзей?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Попутчики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Вадим</a:t>
            </a:r>
            <a:r>
              <a:rPr lang="ru-RU" sz="2600" dirty="0" smtClean="0"/>
              <a:t>, Сергей и Михаил изучают различные иностранные языки: китайский, японский и арабский. На вопрос, какой язык изучает каждый из них, один ответил: "Вадим изучает китайский, Сергей не изучает китайский, а Михаил не изучает арабский". Впоследствии выяснилось, что в этом ответе только одно утверждение верно, а два других ложны. Какой язык изучает каждый из молодых людей?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Иностранные языки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Министры иностранных дел России, США и Китая обсудили за закрытыми дверями проекты соглашения о полном разоружении, представленные каждой из стран. Отвечая затем на вопрос журналистов: "Чей именно проект был принят?", министры дали такие ответы:</a:t>
            </a:r>
          </a:p>
          <a:p>
            <a:pPr marL="0" indent="0" algn="just"/>
            <a:r>
              <a:rPr lang="ru-RU" dirty="0" smtClean="0"/>
              <a:t>Россия — "Проект не наш, проект не США";</a:t>
            </a:r>
          </a:p>
          <a:p>
            <a:pPr marL="0" indent="0" algn="just"/>
            <a:r>
              <a:rPr lang="ru-RU" dirty="0" smtClean="0"/>
              <a:t>США — "Проект не России, проект Китая";</a:t>
            </a:r>
          </a:p>
          <a:p>
            <a:pPr marL="0" indent="0" algn="just"/>
            <a:r>
              <a:rPr lang="ru-RU" dirty="0" smtClean="0"/>
              <a:t>Китай — "Проект не наш, проект России".</a:t>
            </a:r>
          </a:p>
          <a:p>
            <a:pPr marL="0" indent="0" algn="just">
              <a:buNone/>
            </a:pPr>
            <a:r>
              <a:rPr lang="ru-RU" dirty="0" smtClean="0"/>
              <a:t>Один из них (самый откровенный) оба раза говорил правду; второй (самый скрытный) оба раза говорил неправду, третий (осторожный) один раз сказал правду, а другой раз — неправду.</a:t>
            </a:r>
          </a:p>
          <a:p>
            <a:pPr marL="0" indent="0" algn="just">
              <a:buNone/>
            </a:pPr>
            <a:r>
              <a:rPr lang="ru-RU" dirty="0" smtClean="0"/>
              <a:t>Определите, представителями каких стран являются откровенный, скрытный и осторожный министры.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Министры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Три </a:t>
            </a:r>
            <a:r>
              <a:rPr lang="ru-RU" dirty="0" smtClean="0"/>
              <a:t>школьника, </a:t>
            </a:r>
            <a:r>
              <a:rPr lang="ru-RU" dirty="0" smtClean="0"/>
              <a:t>Миша, Коля </a:t>
            </a:r>
            <a:r>
              <a:rPr lang="ru-RU" dirty="0" smtClean="0"/>
              <a:t>и </a:t>
            </a:r>
            <a:r>
              <a:rPr lang="ru-RU" dirty="0" smtClean="0"/>
              <a:t>Сергей, </a:t>
            </a:r>
            <a:r>
              <a:rPr lang="ru-RU" dirty="0" smtClean="0"/>
              <a:t>остававшиеся в классе на перемене, были вызваны к директору по поводу разбитого в это время окна в кабинете. На вопрос директора о том, кто это сделал, мальчики ответили следующее:</a:t>
            </a:r>
          </a:p>
          <a:p>
            <a:pPr marL="0" indent="0" algn="just"/>
            <a:r>
              <a:rPr lang="ru-RU" dirty="0" smtClean="0"/>
              <a:t>Миша: "Я не бил окно, и Коля тоже..."</a:t>
            </a:r>
          </a:p>
          <a:p>
            <a:pPr marL="0" indent="0" algn="just"/>
            <a:r>
              <a:rPr lang="ru-RU" dirty="0" smtClean="0"/>
              <a:t>Коля: "Миша не разбивал окно, это Сергей разбил футбольным мячом!"</a:t>
            </a:r>
          </a:p>
          <a:p>
            <a:pPr marL="0" indent="0" algn="just"/>
            <a:r>
              <a:rPr lang="ru-RU" dirty="0" smtClean="0"/>
              <a:t>Сергей: "Я не делал этого, стекло разбил Миша".</a:t>
            </a:r>
          </a:p>
          <a:p>
            <a:pPr marL="0" indent="0" algn="just">
              <a:buNone/>
            </a:pPr>
            <a:r>
              <a:rPr lang="ru-RU" dirty="0" smtClean="0"/>
              <a:t>Стало известно, что один из ребят сказал чистую правду, второй в одной части заявления соврал, а другое его высказывание истинно, а третий оба факта исказил. Зная это, директор смог докопаться до истины. </a:t>
            </a:r>
          </a:p>
          <a:p>
            <a:pPr marL="0" indent="0" algn="just">
              <a:buNone/>
            </a:pPr>
            <a:r>
              <a:rPr lang="ru-RU" dirty="0" smtClean="0"/>
              <a:t>Кто разбил стекло в классе?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Разбитое стекло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1113</TotalTime>
  <Words>672</Words>
  <Application>Microsoft Office PowerPoint</Application>
  <PresentationFormat>Экран (4:3)</PresentationFormat>
  <Paragraphs>58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Методы решения логических задач. Метод рассуждений</vt:lpstr>
      <vt:lpstr>Метод рассуждений</vt:lpstr>
      <vt:lpstr>Шахматы</vt:lpstr>
      <vt:lpstr>Турнир четырех</vt:lpstr>
      <vt:lpstr>Попутчики</vt:lpstr>
      <vt:lpstr>Иностранные языки</vt:lpstr>
      <vt:lpstr>Министры</vt:lpstr>
      <vt:lpstr>Разбитое стекло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106</cp:revision>
  <dcterms:created xsi:type="dcterms:W3CDTF">2019-09-01T16:55:17Z</dcterms:created>
  <dcterms:modified xsi:type="dcterms:W3CDTF">2019-12-18T06:52:56Z</dcterms:modified>
</cp:coreProperties>
</file>