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4" r:id="rId3"/>
    <p:sldId id="278" r:id="rId4"/>
    <p:sldId id="283" r:id="rId5"/>
    <p:sldId id="280" r:id="rId6"/>
    <p:sldId id="281" r:id="rId7"/>
    <p:sldId id="279" r:id="rId8"/>
    <p:sldId id="282" r:id="rId9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Откровеннее был китайский министр, осторожнее — российский, </a:t>
            </a:r>
            <a:r>
              <a:rPr lang="ru-RU" dirty="0" err="1" smtClean="0"/>
              <a:t>скрытнее</a:t>
            </a:r>
            <a:r>
              <a:rPr lang="ru-RU" dirty="0" smtClean="0"/>
              <a:t> — министр США.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Третье исключающее или первого и второго</a:t>
            </a:r>
          </a:p>
          <a:p>
            <a:r>
              <a:rPr lang="ru-RU" dirty="0" smtClean="0"/>
              <a:t>Игорь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Москва – Толя, СП – Витя, Новгород – Юра, Пермь</a:t>
            </a:r>
            <a:r>
              <a:rPr lang="ru-RU" baseline="0" dirty="0" smtClean="0"/>
              <a:t> – Коля, Томск – Алеша.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Маша – </a:t>
            </a:r>
            <a:r>
              <a:rPr lang="ru-RU" dirty="0" err="1" smtClean="0"/>
              <a:t>анг</a:t>
            </a:r>
            <a:r>
              <a:rPr lang="ru-RU" dirty="0" smtClean="0"/>
              <a:t>, рояль, Оля – нем, виола,</a:t>
            </a:r>
            <a:r>
              <a:rPr lang="ru-RU" baseline="0" dirty="0" smtClean="0"/>
              <a:t> Лена – ФР, скрипка, Валя – </a:t>
            </a:r>
            <a:r>
              <a:rPr lang="ru-RU" baseline="0" dirty="0" err="1" smtClean="0"/>
              <a:t>Ит</a:t>
            </a:r>
            <a:r>
              <a:rPr lang="ru-RU" baseline="0" dirty="0" smtClean="0"/>
              <a:t>, арфа.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Михаил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Саша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решения логических задач.</a:t>
            </a:r>
            <a:br>
              <a:rPr lang="ru-RU" dirty="0" smtClean="0"/>
            </a:br>
            <a:r>
              <a:rPr lang="ru-RU" dirty="0" smtClean="0"/>
              <a:t>табличные модели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Три друга Алёша, Серёжа и Денис – купили щенков разной породы – колли, ротвейлера и овчарку. Дали им клички – Джек, Гриф и Шарик. Известно, что: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600" dirty="0" smtClean="0"/>
              <a:t>Щенок Алёши темнее по окрасу, чем овчарка, Шарик и Джек;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600" dirty="0" smtClean="0"/>
              <a:t>Щенок Серёжи старше Джека, ротвейлера и овчарки.</a:t>
            </a:r>
          </a:p>
          <a:p>
            <a:pPr marL="0" indent="0" algn="just">
              <a:buNone/>
            </a:pPr>
            <a:r>
              <a:rPr lang="ru-RU" sz="2600" dirty="0" smtClean="0"/>
              <a:t>Определите, щенок с какой кличкой и какой породы какому мальчику принадлежит.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друга и Собаки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Министры иностранных дел России, США и Китая обсудили за закрытыми дверями проекты соглашения о полном разоружении, представленные каждой из стран. Отвечая затем на вопрос журналистов: "Чей именно проект был принят?", министры дали такие ответы:</a:t>
            </a:r>
          </a:p>
          <a:p>
            <a:pPr marL="0" indent="0" algn="just"/>
            <a:r>
              <a:rPr lang="ru-RU" dirty="0" smtClean="0"/>
              <a:t>Россия — "Проект не наш, проект не США";</a:t>
            </a:r>
          </a:p>
          <a:p>
            <a:pPr marL="0" indent="0" algn="just"/>
            <a:r>
              <a:rPr lang="ru-RU" dirty="0" smtClean="0"/>
              <a:t>США — "Проект не России, проект Китая";</a:t>
            </a:r>
          </a:p>
          <a:p>
            <a:pPr marL="0" indent="0" algn="just"/>
            <a:r>
              <a:rPr lang="ru-RU" dirty="0" smtClean="0"/>
              <a:t>Китай — "Проект не наш, проект России".</a:t>
            </a:r>
          </a:p>
          <a:p>
            <a:pPr marL="0" indent="0" algn="just">
              <a:buNone/>
            </a:pPr>
            <a:r>
              <a:rPr lang="ru-RU" dirty="0" smtClean="0"/>
              <a:t>Один из них (самый откровенный) оба раза говорил правду; второй (самый скрытный) оба раза говорил неправду, третий (осторожный) один раз сказал правду, а другой раз — неправду.</a:t>
            </a:r>
          </a:p>
          <a:p>
            <a:pPr marL="0" indent="0" algn="just">
              <a:buNone/>
            </a:pPr>
            <a:r>
              <a:rPr lang="ru-RU" dirty="0" smtClean="0"/>
              <a:t>Определите, представителями каких стран являются откровенный, скрытный и осторожный министры.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Министры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Один из пяти братьев Никита, Глеб, Игорь, Андрей или Дима испек маме пирог. Когда она спросила, кто сделал ей такой подарок, братья ответили следующее:</a:t>
            </a:r>
          </a:p>
          <a:p>
            <a:pPr marL="0" indent="0"/>
            <a:r>
              <a:rPr lang="ru-RU" sz="2400" dirty="0" smtClean="0"/>
              <a:t>Никита: «Пирог испек Глеб или Игорь»</a:t>
            </a:r>
          </a:p>
          <a:p>
            <a:pPr marL="0" indent="0"/>
            <a:r>
              <a:rPr lang="ru-RU" sz="2400" dirty="0" smtClean="0"/>
              <a:t>Глеб: «Это сделал не я и не Дима»</a:t>
            </a:r>
          </a:p>
          <a:p>
            <a:pPr marL="0" indent="0"/>
            <a:r>
              <a:rPr lang="ru-RU" sz="2400" dirty="0" smtClean="0"/>
              <a:t>Андрей: «Нет, один из них сказал правду, а другой обманул»</a:t>
            </a:r>
          </a:p>
          <a:p>
            <a:pPr marL="0" indent="0"/>
            <a:r>
              <a:rPr lang="ru-RU" sz="2400" dirty="0" smtClean="0"/>
              <a:t>Дима: «Нет, Андрей</a:t>
            </a:r>
            <a:r>
              <a:rPr lang="ru-RU" sz="2400" smtClean="0"/>
              <a:t>, </a:t>
            </a:r>
            <a:r>
              <a:rPr lang="ru-RU" sz="2400" smtClean="0"/>
              <a:t>т</a:t>
            </a:r>
            <a:r>
              <a:rPr lang="ru-RU" sz="2400" smtClean="0"/>
              <a:t>ы</a:t>
            </a:r>
            <a:r>
              <a:rPr lang="ru-RU" sz="2400" smtClean="0"/>
              <a:t> </a:t>
            </a:r>
            <a:r>
              <a:rPr lang="ru-RU" sz="2400" dirty="0" smtClean="0"/>
              <a:t>не прав»</a:t>
            </a:r>
          </a:p>
          <a:p>
            <a:pPr marL="0" indent="0">
              <a:buNone/>
            </a:pPr>
            <a:r>
              <a:rPr lang="ru-RU" sz="2400" dirty="0" smtClean="0"/>
              <a:t>Мама знает, что трое из сыновей всегда говорят правду. Кто испек пирог?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 smtClean="0"/>
              <a:t>Однажды Артеке за круглым столом оказался пятеро ребят из Москвы, Санкт-Петербурга, Новгорода, Перми и Томска:  Юра, Толя, Леша, Коля и Витя. Москвич сидел между Томичем и Витей, петербуржец – между Юрой и Толей, а напротив него сидели пермяк и Алеша. Коля никогда не был в Санкт-Петербурге, а Юра не был в Москве и Томске, </a:t>
            </a:r>
            <a:r>
              <a:rPr lang="ru-RU" sz="2600" smtClean="0"/>
              <a:t>томич</a:t>
            </a:r>
            <a:r>
              <a:rPr lang="ru-RU" sz="2600" dirty="0" smtClean="0"/>
              <a:t> с Толей регулярно переписываются.</a:t>
            </a:r>
          </a:p>
          <a:p>
            <a:pPr marL="0" indent="0" algn="just">
              <a:buNone/>
            </a:pPr>
            <a:r>
              <a:rPr lang="ru-RU" sz="2600" dirty="0" smtClean="0"/>
              <a:t>Определить в каком городе живет каждый из ребят?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Артек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Маша, Оля, Лена и Валя — замечательные девочки. Каждая из них играет на каком-нибудь музыкальном инструменте и говорит на одном из иностранных языков. Инструменты и языки у них разные. Маша играет на рояле. Девочка, которая говорит по-французски, играет на скрипке. Оля играет на виолончели. Маша не знает итальянского языка, а Оля не владеет английским. Лена не играет на арфе, а виолончелистка не говорит по-итальянски.</a:t>
            </a:r>
          </a:p>
          <a:p>
            <a:pPr marL="0" indent="0" algn="just">
              <a:buNone/>
            </a:pPr>
            <a:r>
              <a:rPr lang="ru-RU" sz="2400" dirty="0" smtClean="0"/>
              <a:t>Нужно определить, на каком инструменте играет каждая из девочек и каким иностранным языком она владеет.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Замечательные девочки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Три школьника, Миша, Коля и Сергей, остававшиеся в классе на перемене, были вызваны к директору по поводу разбитого в это время окна в кабинете. На вопрос директора о том, кто это сделал, мальчики ответили следующее:</a:t>
            </a:r>
          </a:p>
          <a:p>
            <a:pPr marL="0" indent="0" algn="just"/>
            <a:r>
              <a:rPr lang="ru-RU" dirty="0" smtClean="0"/>
              <a:t>Миша: "Я не бил окно, и Коля тоже..."</a:t>
            </a:r>
          </a:p>
          <a:p>
            <a:pPr marL="0" indent="0" algn="just"/>
            <a:r>
              <a:rPr lang="ru-RU" dirty="0" smtClean="0"/>
              <a:t>Коля: "Миша не разбивал окно, это Сергей разбил футбольным мячом!"</a:t>
            </a:r>
          </a:p>
          <a:p>
            <a:pPr marL="0" indent="0" algn="just"/>
            <a:r>
              <a:rPr lang="ru-RU" dirty="0" smtClean="0"/>
              <a:t>Сергей: "Я не делал этого, стекло разбил Миша".</a:t>
            </a:r>
          </a:p>
          <a:p>
            <a:pPr marL="0" indent="0" algn="just">
              <a:buNone/>
            </a:pPr>
            <a:r>
              <a:rPr lang="ru-RU" dirty="0" smtClean="0"/>
              <a:t>Стало известно, что один из ребят сказал чистую правду, второй в одной части заявления соврал, а другое его высказывание истинно, а третий оба факта исказил. Зная это, директор смог докопаться до истины. </a:t>
            </a:r>
          </a:p>
          <a:p>
            <a:pPr marL="0" indent="0" algn="just">
              <a:buNone/>
            </a:pPr>
            <a:r>
              <a:rPr lang="ru-RU" dirty="0" smtClean="0"/>
              <a:t>Кто разбил стекло в классе?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Разбитое стекло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Три  ученика Саша,  Коля  и  Вова прогуляли  информатику.  Когда  их спросили, кому пришла в голову эта идея, они ответили следующее:</a:t>
            </a:r>
          </a:p>
          <a:p>
            <a:pPr marL="0" indent="0"/>
            <a:r>
              <a:rPr lang="ru-RU" dirty="0" smtClean="0"/>
              <a:t>Саша: «Я никогда не призывал к прогулу, это была идея Коли»</a:t>
            </a:r>
          </a:p>
          <a:p>
            <a:pPr marL="0" indent="0"/>
            <a:r>
              <a:rPr lang="ru-RU" dirty="0" smtClean="0"/>
              <a:t>Коля: «Я никогда не предложил бы это первым, во всем виноват Вова»</a:t>
            </a:r>
          </a:p>
          <a:p>
            <a:pPr marL="0" indent="0"/>
            <a:r>
              <a:rPr lang="ru-RU" dirty="0" smtClean="0"/>
              <a:t>Вова: «Эта идея пришла в голову Коле. Я просто пошел за компанию»</a:t>
            </a:r>
          </a:p>
          <a:p>
            <a:pPr marL="0" indent="0">
              <a:buNone/>
            </a:pPr>
            <a:r>
              <a:rPr lang="ru-RU" dirty="0" smtClean="0"/>
              <a:t>Интуитивно  учитель  почувствовал,  что  двое  учеников  говорят  правду наполовину,  а  один  лжет.  Кто  из  учеников  был  инициатором  прогула?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1182</TotalTime>
  <Words>778</Words>
  <Application>Microsoft Office PowerPoint</Application>
  <PresentationFormat>Экран (4:3)</PresentationFormat>
  <Paragraphs>57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Методы решения логических задач. табличные модели</vt:lpstr>
      <vt:lpstr>Три друга и Собаки</vt:lpstr>
      <vt:lpstr>Министры</vt:lpstr>
      <vt:lpstr>Пирог</vt:lpstr>
      <vt:lpstr>Артек</vt:lpstr>
      <vt:lpstr>Замечательные девочки</vt:lpstr>
      <vt:lpstr>Разбитое стекло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111</cp:revision>
  <dcterms:created xsi:type="dcterms:W3CDTF">2019-09-01T16:55:17Z</dcterms:created>
  <dcterms:modified xsi:type="dcterms:W3CDTF">2023-12-25T05:10:42Z</dcterms:modified>
</cp:coreProperties>
</file>