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84" r:id="rId3"/>
    <p:sldId id="285" r:id="rId4"/>
    <p:sldId id="286" r:id="rId5"/>
    <p:sldId id="274" r:id="rId6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25F218C3-F89D-4B00-8315-944479862A9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Семен и Дмитрий - шахматисты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Шумахер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38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Виктор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10 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решения логических задач.</a:t>
            </a:r>
            <a:br>
              <a:rPr lang="ru-RU" dirty="0" smtClean="0"/>
            </a:br>
            <a:r>
              <a:rPr lang="ru-RU" dirty="0" smtClean="0"/>
              <a:t>Логические формулы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Теоретические основы информатики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/>
              <a:t>Есть четыре друга: Антон, Виктор, Семён и Дмитрий. Относительно их умения играть в шахматы справедливы следующие высказывания: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600" dirty="0" smtClean="0"/>
              <a:t>Семён играет в шахматы;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600" dirty="0" smtClean="0"/>
              <a:t>Если Виктор не играет в шахматы, то играют Семён и Дмитрий;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600" dirty="0" smtClean="0"/>
              <a:t>Если Антон или Виктор играет, то Семён не играет.</a:t>
            </a:r>
          </a:p>
          <a:p>
            <a:pPr algn="just">
              <a:buNone/>
            </a:pPr>
            <a:r>
              <a:rPr lang="ru-RU" sz="2600" dirty="0" smtClean="0"/>
              <a:t>Определите кто играет в шахматы?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Шахматы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07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Если Джон не встретил этой ночью Смита, то Смит был убийцей или Джон врет. Если Смит не был убийцей, то Джон не встретил Смита этой ночью и убийство произошло после полуночи. Если убийство произошло после полуночи, то Смит был убийцей или Джон лжет. Эксперты утверждают, что убийство произошло до полуночи. Можно ли утверждать, что Смит был убийцей? 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Джон и Смит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59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Трое друзей, болельщиков автогонок "Формула-1", спорили о результатах предстоящего этапа гонок.</a:t>
            </a:r>
          </a:p>
          <a:p>
            <a:pPr marL="45720" indent="0">
              <a:buNone/>
            </a:pPr>
            <a:r>
              <a:rPr lang="ru-RU" dirty="0"/>
              <a:t>— Вот увидишь, </a:t>
            </a:r>
            <a:r>
              <a:rPr lang="ru-RU" dirty="0" smtClean="0"/>
              <a:t>Шумахер </a:t>
            </a:r>
            <a:r>
              <a:rPr lang="ru-RU" dirty="0"/>
              <a:t>не придет первым, — сказал Джон. Первым будет Хилл. </a:t>
            </a:r>
          </a:p>
          <a:p>
            <a:pPr marL="45720" indent="0">
              <a:buNone/>
            </a:pPr>
            <a:r>
              <a:rPr lang="ru-RU" dirty="0"/>
              <a:t>— Да нет же, победителем будет, как всегда, Шумахер, — воскликнул Ник. — А об </a:t>
            </a:r>
            <a:r>
              <a:rPr lang="ru-RU" dirty="0" err="1"/>
              <a:t>Алези</a:t>
            </a:r>
            <a:r>
              <a:rPr lang="ru-RU" dirty="0"/>
              <a:t> и говорить нечего, ему не быть первым. </a:t>
            </a:r>
          </a:p>
          <a:p>
            <a:pPr marL="45720" indent="0">
              <a:buNone/>
            </a:pPr>
            <a:r>
              <a:rPr lang="ru-RU" dirty="0"/>
              <a:t>Питер, к которому обратился Ник, возмутился: </a:t>
            </a:r>
          </a:p>
          <a:p>
            <a:pPr marL="45720" indent="0">
              <a:buNone/>
            </a:pPr>
            <a:r>
              <a:rPr lang="ru-RU" dirty="0"/>
              <a:t>— Хиллу не видать первого места, а вот </a:t>
            </a:r>
            <a:r>
              <a:rPr lang="ru-RU" dirty="0" err="1"/>
              <a:t>Алези</a:t>
            </a:r>
            <a:r>
              <a:rPr lang="ru-RU" dirty="0"/>
              <a:t> пилотирует самую мощную машину. </a:t>
            </a:r>
          </a:p>
          <a:p>
            <a:pPr marL="45720" indent="0">
              <a:buNone/>
            </a:pPr>
            <a:r>
              <a:rPr lang="ru-RU" dirty="0"/>
              <a:t>По завершении этапа гонок оказалось, что каждое из двух предположений двоих друзей подтвердилось, а оба предположения третьего из друзей оказались неверны. Кто выиграл этап гонки?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Формула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77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На вопрос, кто из трех учащихся – Антон, Борис или Виктор – изучал логику, учитель, преподававший логику, ответил: «Если логику изучал Антон, то изучал и Боря, но неверно, что если изучал Витя, то изучал и Боря». Кто же изучал логику, а кто не изучал логику? 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изучал логику?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1212</TotalTime>
  <Words>333</Words>
  <Application>Microsoft Office PowerPoint</Application>
  <PresentationFormat>Экран (4:3)</PresentationFormat>
  <Paragraphs>30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Методы решения логических задач. Логические формулы</vt:lpstr>
      <vt:lpstr>Шахматы</vt:lpstr>
      <vt:lpstr>Джон и Смит</vt:lpstr>
      <vt:lpstr>Формула 1</vt:lpstr>
      <vt:lpstr>Кто изучал логику?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113</cp:revision>
  <dcterms:created xsi:type="dcterms:W3CDTF">2019-09-01T16:55:17Z</dcterms:created>
  <dcterms:modified xsi:type="dcterms:W3CDTF">2019-12-22T12:03:39Z</dcterms:modified>
</cp:coreProperties>
</file>