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25F218C3-F89D-4B00-8315-944479862A9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38</a:t>
            </a:r>
          </a:p>
          <a:p>
            <a:r>
              <a:rPr lang="ru-RU" dirty="0" smtClean="0"/>
              <a:t>Все способы (кумир, </a:t>
            </a:r>
            <a:r>
              <a:rPr lang="en-US" dirty="0" smtClean="0"/>
              <a:t>python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91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6565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Логические функции на области числовых значений</a:t>
            </a:r>
            <a:r>
              <a:rPr lang="en-US" sz="3200" dirty="0" smtClean="0"/>
              <a:t>. </a:t>
            </a:r>
            <a:r>
              <a:rPr lang="ru-RU" sz="3200" dirty="0" smtClean="0"/>
              <a:t>Решение задач</a:t>
            </a: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Теоретические основы информатики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 №6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78457"/>
            <a:ext cx="8166632" cy="150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600" dirty="0"/>
              <a:t>Для какого наименьшего целого неотрицательного числа А выражение</a:t>
            </a:r>
          </a:p>
          <a:p>
            <a:pPr marL="45720" indent="0" algn="ctr">
              <a:buNone/>
            </a:pPr>
            <a:r>
              <a:rPr lang="ru-RU" sz="2600" b="1" dirty="0"/>
              <a:t>(</a:t>
            </a:r>
            <a:r>
              <a:rPr lang="ru-RU" sz="2600" b="1" dirty="0" smtClean="0"/>
              <a:t>x + 2y &lt; </a:t>
            </a:r>
            <a:r>
              <a:rPr lang="ru-RU" sz="2600" b="1" dirty="0"/>
              <a:t>A) \/ (</a:t>
            </a:r>
            <a:r>
              <a:rPr lang="ru-RU" sz="2600" b="1" dirty="0" smtClean="0"/>
              <a:t>y &gt; </a:t>
            </a:r>
            <a:r>
              <a:rPr lang="ru-RU" sz="2600" b="1" dirty="0"/>
              <a:t>x) \/ (</a:t>
            </a:r>
            <a:r>
              <a:rPr lang="ru-RU" sz="2600" b="1" dirty="0" smtClean="0"/>
              <a:t>x &gt; </a:t>
            </a:r>
            <a:r>
              <a:rPr lang="ru-RU" sz="2600" b="1" dirty="0"/>
              <a:t>30) </a:t>
            </a:r>
          </a:p>
          <a:p>
            <a:pPr marL="45720" indent="0" algn="just">
              <a:buNone/>
            </a:pPr>
            <a:r>
              <a:rPr lang="ru-RU" sz="2600" dirty="0"/>
              <a:t>тождественно  истинно,  т.е.  принимает  </a:t>
            </a:r>
            <a:r>
              <a:rPr lang="ru-RU" sz="2600" dirty="0" smtClean="0"/>
              <a:t>значение 1  </a:t>
            </a:r>
            <a:r>
              <a:rPr lang="ru-RU" sz="2600" dirty="0"/>
              <a:t>при  любых  </a:t>
            </a:r>
            <a:r>
              <a:rPr lang="ru-RU" sz="2600" dirty="0" smtClean="0"/>
              <a:t>целых неотрицательных </a:t>
            </a:r>
            <a:r>
              <a:rPr lang="ru-RU" sz="2600" dirty="0"/>
              <a:t>x и y?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 </a:t>
            </a:r>
            <a:r>
              <a:rPr lang="ru-RU" dirty="0" smtClean="0"/>
              <a:t>№ 1</a:t>
            </a:r>
            <a:r>
              <a:rPr lang="en-US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356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1396</TotalTime>
  <Words>78</Words>
  <Application>Microsoft Office PowerPoint</Application>
  <PresentationFormat>Экран (4:3)</PresentationFormat>
  <Paragraphs>15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Сетка</vt:lpstr>
      <vt:lpstr>Логические функции на области числовых значений. Решение задач</vt:lpstr>
      <vt:lpstr>ЕГЭ №6</vt:lpstr>
      <vt:lpstr>ЕГЭ №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126</cp:revision>
  <dcterms:created xsi:type="dcterms:W3CDTF">2019-09-01T16:55:17Z</dcterms:created>
  <dcterms:modified xsi:type="dcterms:W3CDTF">2023-12-12T05:18:31Z</dcterms:modified>
</cp:coreProperties>
</file>