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notesSlides/notesSlide2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4" r:id="rId3"/>
    <p:sldId id="279" r:id="rId4"/>
    <p:sldId id="280" r:id="rId5"/>
    <p:sldId id="275" r:id="rId6"/>
    <p:sldId id="277" r:id="rId7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998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C99ADE-8F66-4911-AEBC-5D4A74452C82}" type="doc">
      <dgm:prSet loTypeId="urn:microsoft.com/office/officeart/2005/8/layout/hierarchy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0B45712-44D2-4E7F-91A4-6B957913E022}">
      <dgm:prSet phldrT="[Текст]"/>
      <dgm:spPr/>
      <dgm:t>
        <a:bodyPr/>
        <a:lstStyle/>
        <a:p>
          <a:r>
            <a:rPr lang="ru-RU" dirty="0" smtClean="0"/>
            <a:t>Редактор</a:t>
          </a:r>
          <a:endParaRPr lang="ru-RU" dirty="0"/>
        </a:p>
      </dgm:t>
    </dgm:pt>
    <dgm:pt modelId="{425F8788-2B77-456B-B71E-6F1B82A891DC}" type="parTrans" cxnId="{6B6CD427-A789-46F1-BDB5-F01ADB585990}">
      <dgm:prSet/>
      <dgm:spPr/>
      <dgm:t>
        <a:bodyPr/>
        <a:lstStyle/>
        <a:p>
          <a:endParaRPr lang="ru-RU"/>
        </a:p>
      </dgm:t>
    </dgm:pt>
    <dgm:pt modelId="{112E1BB8-2F72-4DD9-90F5-7BA480840A83}" type="sibTrans" cxnId="{6B6CD427-A789-46F1-BDB5-F01ADB585990}">
      <dgm:prSet/>
      <dgm:spPr/>
      <dgm:t>
        <a:bodyPr/>
        <a:lstStyle/>
        <a:p>
          <a:endParaRPr lang="ru-RU"/>
        </a:p>
      </dgm:t>
    </dgm:pt>
    <dgm:pt modelId="{01D07DF2-1305-4EC2-BE97-7EC395010085}">
      <dgm:prSet phldrT="[Текст]" custT="1"/>
      <dgm:spPr/>
      <dgm:t>
        <a:bodyPr/>
        <a:lstStyle/>
        <a:p>
          <a:pPr algn="l"/>
          <a:r>
            <a:rPr lang="ru-RU" sz="2400" dirty="0" smtClean="0"/>
            <a:t>Ввод</a:t>
          </a:r>
          <a:br>
            <a:rPr lang="ru-RU" sz="2400" dirty="0" smtClean="0"/>
          </a:br>
          <a:r>
            <a:rPr lang="ru-RU" sz="2400" dirty="0" smtClean="0"/>
            <a:t>Редактирование</a:t>
          </a:r>
          <a:br>
            <a:rPr lang="ru-RU" sz="2400" dirty="0" smtClean="0"/>
          </a:br>
          <a:r>
            <a:rPr lang="ru-RU" sz="2400" dirty="0" smtClean="0"/>
            <a:t>Поиск и замена</a:t>
          </a:r>
          <a:br>
            <a:rPr lang="ru-RU" sz="2400" dirty="0" smtClean="0"/>
          </a:br>
          <a:r>
            <a:rPr lang="ru-RU" sz="2400" dirty="0" smtClean="0"/>
            <a:t>Печать</a:t>
          </a:r>
        </a:p>
      </dgm:t>
    </dgm:pt>
    <dgm:pt modelId="{3C159434-EB6C-43A5-A76D-890EF40EFE1F}" type="parTrans" cxnId="{DC041C32-E0BE-4F8E-8C85-F397EAADA9C3}">
      <dgm:prSet/>
      <dgm:spPr/>
      <dgm:t>
        <a:bodyPr/>
        <a:lstStyle/>
        <a:p>
          <a:endParaRPr lang="ru-RU"/>
        </a:p>
      </dgm:t>
    </dgm:pt>
    <dgm:pt modelId="{5FCEE3A8-9743-4A5A-8C17-2DC7757E29BA}" type="sibTrans" cxnId="{DC041C32-E0BE-4F8E-8C85-F397EAADA9C3}">
      <dgm:prSet/>
      <dgm:spPr/>
      <dgm:t>
        <a:bodyPr/>
        <a:lstStyle/>
        <a:p>
          <a:endParaRPr lang="ru-RU"/>
        </a:p>
      </dgm:t>
    </dgm:pt>
    <dgm:pt modelId="{028799E9-B1B9-4728-8E6C-03FB239ADE69}">
      <dgm:prSet phldrT="[Текст]"/>
      <dgm:spPr/>
      <dgm:t>
        <a:bodyPr/>
        <a:lstStyle/>
        <a:p>
          <a:r>
            <a:rPr lang="ru-RU" dirty="0" smtClean="0"/>
            <a:t>Процессор</a:t>
          </a:r>
          <a:endParaRPr lang="ru-RU" dirty="0"/>
        </a:p>
      </dgm:t>
    </dgm:pt>
    <dgm:pt modelId="{2050F607-D311-4043-90B8-87BCBB618D54}" type="parTrans" cxnId="{048826F3-1FB2-4EBC-8941-6517DA249FCA}">
      <dgm:prSet/>
      <dgm:spPr/>
      <dgm:t>
        <a:bodyPr/>
        <a:lstStyle/>
        <a:p>
          <a:endParaRPr lang="ru-RU"/>
        </a:p>
      </dgm:t>
    </dgm:pt>
    <dgm:pt modelId="{58A8A921-3B89-460A-82C3-F003AA81A12F}" type="sibTrans" cxnId="{048826F3-1FB2-4EBC-8941-6517DA249FCA}">
      <dgm:prSet/>
      <dgm:spPr/>
      <dgm:t>
        <a:bodyPr/>
        <a:lstStyle/>
        <a:p>
          <a:endParaRPr lang="ru-RU"/>
        </a:p>
      </dgm:t>
    </dgm:pt>
    <dgm:pt modelId="{C2E58E0B-CBDB-4E81-A209-3EA0857A3D8D}">
      <dgm:prSet phldrT="[Текст]" custT="1"/>
      <dgm:spPr/>
      <dgm:t>
        <a:bodyPr/>
        <a:lstStyle/>
        <a:p>
          <a:pPr algn="l"/>
          <a:r>
            <a:rPr lang="ru-RU" sz="2400" dirty="0" smtClean="0"/>
            <a:t>Форматирование</a:t>
          </a:r>
          <a:br>
            <a:rPr lang="ru-RU" sz="2400" dirty="0" smtClean="0"/>
          </a:br>
          <a:r>
            <a:rPr lang="ru-RU" sz="2400" dirty="0" smtClean="0"/>
            <a:t>Внедрение объектов</a:t>
          </a:r>
          <a:br>
            <a:rPr lang="ru-RU" sz="2400" dirty="0" smtClean="0"/>
          </a:br>
          <a:r>
            <a:rPr lang="ru-RU" sz="2400" dirty="0" smtClean="0"/>
            <a:t>Интеллектуальные функции</a:t>
          </a:r>
          <a:endParaRPr lang="ru-RU" sz="2400" dirty="0"/>
        </a:p>
      </dgm:t>
    </dgm:pt>
    <dgm:pt modelId="{A7A5AD67-30C2-407D-A0C8-32C672EDA5E1}" type="parTrans" cxnId="{47C6AA1A-E64A-4545-8FA3-90386ABB9687}">
      <dgm:prSet/>
      <dgm:spPr/>
      <dgm:t>
        <a:bodyPr/>
        <a:lstStyle/>
        <a:p>
          <a:endParaRPr lang="ru-RU"/>
        </a:p>
      </dgm:t>
    </dgm:pt>
    <dgm:pt modelId="{3FE35A37-9360-45FB-BA94-3C7431CC6360}" type="sibTrans" cxnId="{47C6AA1A-E64A-4545-8FA3-90386ABB9687}">
      <dgm:prSet/>
      <dgm:spPr/>
      <dgm:t>
        <a:bodyPr/>
        <a:lstStyle/>
        <a:p>
          <a:endParaRPr lang="ru-RU"/>
        </a:p>
      </dgm:t>
    </dgm:pt>
    <dgm:pt modelId="{30434255-5CE3-4E05-BAF8-7F5A73B5593E}" type="pres">
      <dgm:prSet presAssocID="{94C99ADE-8F66-4911-AEBC-5D4A74452C8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8BED1AA-BFEE-4E50-9D9A-17BFF646E9CB}" type="pres">
      <dgm:prSet presAssocID="{50B45712-44D2-4E7F-91A4-6B957913E022}" presName="root" presStyleCnt="0"/>
      <dgm:spPr/>
    </dgm:pt>
    <dgm:pt modelId="{913CBDCE-26DC-4C1D-8A93-ADE57730EF21}" type="pres">
      <dgm:prSet presAssocID="{50B45712-44D2-4E7F-91A4-6B957913E022}" presName="rootComposite" presStyleCnt="0"/>
      <dgm:spPr/>
    </dgm:pt>
    <dgm:pt modelId="{F692122B-8063-4FA9-978D-AA20D2D295F2}" type="pres">
      <dgm:prSet presAssocID="{50B45712-44D2-4E7F-91A4-6B957913E022}" presName="rootText" presStyleLbl="node1" presStyleIdx="0" presStyleCnt="2" custScaleX="106520" custScaleY="60770"/>
      <dgm:spPr/>
    </dgm:pt>
    <dgm:pt modelId="{1FB396A3-6F99-49F0-9930-B996D9EACF7E}" type="pres">
      <dgm:prSet presAssocID="{50B45712-44D2-4E7F-91A4-6B957913E022}" presName="rootConnector" presStyleLbl="node1" presStyleIdx="0" presStyleCnt="2"/>
      <dgm:spPr/>
    </dgm:pt>
    <dgm:pt modelId="{0A664056-1D8D-4267-855F-2AD29262A27A}" type="pres">
      <dgm:prSet presAssocID="{50B45712-44D2-4E7F-91A4-6B957913E022}" presName="childShape" presStyleCnt="0"/>
      <dgm:spPr/>
    </dgm:pt>
    <dgm:pt modelId="{D01278A6-2DB7-416F-966E-49B881CE49EC}" type="pres">
      <dgm:prSet presAssocID="{3C159434-EB6C-43A5-A76D-890EF40EFE1F}" presName="Name13" presStyleLbl="parChTrans1D2" presStyleIdx="0" presStyleCnt="2"/>
      <dgm:spPr/>
    </dgm:pt>
    <dgm:pt modelId="{07A12686-2FAD-4117-844C-3F68C6DB3AAB}" type="pres">
      <dgm:prSet presAssocID="{01D07DF2-1305-4EC2-BE97-7EC395010085}" presName="childText" presStyleLbl="bgAcc1" presStyleIdx="0" presStyleCnt="2" custScaleX="189636" custScaleY="183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D3617-3134-40F9-828E-C78A6DF23495}" type="pres">
      <dgm:prSet presAssocID="{028799E9-B1B9-4728-8E6C-03FB239ADE69}" presName="root" presStyleCnt="0"/>
      <dgm:spPr/>
    </dgm:pt>
    <dgm:pt modelId="{7AD789F8-6446-4D86-B494-31C391A98C7A}" type="pres">
      <dgm:prSet presAssocID="{028799E9-B1B9-4728-8E6C-03FB239ADE69}" presName="rootComposite" presStyleCnt="0"/>
      <dgm:spPr/>
    </dgm:pt>
    <dgm:pt modelId="{308CDBB9-6EB4-4593-8733-0347F9DE9464}" type="pres">
      <dgm:prSet presAssocID="{028799E9-B1B9-4728-8E6C-03FB239ADE69}" presName="rootText" presStyleLbl="node1" presStyleIdx="1" presStyleCnt="2" custScaleX="106520" custScaleY="60770"/>
      <dgm:spPr/>
    </dgm:pt>
    <dgm:pt modelId="{6F3D49A8-771C-4930-8C26-66639E054FB6}" type="pres">
      <dgm:prSet presAssocID="{028799E9-B1B9-4728-8E6C-03FB239ADE69}" presName="rootConnector" presStyleLbl="node1" presStyleIdx="1" presStyleCnt="2"/>
      <dgm:spPr/>
    </dgm:pt>
    <dgm:pt modelId="{1AEBD91F-C31D-471D-8FA6-7C20E5D5C850}" type="pres">
      <dgm:prSet presAssocID="{028799E9-B1B9-4728-8E6C-03FB239ADE69}" presName="childShape" presStyleCnt="0"/>
      <dgm:spPr/>
    </dgm:pt>
    <dgm:pt modelId="{2A11A453-35B1-4795-AD18-797A28B997F5}" type="pres">
      <dgm:prSet presAssocID="{A7A5AD67-30C2-407D-A0C8-32C672EDA5E1}" presName="Name13" presStyleLbl="parChTrans1D2" presStyleIdx="1" presStyleCnt="2"/>
      <dgm:spPr/>
    </dgm:pt>
    <dgm:pt modelId="{EC9280E8-6065-4D6A-80D3-940FC57202BD}" type="pres">
      <dgm:prSet presAssocID="{C2E58E0B-CBDB-4E81-A209-3EA0857A3D8D}" presName="childText" presStyleLbl="bgAcc1" presStyleIdx="1" presStyleCnt="2" custScaleX="189636" custScaleY="183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6CD427-A789-46F1-BDB5-F01ADB585990}" srcId="{94C99ADE-8F66-4911-AEBC-5D4A74452C82}" destId="{50B45712-44D2-4E7F-91A4-6B957913E022}" srcOrd="0" destOrd="0" parTransId="{425F8788-2B77-456B-B71E-6F1B82A891DC}" sibTransId="{112E1BB8-2F72-4DD9-90F5-7BA480840A83}"/>
    <dgm:cxn modelId="{7AB2F563-F067-4445-B9D2-845E59A9E7B7}" type="presOf" srcId="{01D07DF2-1305-4EC2-BE97-7EC395010085}" destId="{07A12686-2FAD-4117-844C-3F68C6DB3AAB}" srcOrd="0" destOrd="0" presId="urn:microsoft.com/office/officeart/2005/8/layout/hierarchy3"/>
    <dgm:cxn modelId="{075E0033-73F2-49A2-9A7B-FD66F2C7F568}" type="presOf" srcId="{028799E9-B1B9-4728-8E6C-03FB239ADE69}" destId="{6F3D49A8-771C-4930-8C26-66639E054FB6}" srcOrd="1" destOrd="0" presId="urn:microsoft.com/office/officeart/2005/8/layout/hierarchy3"/>
    <dgm:cxn modelId="{11080268-EF02-4788-8BA9-C5C45CFDEDFC}" type="presOf" srcId="{50B45712-44D2-4E7F-91A4-6B957913E022}" destId="{1FB396A3-6F99-49F0-9930-B996D9EACF7E}" srcOrd="1" destOrd="0" presId="urn:microsoft.com/office/officeart/2005/8/layout/hierarchy3"/>
    <dgm:cxn modelId="{9DEBFB94-E55A-482A-B945-CD817F01530B}" type="presOf" srcId="{A7A5AD67-30C2-407D-A0C8-32C672EDA5E1}" destId="{2A11A453-35B1-4795-AD18-797A28B997F5}" srcOrd="0" destOrd="0" presId="urn:microsoft.com/office/officeart/2005/8/layout/hierarchy3"/>
    <dgm:cxn modelId="{47C6AA1A-E64A-4545-8FA3-90386ABB9687}" srcId="{028799E9-B1B9-4728-8E6C-03FB239ADE69}" destId="{C2E58E0B-CBDB-4E81-A209-3EA0857A3D8D}" srcOrd="0" destOrd="0" parTransId="{A7A5AD67-30C2-407D-A0C8-32C672EDA5E1}" sibTransId="{3FE35A37-9360-45FB-BA94-3C7431CC6360}"/>
    <dgm:cxn modelId="{0F0EB45E-625C-49EC-93AD-D0F55FC27DBE}" type="presOf" srcId="{94C99ADE-8F66-4911-AEBC-5D4A74452C82}" destId="{30434255-5CE3-4E05-BAF8-7F5A73B5593E}" srcOrd="0" destOrd="0" presId="urn:microsoft.com/office/officeart/2005/8/layout/hierarchy3"/>
    <dgm:cxn modelId="{3FB4BDB9-D6E0-403F-802D-62298FB6B6C2}" type="presOf" srcId="{028799E9-B1B9-4728-8E6C-03FB239ADE69}" destId="{308CDBB9-6EB4-4593-8733-0347F9DE9464}" srcOrd="0" destOrd="0" presId="urn:microsoft.com/office/officeart/2005/8/layout/hierarchy3"/>
    <dgm:cxn modelId="{DC041C32-E0BE-4F8E-8C85-F397EAADA9C3}" srcId="{50B45712-44D2-4E7F-91A4-6B957913E022}" destId="{01D07DF2-1305-4EC2-BE97-7EC395010085}" srcOrd="0" destOrd="0" parTransId="{3C159434-EB6C-43A5-A76D-890EF40EFE1F}" sibTransId="{5FCEE3A8-9743-4A5A-8C17-2DC7757E29BA}"/>
    <dgm:cxn modelId="{048826F3-1FB2-4EBC-8941-6517DA249FCA}" srcId="{94C99ADE-8F66-4911-AEBC-5D4A74452C82}" destId="{028799E9-B1B9-4728-8E6C-03FB239ADE69}" srcOrd="1" destOrd="0" parTransId="{2050F607-D311-4043-90B8-87BCBB618D54}" sibTransId="{58A8A921-3B89-460A-82C3-F003AA81A12F}"/>
    <dgm:cxn modelId="{4612007F-C25D-442B-83D8-ED9A86602888}" type="presOf" srcId="{C2E58E0B-CBDB-4E81-A209-3EA0857A3D8D}" destId="{EC9280E8-6065-4D6A-80D3-940FC57202BD}" srcOrd="0" destOrd="0" presId="urn:microsoft.com/office/officeart/2005/8/layout/hierarchy3"/>
    <dgm:cxn modelId="{D5709325-CF45-4D94-BC2F-B271871DCF1E}" type="presOf" srcId="{50B45712-44D2-4E7F-91A4-6B957913E022}" destId="{F692122B-8063-4FA9-978D-AA20D2D295F2}" srcOrd="0" destOrd="0" presId="urn:microsoft.com/office/officeart/2005/8/layout/hierarchy3"/>
    <dgm:cxn modelId="{B58DB8AA-5BF2-4BF8-86A5-46E90F132E3A}" type="presOf" srcId="{3C159434-EB6C-43A5-A76D-890EF40EFE1F}" destId="{D01278A6-2DB7-416F-966E-49B881CE49EC}" srcOrd="0" destOrd="0" presId="urn:microsoft.com/office/officeart/2005/8/layout/hierarchy3"/>
    <dgm:cxn modelId="{B7CA6521-B462-4094-914E-94D3A7D0E519}" type="presParOf" srcId="{30434255-5CE3-4E05-BAF8-7F5A73B5593E}" destId="{88BED1AA-BFEE-4E50-9D9A-17BFF646E9CB}" srcOrd="0" destOrd="0" presId="urn:microsoft.com/office/officeart/2005/8/layout/hierarchy3"/>
    <dgm:cxn modelId="{38EEC70F-17B9-4AC4-8104-548A1CA64F73}" type="presParOf" srcId="{88BED1AA-BFEE-4E50-9D9A-17BFF646E9CB}" destId="{913CBDCE-26DC-4C1D-8A93-ADE57730EF21}" srcOrd="0" destOrd="0" presId="urn:microsoft.com/office/officeart/2005/8/layout/hierarchy3"/>
    <dgm:cxn modelId="{B23854AC-2688-40D5-BDFF-1AF7D90E79C1}" type="presParOf" srcId="{913CBDCE-26DC-4C1D-8A93-ADE57730EF21}" destId="{F692122B-8063-4FA9-978D-AA20D2D295F2}" srcOrd="0" destOrd="0" presId="urn:microsoft.com/office/officeart/2005/8/layout/hierarchy3"/>
    <dgm:cxn modelId="{E52EC77B-22CF-444C-9DEC-CF1D7307D3D1}" type="presParOf" srcId="{913CBDCE-26DC-4C1D-8A93-ADE57730EF21}" destId="{1FB396A3-6F99-49F0-9930-B996D9EACF7E}" srcOrd="1" destOrd="0" presId="urn:microsoft.com/office/officeart/2005/8/layout/hierarchy3"/>
    <dgm:cxn modelId="{6DAE921B-49E3-4B9C-BBA6-B9F3BEB2DA7C}" type="presParOf" srcId="{88BED1AA-BFEE-4E50-9D9A-17BFF646E9CB}" destId="{0A664056-1D8D-4267-855F-2AD29262A27A}" srcOrd="1" destOrd="0" presId="urn:microsoft.com/office/officeart/2005/8/layout/hierarchy3"/>
    <dgm:cxn modelId="{F95F7053-5C4B-4A6C-B285-B661030A06FC}" type="presParOf" srcId="{0A664056-1D8D-4267-855F-2AD29262A27A}" destId="{D01278A6-2DB7-416F-966E-49B881CE49EC}" srcOrd="0" destOrd="0" presId="urn:microsoft.com/office/officeart/2005/8/layout/hierarchy3"/>
    <dgm:cxn modelId="{1D0AF8D5-E584-41D3-8B00-8D5EAA996D12}" type="presParOf" srcId="{0A664056-1D8D-4267-855F-2AD29262A27A}" destId="{07A12686-2FAD-4117-844C-3F68C6DB3AAB}" srcOrd="1" destOrd="0" presId="urn:microsoft.com/office/officeart/2005/8/layout/hierarchy3"/>
    <dgm:cxn modelId="{56B3DF19-8AB2-4CC9-8E27-5B82399B756C}" type="presParOf" srcId="{30434255-5CE3-4E05-BAF8-7F5A73B5593E}" destId="{6C8D3617-3134-40F9-828E-C78A6DF23495}" srcOrd="1" destOrd="0" presId="urn:microsoft.com/office/officeart/2005/8/layout/hierarchy3"/>
    <dgm:cxn modelId="{549B151F-5F0E-4CE3-93E4-B5935124C093}" type="presParOf" srcId="{6C8D3617-3134-40F9-828E-C78A6DF23495}" destId="{7AD789F8-6446-4D86-B494-31C391A98C7A}" srcOrd="0" destOrd="0" presId="urn:microsoft.com/office/officeart/2005/8/layout/hierarchy3"/>
    <dgm:cxn modelId="{B39B19CF-B257-4CEF-9FBA-1307431E7E00}" type="presParOf" srcId="{7AD789F8-6446-4D86-B494-31C391A98C7A}" destId="{308CDBB9-6EB4-4593-8733-0347F9DE9464}" srcOrd="0" destOrd="0" presId="urn:microsoft.com/office/officeart/2005/8/layout/hierarchy3"/>
    <dgm:cxn modelId="{5C698168-3E65-4A24-BF41-3C1459D2F3EA}" type="presParOf" srcId="{7AD789F8-6446-4D86-B494-31C391A98C7A}" destId="{6F3D49A8-771C-4930-8C26-66639E054FB6}" srcOrd="1" destOrd="0" presId="urn:microsoft.com/office/officeart/2005/8/layout/hierarchy3"/>
    <dgm:cxn modelId="{2D9745A7-F224-411D-ADA7-3F831E399657}" type="presParOf" srcId="{6C8D3617-3134-40F9-828E-C78A6DF23495}" destId="{1AEBD91F-C31D-471D-8FA6-7C20E5D5C850}" srcOrd="1" destOrd="0" presId="urn:microsoft.com/office/officeart/2005/8/layout/hierarchy3"/>
    <dgm:cxn modelId="{D7B0ADFA-2721-4BBD-BCB5-EF2B8393BFD8}" type="presParOf" srcId="{1AEBD91F-C31D-471D-8FA6-7C20E5D5C850}" destId="{2A11A453-35B1-4795-AD18-797A28B997F5}" srcOrd="0" destOrd="0" presId="urn:microsoft.com/office/officeart/2005/8/layout/hierarchy3"/>
    <dgm:cxn modelId="{E45504CF-33CB-4D00-9CA8-8480470546EC}" type="presParOf" srcId="{1AEBD91F-C31D-471D-8FA6-7C20E5D5C850}" destId="{EC9280E8-6065-4D6A-80D3-940FC57202BD}" srcOrd="1" destOrd="0" presId="urn:microsoft.com/office/officeart/2005/8/layout/hierarchy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7F26DE-2BA9-4225-9325-391899336444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D6170BCE-9661-44DE-8FDD-3DD1A62DC115}">
      <dgm:prSet phldrT="[Текст]"/>
      <dgm:spPr/>
      <dgm:t>
        <a:bodyPr/>
        <a:lstStyle/>
        <a:p>
          <a:r>
            <a:rPr lang="ru-RU" dirty="0" smtClean="0"/>
            <a:t>Документ</a:t>
          </a:r>
          <a:endParaRPr lang="ru-RU" dirty="0"/>
        </a:p>
      </dgm:t>
    </dgm:pt>
    <dgm:pt modelId="{DFF8DA74-EEFA-40A0-9268-DD3491364DEE}" type="parTrans" cxnId="{85DC3ABF-0BD9-405F-9B55-53D8F24C0121}">
      <dgm:prSet/>
      <dgm:spPr/>
      <dgm:t>
        <a:bodyPr/>
        <a:lstStyle/>
        <a:p>
          <a:endParaRPr lang="ru-RU"/>
        </a:p>
      </dgm:t>
    </dgm:pt>
    <dgm:pt modelId="{480AB651-5A64-45E1-BDEB-A589106E8669}" type="sibTrans" cxnId="{85DC3ABF-0BD9-405F-9B55-53D8F24C0121}">
      <dgm:prSet/>
      <dgm:spPr/>
      <dgm:t>
        <a:bodyPr/>
        <a:lstStyle/>
        <a:p>
          <a:endParaRPr lang="ru-RU"/>
        </a:p>
      </dgm:t>
    </dgm:pt>
    <dgm:pt modelId="{A5403D37-CD1F-4B2F-8F96-554062DBFE1D}">
      <dgm:prSet phldrT="[Текст]"/>
      <dgm:spPr/>
      <dgm:t>
        <a:bodyPr/>
        <a:lstStyle/>
        <a:p>
          <a:r>
            <a:rPr lang="ru-RU" dirty="0" smtClean="0"/>
            <a:t>Сканирование</a:t>
          </a:r>
          <a:endParaRPr lang="ru-RU" dirty="0"/>
        </a:p>
      </dgm:t>
    </dgm:pt>
    <dgm:pt modelId="{2A6C1FAB-E5BE-4F35-B979-081DF6AC7873}" type="parTrans" cxnId="{E7C83007-18AD-4AF1-8406-BA922277B22E}">
      <dgm:prSet/>
      <dgm:spPr/>
      <dgm:t>
        <a:bodyPr/>
        <a:lstStyle/>
        <a:p>
          <a:endParaRPr lang="ru-RU"/>
        </a:p>
      </dgm:t>
    </dgm:pt>
    <dgm:pt modelId="{3B6466FA-B931-4D23-B28B-0EFECD817FD8}" type="sibTrans" cxnId="{E7C83007-18AD-4AF1-8406-BA922277B22E}">
      <dgm:prSet/>
      <dgm:spPr/>
      <dgm:t>
        <a:bodyPr/>
        <a:lstStyle/>
        <a:p>
          <a:endParaRPr lang="ru-RU"/>
        </a:p>
      </dgm:t>
    </dgm:pt>
    <dgm:pt modelId="{806FFE53-2F3A-4C59-8258-AC9B0035FA8F}">
      <dgm:prSet phldrT="[Текст]"/>
      <dgm:spPr/>
      <dgm:t>
        <a:bodyPr/>
        <a:lstStyle/>
        <a:p>
          <a:r>
            <a:rPr lang="ru-RU" dirty="0" smtClean="0"/>
            <a:t>Распознавание</a:t>
          </a:r>
          <a:endParaRPr lang="ru-RU" dirty="0"/>
        </a:p>
      </dgm:t>
    </dgm:pt>
    <dgm:pt modelId="{064E862E-1E81-402D-9C74-CB175ADDC8EC}" type="parTrans" cxnId="{1F053B8E-11BC-4B72-8C3D-100583E06423}">
      <dgm:prSet/>
      <dgm:spPr/>
      <dgm:t>
        <a:bodyPr/>
        <a:lstStyle/>
        <a:p>
          <a:endParaRPr lang="ru-RU"/>
        </a:p>
      </dgm:t>
    </dgm:pt>
    <dgm:pt modelId="{CA8E4EE0-F3CC-47FB-A585-AC029337E584}" type="sibTrans" cxnId="{1F053B8E-11BC-4B72-8C3D-100583E06423}">
      <dgm:prSet/>
      <dgm:spPr/>
      <dgm:t>
        <a:bodyPr/>
        <a:lstStyle/>
        <a:p>
          <a:endParaRPr lang="ru-RU"/>
        </a:p>
      </dgm:t>
    </dgm:pt>
    <dgm:pt modelId="{8E07098B-2CD7-43B3-9E77-DACFC587B924}" type="pres">
      <dgm:prSet presAssocID="{E27F26DE-2BA9-4225-9325-391899336444}" presName="Name0" presStyleCnt="0">
        <dgm:presLayoutVars>
          <dgm:dir/>
          <dgm:resizeHandles val="exact"/>
        </dgm:presLayoutVars>
      </dgm:prSet>
      <dgm:spPr/>
    </dgm:pt>
    <dgm:pt modelId="{B601EF12-63BA-4AB2-948C-7FAB398E4378}" type="pres">
      <dgm:prSet presAssocID="{D6170BCE-9661-44DE-8FDD-3DD1A62DC115}" presName="node" presStyleLbl="node1" presStyleIdx="0" presStyleCnt="3">
        <dgm:presLayoutVars>
          <dgm:bulletEnabled val="1"/>
        </dgm:presLayoutVars>
      </dgm:prSet>
      <dgm:spPr/>
    </dgm:pt>
    <dgm:pt modelId="{41A5EA19-D596-4810-BA60-B648BFA6CAF1}" type="pres">
      <dgm:prSet presAssocID="{480AB651-5A64-45E1-BDEB-A589106E8669}" presName="sibTrans" presStyleLbl="sibTrans2D1" presStyleIdx="0" presStyleCnt="2"/>
      <dgm:spPr/>
    </dgm:pt>
    <dgm:pt modelId="{CAFCD28E-BB10-4689-8579-135E89353913}" type="pres">
      <dgm:prSet presAssocID="{480AB651-5A64-45E1-BDEB-A589106E8669}" presName="connectorText" presStyleLbl="sibTrans2D1" presStyleIdx="0" presStyleCnt="2"/>
      <dgm:spPr/>
    </dgm:pt>
    <dgm:pt modelId="{C63CF976-8465-40D5-B4DE-C26A5FC4FB52}" type="pres">
      <dgm:prSet presAssocID="{A5403D37-CD1F-4B2F-8F96-554062DBFE1D}" presName="node" presStyleLbl="node1" presStyleIdx="1" presStyleCnt="3">
        <dgm:presLayoutVars>
          <dgm:bulletEnabled val="1"/>
        </dgm:presLayoutVars>
      </dgm:prSet>
      <dgm:spPr/>
    </dgm:pt>
    <dgm:pt modelId="{7D51251A-5C14-4036-A529-D1329DF1D1E8}" type="pres">
      <dgm:prSet presAssocID="{3B6466FA-B931-4D23-B28B-0EFECD817FD8}" presName="sibTrans" presStyleLbl="sibTrans2D1" presStyleIdx="1" presStyleCnt="2"/>
      <dgm:spPr/>
    </dgm:pt>
    <dgm:pt modelId="{83C36D26-9E52-49FC-AA4B-0ED1E1114D15}" type="pres">
      <dgm:prSet presAssocID="{3B6466FA-B931-4D23-B28B-0EFECD817FD8}" presName="connectorText" presStyleLbl="sibTrans2D1" presStyleIdx="1" presStyleCnt="2"/>
      <dgm:spPr/>
    </dgm:pt>
    <dgm:pt modelId="{7E229835-CCE5-41FE-8296-33F95B4F6E9F}" type="pres">
      <dgm:prSet presAssocID="{806FFE53-2F3A-4C59-8258-AC9B0035FA8F}" presName="node" presStyleLbl="node1" presStyleIdx="2" presStyleCnt="3">
        <dgm:presLayoutVars>
          <dgm:bulletEnabled val="1"/>
        </dgm:presLayoutVars>
      </dgm:prSet>
      <dgm:spPr/>
    </dgm:pt>
  </dgm:ptLst>
  <dgm:cxnLst>
    <dgm:cxn modelId="{E7C83007-18AD-4AF1-8406-BA922277B22E}" srcId="{E27F26DE-2BA9-4225-9325-391899336444}" destId="{A5403D37-CD1F-4B2F-8F96-554062DBFE1D}" srcOrd="1" destOrd="0" parTransId="{2A6C1FAB-E5BE-4F35-B979-081DF6AC7873}" sibTransId="{3B6466FA-B931-4D23-B28B-0EFECD817FD8}"/>
    <dgm:cxn modelId="{F83952CC-D3EF-487C-9FAD-862EF8EF31C3}" type="presOf" srcId="{E27F26DE-2BA9-4225-9325-391899336444}" destId="{8E07098B-2CD7-43B3-9E77-DACFC587B924}" srcOrd="0" destOrd="0" presId="urn:microsoft.com/office/officeart/2005/8/layout/process1"/>
    <dgm:cxn modelId="{85DC3ABF-0BD9-405F-9B55-53D8F24C0121}" srcId="{E27F26DE-2BA9-4225-9325-391899336444}" destId="{D6170BCE-9661-44DE-8FDD-3DD1A62DC115}" srcOrd="0" destOrd="0" parTransId="{DFF8DA74-EEFA-40A0-9268-DD3491364DEE}" sibTransId="{480AB651-5A64-45E1-BDEB-A589106E8669}"/>
    <dgm:cxn modelId="{1F053B8E-11BC-4B72-8C3D-100583E06423}" srcId="{E27F26DE-2BA9-4225-9325-391899336444}" destId="{806FFE53-2F3A-4C59-8258-AC9B0035FA8F}" srcOrd="2" destOrd="0" parTransId="{064E862E-1E81-402D-9C74-CB175ADDC8EC}" sibTransId="{CA8E4EE0-F3CC-47FB-A585-AC029337E584}"/>
    <dgm:cxn modelId="{186EEFB5-203B-47A8-8C65-94DF67F9D3A2}" type="presOf" srcId="{480AB651-5A64-45E1-BDEB-A589106E8669}" destId="{CAFCD28E-BB10-4689-8579-135E89353913}" srcOrd="1" destOrd="0" presId="urn:microsoft.com/office/officeart/2005/8/layout/process1"/>
    <dgm:cxn modelId="{C5ABF5BF-7F72-4DAF-9E32-CC7202970CE3}" type="presOf" srcId="{D6170BCE-9661-44DE-8FDD-3DD1A62DC115}" destId="{B601EF12-63BA-4AB2-948C-7FAB398E4378}" srcOrd="0" destOrd="0" presId="urn:microsoft.com/office/officeart/2005/8/layout/process1"/>
    <dgm:cxn modelId="{CFD6746A-A37B-4051-9358-798CBA5F2877}" type="presOf" srcId="{3B6466FA-B931-4D23-B28B-0EFECD817FD8}" destId="{83C36D26-9E52-49FC-AA4B-0ED1E1114D15}" srcOrd="1" destOrd="0" presId="urn:microsoft.com/office/officeart/2005/8/layout/process1"/>
    <dgm:cxn modelId="{64EE5684-5F1E-4594-9029-7FF0CB005767}" type="presOf" srcId="{806FFE53-2F3A-4C59-8258-AC9B0035FA8F}" destId="{7E229835-CCE5-41FE-8296-33F95B4F6E9F}" srcOrd="0" destOrd="0" presId="urn:microsoft.com/office/officeart/2005/8/layout/process1"/>
    <dgm:cxn modelId="{22E77D89-1F66-441C-895B-8F7FC3298E96}" type="presOf" srcId="{480AB651-5A64-45E1-BDEB-A589106E8669}" destId="{41A5EA19-D596-4810-BA60-B648BFA6CAF1}" srcOrd="0" destOrd="0" presId="urn:microsoft.com/office/officeart/2005/8/layout/process1"/>
    <dgm:cxn modelId="{70407952-EED0-4C89-B29D-4725289F408A}" type="presOf" srcId="{3B6466FA-B931-4D23-B28B-0EFECD817FD8}" destId="{7D51251A-5C14-4036-A529-D1329DF1D1E8}" srcOrd="0" destOrd="0" presId="urn:microsoft.com/office/officeart/2005/8/layout/process1"/>
    <dgm:cxn modelId="{56FBD3EB-2CB6-41DB-A9F5-030286DD954D}" type="presOf" srcId="{A5403D37-CD1F-4B2F-8F96-554062DBFE1D}" destId="{C63CF976-8465-40D5-B4DE-C26A5FC4FB52}" srcOrd="0" destOrd="0" presId="urn:microsoft.com/office/officeart/2005/8/layout/process1"/>
    <dgm:cxn modelId="{149D2718-9D92-4413-B673-1E854FFB3993}" type="presParOf" srcId="{8E07098B-2CD7-43B3-9E77-DACFC587B924}" destId="{B601EF12-63BA-4AB2-948C-7FAB398E4378}" srcOrd="0" destOrd="0" presId="urn:microsoft.com/office/officeart/2005/8/layout/process1"/>
    <dgm:cxn modelId="{17AC23EF-2BE1-4AEB-B2A5-FD10FF62B5AF}" type="presParOf" srcId="{8E07098B-2CD7-43B3-9E77-DACFC587B924}" destId="{41A5EA19-D596-4810-BA60-B648BFA6CAF1}" srcOrd="1" destOrd="0" presId="urn:microsoft.com/office/officeart/2005/8/layout/process1"/>
    <dgm:cxn modelId="{12E77ADD-C945-43C7-A066-29153E674F91}" type="presParOf" srcId="{41A5EA19-D596-4810-BA60-B648BFA6CAF1}" destId="{CAFCD28E-BB10-4689-8579-135E89353913}" srcOrd="0" destOrd="0" presId="urn:microsoft.com/office/officeart/2005/8/layout/process1"/>
    <dgm:cxn modelId="{A4B3B375-CE91-4897-9D27-31ADFAC32FFB}" type="presParOf" srcId="{8E07098B-2CD7-43B3-9E77-DACFC587B924}" destId="{C63CF976-8465-40D5-B4DE-C26A5FC4FB52}" srcOrd="2" destOrd="0" presId="urn:microsoft.com/office/officeart/2005/8/layout/process1"/>
    <dgm:cxn modelId="{09D99876-0B20-41F6-B752-7844DAD1276E}" type="presParOf" srcId="{8E07098B-2CD7-43B3-9E77-DACFC587B924}" destId="{7D51251A-5C14-4036-A529-D1329DF1D1E8}" srcOrd="3" destOrd="0" presId="urn:microsoft.com/office/officeart/2005/8/layout/process1"/>
    <dgm:cxn modelId="{CC1C9E56-4395-470B-AB14-D2DFF10C3B68}" type="presParOf" srcId="{7D51251A-5C14-4036-A529-D1329DF1D1E8}" destId="{83C36D26-9E52-49FC-AA4B-0ED1E1114D15}" srcOrd="0" destOrd="0" presId="urn:microsoft.com/office/officeart/2005/8/layout/process1"/>
    <dgm:cxn modelId="{A67AA698-DDD4-436C-8AE5-EFC7E5CFCB14}" type="presParOf" srcId="{8E07098B-2CD7-43B3-9E77-DACFC587B924}" destId="{7E229835-CCE5-41FE-8296-33F95B4F6E9F}" srcOrd="4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ED595A-2E48-4395-A59D-28B0FD269781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0934F284-6D51-4888-B9AA-9A64737A20C9}">
      <dgm:prSet phldrT="[Текст]"/>
      <dgm:spPr/>
      <dgm:t>
        <a:bodyPr/>
        <a:lstStyle/>
        <a:p>
          <a:r>
            <a:rPr lang="ru-RU" dirty="0" smtClean="0"/>
            <a:t>Макетирование</a:t>
          </a:r>
          <a:endParaRPr lang="ru-RU" dirty="0"/>
        </a:p>
      </dgm:t>
    </dgm:pt>
    <dgm:pt modelId="{C330BC7B-7EA6-4C13-B3D9-BF3A1BAC9EF4}" type="parTrans" cxnId="{69B7EB78-C89B-4F47-B044-8C0411DA228C}">
      <dgm:prSet/>
      <dgm:spPr/>
      <dgm:t>
        <a:bodyPr/>
        <a:lstStyle/>
        <a:p>
          <a:endParaRPr lang="ru-RU"/>
        </a:p>
      </dgm:t>
    </dgm:pt>
    <dgm:pt modelId="{4F3A9F00-05F5-48EB-8C92-BA38F42756AE}" type="sibTrans" cxnId="{69B7EB78-C89B-4F47-B044-8C0411DA228C}">
      <dgm:prSet/>
      <dgm:spPr/>
      <dgm:t>
        <a:bodyPr/>
        <a:lstStyle/>
        <a:p>
          <a:endParaRPr lang="ru-RU"/>
        </a:p>
      </dgm:t>
    </dgm:pt>
    <dgm:pt modelId="{8A66CD5E-418E-4823-86CB-5388B53BAC0A}">
      <dgm:prSet phldrT="[Текст]"/>
      <dgm:spPr/>
      <dgm:t>
        <a:bodyPr/>
        <a:lstStyle/>
        <a:p>
          <a:r>
            <a:rPr lang="ru-RU" dirty="0" smtClean="0"/>
            <a:t>Оригинал-макет</a:t>
          </a:r>
          <a:endParaRPr lang="ru-RU" dirty="0"/>
        </a:p>
      </dgm:t>
    </dgm:pt>
    <dgm:pt modelId="{3ED8FE54-252C-4105-914C-5EBF8CDDA270}" type="parTrans" cxnId="{20CF402C-7750-4745-92F5-FF7549A5D231}">
      <dgm:prSet/>
      <dgm:spPr/>
      <dgm:t>
        <a:bodyPr/>
        <a:lstStyle/>
        <a:p>
          <a:endParaRPr lang="ru-RU"/>
        </a:p>
      </dgm:t>
    </dgm:pt>
    <dgm:pt modelId="{1F0EF2FF-3084-4B50-ABE8-AD6EB3F3A485}" type="sibTrans" cxnId="{20CF402C-7750-4745-92F5-FF7549A5D231}">
      <dgm:prSet/>
      <dgm:spPr/>
      <dgm:t>
        <a:bodyPr/>
        <a:lstStyle/>
        <a:p>
          <a:endParaRPr lang="ru-RU"/>
        </a:p>
      </dgm:t>
    </dgm:pt>
    <dgm:pt modelId="{75FE1202-6A42-4355-ABAE-CDC730E7917F}">
      <dgm:prSet phldrT="[Текст]"/>
      <dgm:spPr/>
      <dgm:t>
        <a:bodyPr/>
        <a:lstStyle/>
        <a:p>
          <a:r>
            <a:rPr lang="ru-RU" dirty="0" smtClean="0"/>
            <a:t>Верстка</a:t>
          </a:r>
          <a:endParaRPr lang="ru-RU" dirty="0"/>
        </a:p>
      </dgm:t>
    </dgm:pt>
    <dgm:pt modelId="{110052F8-F8B0-40B0-82E8-1CCCE1548F54}" type="parTrans" cxnId="{1319588B-EAC6-49DD-A4E1-E5008497CD9F}">
      <dgm:prSet/>
      <dgm:spPr/>
      <dgm:t>
        <a:bodyPr/>
        <a:lstStyle/>
        <a:p>
          <a:endParaRPr lang="ru-RU"/>
        </a:p>
      </dgm:t>
    </dgm:pt>
    <dgm:pt modelId="{E05BBD60-A1C4-41AB-8AA7-53501C39231B}" type="sibTrans" cxnId="{1319588B-EAC6-49DD-A4E1-E5008497CD9F}">
      <dgm:prSet/>
      <dgm:spPr/>
      <dgm:t>
        <a:bodyPr/>
        <a:lstStyle/>
        <a:p>
          <a:endParaRPr lang="ru-RU"/>
        </a:p>
      </dgm:t>
    </dgm:pt>
    <dgm:pt modelId="{EABE75AF-EBBF-45EB-B60A-749CCE5166A8}" type="pres">
      <dgm:prSet presAssocID="{1FED595A-2E48-4395-A59D-28B0FD269781}" presName="Name0" presStyleCnt="0">
        <dgm:presLayoutVars>
          <dgm:dir/>
          <dgm:animLvl val="lvl"/>
          <dgm:resizeHandles val="exact"/>
        </dgm:presLayoutVars>
      </dgm:prSet>
      <dgm:spPr/>
    </dgm:pt>
    <dgm:pt modelId="{CB7986F5-2A85-4ACD-B57E-349DE558BA0B}" type="pres">
      <dgm:prSet presAssocID="{0934F284-6D51-4888-B9AA-9A64737A20C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1EDA3D-88B6-4FB7-B8F7-26E40B86D3BE}" type="pres">
      <dgm:prSet presAssocID="{4F3A9F00-05F5-48EB-8C92-BA38F42756AE}" presName="parTxOnlySpace" presStyleCnt="0"/>
      <dgm:spPr/>
    </dgm:pt>
    <dgm:pt modelId="{083701AE-C9FF-40AC-9CD9-90DBD4429B1E}" type="pres">
      <dgm:prSet presAssocID="{75FE1202-6A42-4355-ABAE-CDC730E7917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C7ACCB7-DF6C-4558-8868-9B7F163983CF}" type="pres">
      <dgm:prSet presAssocID="{E05BBD60-A1C4-41AB-8AA7-53501C39231B}" presName="parTxOnlySpace" presStyleCnt="0"/>
      <dgm:spPr/>
    </dgm:pt>
    <dgm:pt modelId="{4DF31C01-2F3E-4671-9FE4-751963D423D0}" type="pres">
      <dgm:prSet presAssocID="{8A66CD5E-418E-4823-86CB-5388B53BAC0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5EF0CC8D-0A1A-4656-AECC-B1551B35F60C}" type="presOf" srcId="{8A66CD5E-418E-4823-86CB-5388B53BAC0A}" destId="{4DF31C01-2F3E-4671-9FE4-751963D423D0}" srcOrd="0" destOrd="0" presId="urn:microsoft.com/office/officeart/2005/8/layout/chevron1"/>
    <dgm:cxn modelId="{ABDCA8DE-2A14-45B5-A8F7-1B15EB5CBC26}" type="presOf" srcId="{0934F284-6D51-4888-B9AA-9A64737A20C9}" destId="{CB7986F5-2A85-4ACD-B57E-349DE558BA0B}" srcOrd="0" destOrd="0" presId="urn:microsoft.com/office/officeart/2005/8/layout/chevron1"/>
    <dgm:cxn modelId="{7F15EBF4-6786-4632-9147-14CBA72D0245}" type="presOf" srcId="{75FE1202-6A42-4355-ABAE-CDC730E7917F}" destId="{083701AE-C9FF-40AC-9CD9-90DBD4429B1E}" srcOrd="0" destOrd="0" presId="urn:microsoft.com/office/officeart/2005/8/layout/chevron1"/>
    <dgm:cxn modelId="{1319588B-EAC6-49DD-A4E1-E5008497CD9F}" srcId="{1FED595A-2E48-4395-A59D-28B0FD269781}" destId="{75FE1202-6A42-4355-ABAE-CDC730E7917F}" srcOrd="1" destOrd="0" parTransId="{110052F8-F8B0-40B0-82E8-1CCCE1548F54}" sibTransId="{E05BBD60-A1C4-41AB-8AA7-53501C39231B}"/>
    <dgm:cxn modelId="{630C8115-FE73-419E-A7FD-1F6629E900C3}" type="presOf" srcId="{1FED595A-2E48-4395-A59D-28B0FD269781}" destId="{EABE75AF-EBBF-45EB-B60A-749CCE5166A8}" srcOrd="0" destOrd="0" presId="urn:microsoft.com/office/officeart/2005/8/layout/chevron1"/>
    <dgm:cxn modelId="{69B7EB78-C89B-4F47-B044-8C0411DA228C}" srcId="{1FED595A-2E48-4395-A59D-28B0FD269781}" destId="{0934F284-6D51-4888-B9AA-9A64737A20C9}" srcOrd="0" destOrd="0" parTransId="{C330BC7B-7EA6-4C13-B3D9-BF3A1BAC9EF4}" sibTransId="{4F3A9F00-05F5-48EB-8C92-BA38F42756AE}"/>
    <dgm:cxn modelId="{20CF402C-7750-4745-92F5-FF7549A5D231}" srcId="{1FED595A-2E48-4395-A59D-28B0FD269781}" destId="{8A66CD5E-418E-4823-86CB-5388B53BAC0A}" srcOrd="2" destOrd="0" parTransId="{3ED8FE54-252C-4105-914C-5EBF8CDDA270}" sibTransId="{1F0EF2FF-3084-4B50-ABE8-AD6EB3F3A485}"/>
    <dgm:cxn modelId="{A34EAF99-282B-4ECD-B8F3-D4CBC451BF18}" type="presParOf" srcId="{EABE75AF-EBBF-45EB-B60A-749CCE5166A8}" destId="{CB7986F5-2A85-4ACD-B57E-349DE558BA0B}" srcOrd="0" destOrd="0" presId="urn:microsoft.com/office/officeart/2005/8/layout/chevron1"/>
    <dgm:cxn modelId="{B2ACA0B4-CBD0-414D-B46C-A964FFA9FB95}" type="presParOf" srcId="{EABE75AF-EBBF-45EB-B60A-749CCE5166A8}" destId="{011EDA3D-88B6-4FB7-B8F7-26E40B86D3BE}" srcOrd="1" destOrd="0" presId="urn:microsoft.com/office/officeart/2005/8/layout/chevron1"/>
    <dgm:cxn modelId="{EF1753BA-123A-4705-B595-CB42E89B322D}" type="presParOf" srcId="{EABE75AF-EBBF-45EB-B60A-749CCE5166A8}" destId="{083701AE-C9FF-40AC-9CD9-90DBD4429B1E}" srcOrd="2" destOrd="0" presId="urn:microsoft.com/office/officeart/2005/8/layout/chevron1"/>
    <dgm:cxn modelId="{DB23280C-16D6-4FA8-85A6-8A1EBC413801}" type="presParOf" srcId="{EABE75AF-EBBF-45EB-B60A-749CCE5166A8}" destId="{5C7ACCB7-DF6C-4558-8868-9B7F163983CF}" srcOrd="3" destOrd="0" presId="urn:microsoft.com/office/officeart/2005/8/layout/chevron1"/>
    <dgm:cxn modelId="{69851730-C2E7-46E1-8F18-EDEA92CFA89B}" type="presParOf" srcId="{EABE75AF-EBBF-45EB-B60A-749CCE5166A8}" destId="{4DF31C01-2F3E-4671-9FE4-751963D423D0}" srcOrd="4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25F218C3-F89D-4B00-8315-944479862A9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finereaderonline.com/" TargetMode="External"/><Relationship Id="rId3" Type="http://schemas.openxmlformats.org/officeDocument/2006/relationships/diagramData" Target="../diagrams/data2.xml"/><Relationship Id="rId7" Type="http://schemas.openxmlformats.org/officeDocument/2006/relationships/hyperlink" Target="https://convertio.co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9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3.xm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Текстовые редакторы и процессоры</a:t>
            </a: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Информационные технологии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/>
              <a:t> </a:t>
            </a:r>
            <a:r>
              <a:rPr lang="ru-RU" sz="2600" dirty="0" smtClean="0"/>
              <a:t>п</a:t>
            </a:r>
            <a:r>
              <a:rPr lang="ru-RU" sz="2600" dirty="0" smtClean="0"/>
              <a:t>рограммы, применяемые для создания и обработки текстовых документов.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Текстовые редакторы и процессоры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762148" y="26511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42" name="Picture 2" descr="Блокнот (программа) — Википедия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44" y="4848252"/>
            <a:ext cx="1724020" cy="1724020"/>
          </a:xfrm>
          <a:prstGeom prst="rect">
            <a:avLst/>
          </a:prstGeom>
          <a:noFill/>
        </p:spPr>
      </p:pic>
      <p:pic>
        <p:nvPicPr>
          <p:cNvPr id="10244" name="Picture 4" descr="Что такое Microsoft Word: обзор программы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768" y="2357430"/>
            <a:ext cx="1804966" cy="1804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b="1" dirty="0" smtClean="0"/>
              <a:t>Параметры </a:t>
            </a:r>
            <a:r>
              <a:rPr lang="en-US" sz="2600" b="1" dirty="0" smtClean="0"/>
              <a:t>Word </a:t>
            </a:r>
            <a:r>
              <a:rPr lang="en-US" sz="2600" dirty="0" smtClean="0"/>
              <a:t>- </a:t>
            </a:r>
            <a:r>
              <a:rPr lang="ru-RU" sz="2600" b="1" dirty="0" smtClean="0"/>
              <a:t>Правописание</a:t>
            </a:r>
            <a:endParaRPr lang="ru-RU" sz="2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Правописание</a:t>
            </a:r>
            <a:endParaRPr lang="ru-RU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214578"/>
            <a:ext cx="5570028" cy="45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1"/>
            <a:ext cx="4691067" cy="1352739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Лента </a:t>
            </a:r>
            <a:r>
              <a:rPr lang="ru-RU" sz="2600" b="1" dirty="0" smtClean="0"/>
              <a:t>Рецензирование</a:t>
            </a:r>
            <a:r>
              <a:rPr lang="ru-RU" sz="2600" dirty="0" smtClean="0"/>
              <a:t> – </a:t>
            </a:r>
            <a:r>
              <a:rPr lang="ru-RU" sz="2600" b="1" dirty="0" smtClean="0"/>
              <a:t>Правописани</a:t>
            </a:r>
            <a:r>
              <a:rPr lang="ru-RU" sz="2600" dirty="0" smtClean="0"/>
              <a:t>е (или </a:t>
            </a:r>
            <a:r>
              <a:rPr lang="ru-RU" sz="2600" b="1" dirty="0" smtClean="0"/>
              <a:t>Статистика</a:t>
            </a:r>
            <a:r>
              <a:rPr lang="ru-RU" sz="2600" dirty="0" smtClean="0"/>
              <a:t>)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Статистический анализ текста</a:t>
            </a:r>
            <a:endParaRPr lang="ru-RU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785926"/>
            <a:ext cx="3667142" cy="482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214686"/>
            <a:ext cx="2857520" cy="332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81000" y="1719263"/>
          <a:ext cx="8407400" cy="2209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Оптическое распознавание документа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786190"/>
            <a:ext cx="4357718" cy="23544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b="1" dirty="0" smtClean="0"/>
              <a:t>Программы</a:t>
            </a:r>
            <a:r>
              <a:rPr lang="en-US" sz="2600" b="1" dirty="0" smtClean="0"/>
              <a:t>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/>
              <a:t>Abbyy</a:t>
            </a:r>
            <a:r>
              <a:rPr lang="en-US" sz="2400" dirty="0" smtClean="0"/>
              <a:t> </a:t>
            </a:r>
            <a:r>
              <a:rPr lang="en-US" sz="2400" dirty="0" err="1" smtClean="0"/>
              <a:t>FineReader</a:t>
            </a:r>
            <a:r>
              <a:rPr lang="en-US" sz="2400" dirty="0" smtClean="0"/>
              <a:t>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err="1" smtClean="0"/>
              <a:t>Microsoft</a:t>
            </a:r>
            <a:r>
              <a:rPr lang="ru-RU" sz="2400" dirty="0" smtClean="0"/>
              <a:t> </a:t>
            </a:r>
            <a:r>
              <a:rPr lang="ru-RU" sz="2400" dirty="0" err="1" smtClean="0"/>
              <a:t>Office</a:t>
            </a:r>
            <a:r>
              <a:rPr lang="ru-RU" sz="2400" dirty="0" smtClean="0"/>
              <a:t> </a:t>
            </a:r>
            <a:r>
              <a:rPr lang="ru-RU" sz="2400" dirty="0" err="1" smtClean="0"/>
              <a:t>Document</a:t>
            </a:r>
            <a:r>
              <a:rPr lang="ru-RU" sz="2400" dirty="0" smtClean="0"/>
              <a:t> </a:t>
            </a:r>
            <a:r>
              <a:rPr lang="ru-RU" sz="2400" dirty="0" err="1" smtClean="0"/>
              <a:t>Imaging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14876" y="3786190"/>
            <a:ext cx="4357718" cy="23544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b="1" dirty="0" smtClean="0"/>
              <a:t>Ресурсы</a:t>
            </a:r>
            <a:r>
              <a:rPr lang="en-US" sz="2600" b="1" dirty="0" smtClean="0"/>
              <a:t>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hlinkClick r:id="rId7"/>
              </a:rPr>
              <a:t>https://convertio.co/</a:t>
            </a:r>
            <a:r>
              <a:rPr lang="en-US" sz="2400" dirty="0" smtClean="0"/>
              <a:t>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hlinkClick r:id="rId8"/>
              </a:rPr>
              <a:t>https://finereaderonline.com</a:t>
            </a:r>
            <a:r>
              <a:rPr lang="en-US" sz="2400" dirty="0" smtClean="0">
                <a:hlinkClick r:id="rId8"/>
              </a:rPr>
              <a:t>/</a:t>
            </a:r>
            <a:r>
              <a:rPr lang="ru-RU" sz="2400" dirty="0" smtClean="0"/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ru-RU" sz="2400" dirty="0"/>
          </a:p>
        </p:txBody>
      </p:sp>
      <p:pic>
        <p:nvPicPr>
          <p:cNvPr id="8194" name="Picture 2" descr="ABBYY FineReader - купить в Москве - Asistonica"/>
          <p:cNvPicPr>
            <a:picLocks noChangeAspect="1" noChangeArrowheads="1"/>
          </p:cNvPicPr>
          <p:nvPr/>
        </p:nvPicPr>
        <p:blipFill>
          <a:blip r:embed="rId9" cstate="print"/>
          <a:srcRect l="27500" t="23750" r="28750" b="22499"/>
          <a:stretch>
            <a:fillRect/>
          </a:stretch>
        </p:blipFill>
        <p:spPr bwMode="auto">
          <a:xfrm>
            <a:off x="3786182" y="3857628"/>
            <a:ext cx="857256" cy="1053201"/>
          </a:xfrm>
          <a:prstGeom prst="rect">
            <a:avLst/>
          </a:prstGeom>
          <a:noFill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10"/>
          <a:srcRect l="8236" t="14648" r="79136" b="78516"/>
          <a:stretch>
            <a:fillRect/>
          </a:stretch>
        </p:blipFill>
        <p:spPr bwMode="auto">
          <a:xfrm>
            <a:off x="7358082" y="3929066"/>
            <a:ext cx="164307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Издательские системы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1032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600" dirty="0" smtClean="0"/>
              <a:t>специализированные программы, позволяющие выполнить допечатную подготовку издания.</a:t>
            </a:r>
          </a:p>
          <a:p>
            <a:endParaRPr lang="ru-RU" sz="2600" dirty="0" smtClean="0"/>
          </a:p>
          <a:p>
            <a:endParaRPr lang="ru-RU" sz="2600" dirty="0" smtClean="0"/>
          </a:p>
          <a:p>
            <a:endParaRPr lang="ru-RU" sz="2600" dirty="0" smtClean="0"/>
          </a:p>
          <a:p>
            <a:endParaRPr lang="ru-RU" sz="2600" dirty="0" smtClean="0"/>
          </a:p>
          <a:p>
            <a:endParaRPr lang="ru-RU" sz="2800" dirty="0" smtClean="0"/>
          </a:p>
          <a:p>
            <a:r>
              <a:rPr lang="en-US" sz="2800" dirty="0" smtClean="0"/>
              <a:t>Adobe PageMaker</a:t>
            </a:r>
            <a:r>
              <a:rPr lang="ru-RU" sz="2800" dirty="0" smtClean="0"/>
              <a:t>;</a:t>
            </a:r>
          </a:p>
          <a:p>
            <a:r>
              <a:rPr lang="en-US" sz="2800" dirty="0" smtClean="0"/>
              <a:t>QuarkXPress</a:t>
            </a:r>
            <a:r>
              <a:rPr lang="ru-RU" sz="2800" dirty="0" smtClean="0"/>
              <a:t>.</a:t>
            </a:r>
          </a:p>
          <a:p>
            <a:endParaRPr lang="ru-RU" sz="2600" dirty="0" smtClean="0"/>
          </a:p>
        </p:txBody>
      </p:sp>
      <p:graphicFrame>
        <p:nvGraphicFramePr>
          <p:cNvPr id="7" name="Схема 6"/>
          <p:cNvGraphicFramePr/>
          <p:nvPr/>
        </p:nvGraphicFramePr>
        <p:xfrm>
          <a:off x="357158" y="3111512"/>
          <a:ext cx="8501122" cy="1674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104" name="Picture 8" descr="QuarkXPress 2019 — купить лицензию QuarkXPress 2019 по выгодной ...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2330" y="4929198"/>
            <a:ext cx="1357298" cy="1357298"/>
          </a:xfrm>
          <a:prstGeom prst="rect">
            <a:avLst/>
          </a:prstGeom>
          <a:noFill/>
        </p:spPr>
      </p:pic>
      <p:pic>
        <p:nvPicPr>
          <p:cNvPr id="4106" name="Picture 10" descr="Adobe PageMaker купить в интернет-магазине Софтлист по выгодной цене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57818" y="5000636"/>
            <a:ext cx="1357322" cy="13573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33121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2037</TotalTime>
  <Words>95</Words>
  <Application>Microsoft Office PowerPoint</Application>
  <PresentationFormat>Экран (4:3)</PresentationFormat>
  <Paragraphs>40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Текстовые редакторы и процессоры</vt:lpstr>
      <vt:lpstr>Текстовые редакторы и процессоры</vt:lpstr>
      <vt:lpstr>Правописание</vt:lpstr>
      <vt:lpstr>Статистический анализ текста</vt:lpstr>
      <vt:lpstr>Оптическое распознавание документа</vt:lpstr>
      <vt:lpstr>Издательские системы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ученик</cp:lastModifiedBy>
  <cp:revision>187</cp:revision>
  <dcterms:created xsi:type="dcterms:W3CDTF">2019-09-01T16:55:17Z</dcterms:created>
  <dcterms:modified xsi:type="dcterms:W3CDTF">2020-04-10T07:31:23Z</dcterms:modified>
</cp:coreProperties>
</file>