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vml" ContentType="application/vnd.openxmlformats-officedocument.vmlDrawing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04" r:id="rId3"/>
    <p:sldId id="302" r:id="rId4"/>
    <p:sldId id="283" r:id="rId5"/>
    <p:sldId id="305" r:id="rId6"/>
    <p:sldId id="306" r:id="rId7"/>
    <p:sldId id="309" r:id="rId8"/>
    <p:sldId id="285" r:id="rId9"/>
    <p:sldId id="296" r:id="rId10"/>
    <p:sldId id="298" r:id="rId11"/>
    <p:sldId id="290" r:id="rId12"/>
    <p:sldId id="292" r:id="rId13"/>
    <p:sldId id="29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290" autoAdjust="0"/>
  </p:normalViewPr>
  <p:slideViewPr>
    <p:cSldViewPr>
      <p:cViewPr varScale="1">
        <p:scale>
          <a:sx n="40" d="100"/>
          <a:sy n="40" d="100"/>
        </p:scale>
        <p:origin x="-9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&#1076;&#1080;&#1082;&#1090;&#1072;&#1085;&#1090;&#1087;&#1086;&#1073;&#1077;&#1076;&#1099;.&#1088;&#1092;/" TargetMode="Externa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&#1076;&#1080;&#1082;&#1090;&#1072;&#1085;&#1090;&#1087;&#1086;&#1073;&#1077;&#1076;&#1099;.&#1088;&#1092;/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1EF7CA-5C7B-4AA7-BC5B-75E52F8569A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C57F12-D046-4AC9-86B5-D4F6FFE0F1C3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Arial Black" pitchFamily="34" charset="0"/>
            </a:rPr>
            <a:t>Цели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BDA3879A-7CE2-4B4F-8374-85FBCB38B1B0}" type="parTrans" cxnId="{D228AF8E-4EEA-42E1-A584-FFCF9FDE7391}">
      <dgm:prSet/>
      <dgm:spPr/>
      <dgm:t>
        <a:bodyPr/>
        <a:lstStyle/>
        <a:p>
          <a:endParaRPr lang="ru-RU"/>
        </a:p>
      </dgm:t>
    </dgm:pt>
    <dgm:pt modelId="{C57C4C9A-2B94-4E0F-8F94-B2FC44B22CA3}" type="sibTrans" cxnId="{D228AF8E-4EEA-42E1-A584-FFCF9FDE7391}">
      <dgm:prSet/>
      <dgm:spPr/>
      <dgm:t>
        <a:bodyPr/>
        <a:lstStyle/>
        <a:p>
          <a:endParaRPr lang="ru-RU"/>
        </a:p>
      </dgm:t>
    </dgm:pt>
    <dgm:pt modelId="{EC49702B-0C77-4876-9183-79C691B2D9D5}">
      <dgm:prSet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Повышение исторической грамотности</a:t>
          </a:r>
          <a:endParaRPr lang="ru-RU" sz="2000" b="1" dirty="0"/>
        </a:p>
      </dgm:t>
    </dgm:pt>
    <dgm:pt modelId="{DE8492C1-23AA-4F3F-B2BC-41DDA1CFCE75}" type="parTrans" cxnId="{34BFA777-F019-4A16-A3A0-047CA1E57001}">
      <dgm:prSet/>
      <dgm:spPr/>
      <dgm:t>
        <a:bodyPr/>
        <a:lstStyle/>
        <a:p>
          <a:endParaRPr lang="ru-RU"/>
        </a:p>
      </dgm:t>
    </dgm:pt>
    <dgm:pt modelId="{10131F0C-01DE-4CE7-B654-C26BA84DE952}" type="sibTrans" cxnId="{34BFA777-F019-4A16-A3A0-047CA1E57001}">
      <dgm:prSet/>
      <dgm:spPr/>
      <dgm:t>
        <a:bodyPr/>
        <a:lstStyle/>
        <a:p>
          <a:endParaRPr lang="ru-RU"/>
        </a:p>
      </dgm:t>
    </dgm:pt>
    <dgm:pt modelId="{8F5A4D84-FBA7-438A-9449-20C1B496A116}">
      <dgm:prSet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Сохранение исторической памяти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F6516DD8-DA3C-4EDB-9B96-D60ABA2980BA}" type="parTrans" cxnId="{4A5DF904-731C-4154-82CE-DE0003FD7376}">
      <dgm:prSet/>
      <dgm:spPr/>
      <dgm:t>
        <a:bodyPr/>
        <a:lstStyle/>
        <a:p>
          <a:endParaRPr lang="ru-RU"/>
        </a:p>
      </dgm:t>
    </dgm:pt>
    <dgm:pt modelId="{B6DD1CDD-2FFD-490B-BE86-2516FF554F89}" type="sibTrans" cxnId="{4A5DF904-731C-4154-82CE-DE0003FD7376}">
      <dgm:prSet/>
      <dgm:spPr/>
      <dgm:t>
        <a:bodyPr/>
        <a:lstStyle/>
        <a:p>
          <a:endParaRPr lang="ru-RU"/>
        </a:p>
      </dgm:t>
    </dgm:pt>
    <dgm:pt modelId="{8B78E09F-FEDD-410B-A194-31F0135C5B40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Arial Black" pitchFamily="34" charset="0"/>
            </a:rPr>
            <a:t>Место проведения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3405387E-34B3-4A0D-9E89-2B8B345D853C}" type="parTrans" cxnId="{EE5387C3-27C6-4DDD-8AAE-A2144DE2E58E}">
      <dgm:prSet/>
      <dgm:spPr/>
      <dgm:t>
        <a:bodyPr/>
        <a:lstStyle/>
        <a:p>
          <a:endParaRPr lang="ru-RU"/>
        </a:p>
      </dgm:t>
    </dgm:pt>
    <dgm:pt modelId="{7CDA9CBD-B0FC-4223-858C-A11ED5F6465C}" type="sibTrans" cxnId="{EE5387C3-27C6-4DDD-8AAE-A2144DE2E58E}">
      <dgm:prSet/>
      <dgm:spPr/>
      <dgm:t>
        <a:bodyPr/>
        <a:lstStyle/>
        <a:p>
          <a:endParaRPr lang="ru-RU"/>
        </a:p>
      </dgm:t>
    </dgm:pt>
    <dgm:pt modelId="{3C1E3EFD-1746-4C53-979D-B84927CEB6FB}">
      <dgm:prSet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Площадки Диктанта Победы на базе зарегистрированных организаций образования, культуры и других организаций;</a:t>
          </a:r>
          <a:endParaRPr lang="ru-RU" sz="1800" dirty="0"/>
        </a:p>
      </dgm:t>
    </dgm:pt>
    <dgm:pt modelId="{CA4E66B0-1C25-4F6A-B799-DA1F47F1D842}" type="parTrans" cxnId="{3D9D3635-26FA-45F3-981F-F66DA37AFD47}">
      <dgm:prSet/>
      <dgm:spPr/>
      <dgm:t>
        <a:bodyPr/>
        <a:lstStyle/>
        <a:p>
          <a:endParaRPr lang="ru-RU"/>
        </a:p>
      </dgm:t>
    </dgm:pt>
    <dgm:pt modelId="{94F687F2-4B70-483C-8A6F-29C0BAC749FA}" type="sibTrans" cxnId="{3D9D3635-26FA-45F3-981F-F66DA37AFD47}">
      <dgm:prSet/>
      <dgm:spPr/>
      <dgm:t>
        <a:bodyPr/>
        <a:lstStyle/>
        <a:p>
          <a:endParaRPr lang="ru-RU"/>
        </a:p>
      </dgm:t>
    </dgm:pt>
    <dgm:pt modelId="{FBA73287-87F2-4199-ABBE-4733019D967D}">
      <dgm:prSet custT="1"/>
      <dgm:spPr/>
      <dgm:t>
        <a:bodyPr/>
        <a:lstStyle/>
        <a:p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CC9F5066-704E-4C61-AB58-C21D6E6DC861}" type="parTrans" cxnId="{ADB638C2-54EF-4F3C-9E19-8B315E0A3233}">
      <dgm:prSet/>
      <dgm:spPr/>
      <dgm:t>
        <a:bodyPr/>
        <a:lstStyle/>
        <a:p>
          <a:endParaRPr lang="ru-RU"/>
        </a:p>
      </dgm:t>
    </dgm:pt>
    <dgm:pt modelId="{5462E5D2-A9A1-4DE7-936E-2EAE911E96C5}" type="sibTrans" cxnId="{ADB638C2-54EF-4F3C-9E19-8B315E0A3233}">
      <dgm:prSet/>
      <dgm:spPr/>
      <dgm:t>
        <a:bodyPr/>
        <a:lstStyle/>
        <a:p>
          <a:endParaRPr lang="ru-RU"/>
        </a:p>
      </dgm:t>
    </dgm:pt>
    <dgm:pt modelId="{9C1B5D96-2664-4440-9D47-6D4A8CA5F6BE}">
      <dgm:prSet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Все остальные организации организуют выполнение заданий Диктанта </a:t>
          </a:r>
          <a:r>
            <a:rPr lang="ru-RU" sz="1800" b="1" dirty="0" err="1" smtClean="0">
              <a:latin typeface="Arial" pitchFamily="34" charset="0"/>
              <a:cs typeface="Arial" pitchFamily="34" charset="0"/>
            </a:rPr>
            <a:t>онлайн</a:t>
          </a:r>
          <a:r>
            <a:rPr lang="ru-RU" sz="1800" b="1" dirty="0" smtClean="0">
              <a:latin typeface="Arial" pitchFamily="34" charset="0"/>
              <a:cs typeface="Arial" pitchFamily="34" charset="0"/>
            </a:rPr>
            <a:t> на сайте </a:t>
          </a:r>
          <a:r>
            <a:rPr lang="en-US" sz="1800" b="1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https://</a:t>
          </a:r>
          <a:r>
            <a:rPr lang="ru-RU" sz="1800" b="1" dirty="0" err="1" smtClean="0"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диктантпобеды.рф</a:t>
          </a:r>
          <a:r>
            <a:rPr lang="ru-RU" sz="1800" b="1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24F3AFD7-114E-4D65-8E2B-906BC006BBAA}" type="parTrans" cxnId="{E89B881C-B535-4FB0-ADE0-7E6ADA72E4AE}">
      <dgm:prSet/>
      <dgm:spPr/>
      <dgm:t>
        <a:bodyPr/>
        <a:lstStyle/>
        <a:p>
          <a:endParaRPr lang="ru-RU"/>
        </a:p>
      </dgm:t>
    </dgm:pt>
    <dgm:pt modelId="{787A5E2C-6761-4B00-9E67-0BF8CE908326}" type="sibTrans" cxnId="{E89B881C-B535-4FB0-ADE0-7E6ADA72E4AE}">
      <dgm:prSet/>
      <dgm:spPr/>
      <dgm:t>
        <a:bodyPr/>
        <a:lstStyle/>
        <a:p>
          <a:endParaRPr lang="ru-RU"/>
        </a:p>
      </dgm:t>
    </dgm:pt>
    <dgm:pt modelId="{23D0B12D-FB46-4F18-9DA9-4AF91AB835AF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Arial Black" pitchFamily="34" charset="0"/>
            </a:rPr>
            <a:t>Дата, время проведения 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C808A22B-B107-4AA4-ADDF-4141D7DFF409}" type="parTrans" cxnId="{F6797D86-C7EF-4957-835D-D513F56B81EC}">
      <dgm:prSet/>
      <dgm:spPr/>
      <dgm:t>
        <a:bodyPr/>
        <a:lstStyle/>
        <a:p>
          <a:endParaRPr lang="ru-RU"/>
        </a:p>
      </dgm:t>
    </dgm:pt>
    <dgm:pt modelId="{54616FB0-4DF5-4B3E-B152-2DF86E100A4D}" type="sibTrans" cxnId="{F6797D86-C7EF-4957-835D-D513F56B81EC}">
      <dgm:prSet/>
      <dgm:spPr/>
      <dgm:t>
        <a:bodyPr/>
        <a:lstStyle/>
        <a:p>
          <a:endParaRPr lang="ru-RU"/>
        </a:p>
      </dgm:t>
    </dgm:pt>
    <dgm:pt modelId="{A87640C3-ADAE-4F19-8D51-D9F4541EDB83}">
      <dgm:prSet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03.09.2020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 с 13.00 до </a:t>
          </a:r>
          <a:r>
            <a:rPr lang="ru-RU" sz="2400" b="1" baseline="0" dirty="0" smtClean="0">
              <a:latin typeface="Arial" pitchFamily="34" charset="0"/>
              <a:cs typeface="Arial" pitchFamily="34" charset="0"/>
            </a:rPr>
            <a:t>16.20 (местное время)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78F30728-6508-4B81-9F8D-57C5B2116FB0}" type="parTrans" cxnId="{BF062BC4-6C32-4835-816B-7FAB4845DAF9}">
      <dgm:prSet/>
      <dgm:spPr/>
    </dgm:pt>
    <dgm:pt modelId="{729B8DB9-E79F-4F5F-93B8-2425F7D92092}" type="sibTrans" cxnId="{BF062BC4-6C32-4835-816B-7FAB4845DAF9}">
      <dgm:prSet/>
      <dgm:spPr/>
    </dgm:pt>
    <dgm:pt modelId="{9A077D2A-F6E1-474A-A197-23E575AFACB7}" type="pres">
      <dgm:prSet presAssocID="{F61EF7CA-5C7B-4AA7-BC5B-75E52F8569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D910D6-1D09-4337-B2AE-5C3A91AF7A2B}" type="pres">
      <dgm:prSet presAssocID="{0AC57F12-D046-4AC9-86B5-D4F6FFE0F1C3}" presName="composite" presStyleCnt="0"/>
      <dgm:spPr/>
    </dgm:pt>
    <dgm:pt modelId="{1DF1A3EE-C608-4381-921A-B40B7001DA2C}" type="pres">
      <dgm:prSet presAssocID="{0AC57F12-D046-4AC9-86B5-D4F6FFE0F1C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EACDB-95E6-4C56-BA44-1E3728A92A15}" type="pres">
      <dgm:prSet presAssocID="{0AC57F12-D046-4AC9-86B5-D4F6FFE0F1C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ECAE0-29EB-4BFB-9ADC-B171CB5B3F90}" type="pres">
      <dgm:prSet presAssocID="{C57C4C9A-2B94-4E0F-8F94-B2FC44B22CA3}" presName="sp" presStyleCnt="0"/>
      <dgm:spPr/>
    </dgm:pt>
    <dgm:pt modelId="{17700692-D39C-4E97-BA71-D58569585FE5}" type="pres">
      <dgm:prSet presAssocID="{8B78E09F-FEDD-410B-A194-31F0135C5B40}" presName="composite" presStyleCnt="0"/>
      <dgm:spPr/>
    </dgm:pt>
    <dgm:pt modelId="{5C6E19F2-B478-45E2-986F-776211C0C96E}" type="pres">
      <dgm:prSet presAssocID="{8B78E09F-FEDD-410B-A194-31F0135C5B4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9F913-4CF6-4B2A-A2A0-2F210502B2D1}" type="pres">
      <dgm:prSet presAssocID="{8B78E09F-FEDD-410B-A194-31F0135C5B4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726A9-1025-498F-B638-FC31DBA48973}" type="pres">
      <dgm:prSet presAssocID="{7CDA9CBD-B0FC-4223-858C-A11ED5F6465C}" presName="sp" presStyleCnt="0"/>
      <dgm:spPr/>
    </dgm:pt>
    <dgm:pt modelId="{54D26016-D2FE-46B3-A4FA-E1E9216C5E9F}" type="pres">
      <dgm:prSet presAssocID="{23D0B12D-FB46-4F18-9DA9-4AF91AB835AF}" presName="composite" presStyleCnt="0"/>
      <dgm:spPr/>
    </dgm:pt>
    <dgm:pt modelId="{9238227B-83CF-4C4E-9ED0-4136DD661620}" type="pres">
      <dgm:prSet presAssocID="{23D0B12D-FB46-4F18-9DA9-4AF91AB835A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52210-9BCA-4185-998B-BD604FE80D21}" type="pres">
      <dgm:prSet presAssocID="{23D0B12D-FB46-4F18-9DA9-4AF91AB835A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5387C3-27C6-4DDD-8AAE-A2144DE2E58E}" srcId="{F61EF7CA-5C7B-4AA7-BC5B-75E52F8569AD}" destId="{8B78E09F-FEDD-410B-A194-31F0135C5B40}" srcOrd="1" destOrd="0" parTransId="{3405387E-34B3-4A0D-9E89-2B8B345D853C}" sibTransId="{7CDA9CBD-B0FC-4223-858C-A11ED5F6465C}"/>
    <dgm:cxn modelId="{92A666B1-BF23-4190-94C7-11CBEB0A01CE}" type="presOf" srcId="{EC49702B-0C77-4876-9183-79C691B2D9D5}" destId="{15DEACDB-95E6-4C56-BA44-1E3728A92A15}" srcOrd="0" destOrd="0" presId="urn:microsoft.com/office/officeart/2005/8/layout/chevron2"/>
    <dgm:cxn modelId="{3D9D3635-26FA-45F3-981F-F66DA37AFD47}" srcId="{8B78E09F-FEDD-410B-A194-31F0135C5B40}" destId="{3C1E3EFD-1746-4C53-979D-B84927CEB6FB}" srcOrd="0" destOrd="0" parTransId="{CA4E66B0-1C25-4F6A-B799-DA1F47F1D842}" sibTransId="{94F687F2-4B70-483C-8A6F-29C0BAC749FA}"/>
    <dgm:cxn modelId="{E89B881C-B535-4FB0-ADE0-7E6ADA72E4AE}" srcId="{8B78E09F-FEDD-410B-A194-31F0135C5B40}" destId="{9C1B5D96-2664-4440-9D47-6D4A8CA5F6BE}" srcOrd="2" destOrd="0" parTransId="{24F3AFD7-114E-4D65-8E2B-906BC006BBAA}" sibTransId="{787A5E2C-6761-4B00-9E67-0BF8CE908326}"/>
    <dgm:cxn modelId="{BF062BC4-6C32-4835-816B-7FAB4845DAF9}" srcId="{23D0B12D-FB46-4F18-9DA9-4AF91AB835AF}" destId="{A87640C3-ADAE-4F19-8D51-D9F4541EDB83}" srcOrd="0" destOrd="0" parTransId="{78F30728-6508-4B81-9F8D-57C5B2116FB0}" sibTransId="{729B8DB9-E79F-4F5F-93B8-2425F7D92092}"/>
    <dgm:cxn modelId="{38BFFF1A-56CE-4541-9309-0E59C40C353B}" type="presOf" srcId="{A87640C3-ADAE-4F19-8D51-D9F4541EDB83}" destId="{8B052210-9BCA-4185-998B-BD604FE80D21}" srcOrd="0" destOrd="0" presId="urn:microsoft.com/office/officeart/2005/8/layout/chevron2"/>
    <dgm:cxn modelId="{4A5DF904-731C-4154-82CE-DE0003FD7376}" srcId="{0AC57F12-D046-4AC9-86B5-D4F6FFE0F1C3}" destId="{8F5A4D84-FBA7-438A-9449-20C1B496A116}" srcOrd="1" destOrd="0" parTransId="{F6516DD8-DA3C-4EDB-9B96-D60ABA2980BA}" sibTransId="{B6DD1CDD-2FFD-490B-BE86-2516FF554F89}"/>
    <dgm:cxn modelId="{23F629F2-B660-4DF2-BEA8-C46E6C1E1636}" type="presOf" srcId="{8B78E09F-FEDD-410B-A194-31F0135C5B40}" destId="{5C6E19F2-B478-45E2-986F-776211C0C96E}" srcOrd="0" destOrd="0" presId="urn:microsoft.com/office/officeart/2005/8/layout/chevron2"/>
    <dgm:cxn modelId="{32690334-3876-47CE-AFEC-E48883393232}" type="presOf" srcId="{9C1B5D96-2664-4440-9D47-6D4A8CA5F6BE}" destId="{F5B9F913-4CF6-4B2A-A2A0-2F210502B2D1}" srcOrd="0" destOrd="2" presId="urn:microsoft.com/office/officeart/2005/8/layout/chevron2"/>
    <dgm:cxn modelId="{3C51120B-9FD2-40DF-AB31-6F76C41ADB5D}" type="presOf" srcId="{F61EF7CA-5C7B-4AA7-BC5B-75E52F8569AD}" destId="{9A077D2A-F6E1-474A-A197-23E575AFACB7}" srcOrd="0" destOrd="0" presId="urn:microsoft.com/office/officeart/2005/8/layout/chevron2"/>
    <dgm:cxn modelId="{D228AF8E-4EEA-42E1-A584-FFCF9FDE7391}" srcId="{F61EF7CA-5C7B-4AA7-BC5B-75E52F8569AD}" destId="{0AC57F12-D046-4AC9-86B5-D4F6FFE0F1C3}" srcOrd="0" destOrd="0" parTransId="{BDA3879A-7CE2-4B4F-8374-85FBCB38B1B0}" sibTransId="{C57C4C9A-2B94-4E0F-8F94-B2FC44B22CA3}"/>
    <dgm:cxn modelId="{5F9BA2A7-6C38-435A-BB79-893635CA89B4}" type="presOf" srcId="{8F5A4D84-FBA7-438A-9449-20C1B496A116}" destId="{15DEACDB-95E6-4C56-BA44-1E3728A92A15}" srcOrd="0" destOrd="1" presId="urn:microsoft.com/office/officeart/2005/8/layout/chevron2"/>
    <dgm:cxn modelId="{34BFA777-F019-4A16-A3A0-047CA1E57001}" srcId="{0AC57F12-D046-4AC9-86B5-D4F6FFE0F1C3}" destId="{EC49702B-0C77-4876-9183-79C691B2D9D5}" srcOrd="0" destOrd="0" parTransId="{DE8492C1-23AA-4F3F-B2BC-41DDA1CFCE75}" sibTransId="{10131F0C-01DE-4CE7-B654-C26BA84DE952}"/>
    <dgm:cxn modelId="{ADB638C2-54EF-4F3C-9E19-8B315E0A3233}" srcId="{8B78E09F-FEDD-410B-A194-31F0135C5B40}" destId="{FBA73287-87F2-4199-ABBE-4733019D967D}" srcOrd="1" destOrd="0" parTransId="{CC9F5066-704E-4C61-AB58-C21D6E6DC861}" sibTransId="{5462E5D2-A9A1-4DE7-936E-2EAE911E96C5}"/>
    <dgm:cxn modelId="{15184E2D-559F-40FF-A3DC-8C532E82AF10}" type="presOf" srcId="{FBA73287-87F2-4199-ABBE-4733019D967D}" destId="{F5B9F913-4CF6-4B2A-A2A0-2F210502B2D1}" srcOrd="0" destOrd="1" presId="urn:microsoft.com/office/officeart/2005/8/layout/chevron2"/>
    <dgm:cxn modelId="{F6797D86-C7EF-4957-835D-D513F56B81EC}" srcId="{F61EF7CA-5C7B-4AA7-BC5B-75E52F8569AD}" destId="{23D0B12D-FB46-4F18-9DA9-4AF91AB835AF}" srcOrd="2" destOrd="0" parTransId="{C808A22B-B107-4AA4-ADDF-4141D7DFF409}" sibTransId="{54616FB0-4DF5-4B3E-B152-2DF86E100A4D}"/>
    <dgm:cxn modelId="{EBDE6102-BAE0-43CD-9E20-0DF07C738E34}" type="presOf" srcId="{23D0B12D-FB46-4F18-9DA9-4AF91AB835AF}" destId="{9238227B-83CF-4C4E-9ED0-4136DD661620}" srcOrd="0" destOrd="0" presId="urn:microsoft.com/office/officeart/2005/8/layout/chevron2"/>
    <dgm:cxn modelId="{9FC5D4E7-2CD8-4B3D-B1AB-F62D7D45B420}" type="presOf" srcId="{0AC57F12-D046-4AC9-86B5-D4F6FFE0F1C3}" destId="{1DF1A3EE-C608-4381-921A-B40B7001DA2C}" srcOrd="0" destOrd="0" presId="urn:microsoft.com/office/officeart/2005/8/layout/chevron2"/>
    <dgm:cxn modelId="{0CAE23B2-79FE-4555-89A6-5E74EC34B856}" type="presOf" srcId="{3C1E3EFD-1746-4C53-979D-B84927CEB6FB}" destId="{F5B9F913-4CF6-4B2A-A2A0-2F210502B2D1}" srcOrd="0" destOrd="0" presId="urn:microsoft.com/office/officeart/2005/8/layout/chevron2"/>
    <dgm:cxn modelId="{31ECA603-4546-41D2-A2BD-F041555595C2}" type="presParOf" srcId="{9A077D2A-F6E1-474A-A197-23E575AFACB7}" destId="{7CD910D6-1D09-4337-B2AE-5C3A91AF7A2B}" srcOrd="0" destOrd="0" presId="urn:microsoft.com/office/officeart/2005/8/layout/chevron2"/>
    <dgm:cxn modelId="{29A63A3A-39A5-417C-8BC4-ADA6CEFD7994}" type="presParOf" srcId="{7CD910D6-1D09-4337-B2AE-5C3A91AF7A2B}" destId="{1DF1A3EE-C608-4381-921A-B40B7001DA2C}" srcOrd="0" destOrd="0" presId="urn:microsoft.com/office/officeart/2005/8/layout/chevron2"/>
    <dgm:cxn modelId="{EAE915E1-CEC8-4643-9BBD-BCA90379D0E3}" type="presParOf" srcId="{7CD910D6-1D09-4337-B2AE-5C3A91AF7A2B}" destId="{15DEACDB-95E6-4C56-BA44-1E3728A92A15}" srcOrd="1" destOrd="0" presId="urn:microsoft.com/office/officeart/2005/8/layout/chevron2"/>
    <dgm:cxn modelId="{3498257F-DE1E-4EF5-A223-AC189670E8AD}" type="presParOf" srcId="{9A077D2A-F6E1-474A-A197-23E575AFACB7}" destId="{E7EECAE0-29EB-4BFB-9ADC-B171CB5B3F90}" srcOrd="1" destOrd="0" presId="urn:microsoft.com/office/officeart/2005/8/layout/chevron2"/>
    <dgm:cxn modelId="{A5C90C37-6B6D-432C-BFDD-81E1228F1155}" type="presParOf" srcId="{9A077D2A-F6E1-474A-A197-23E575AFACB7}" destId="{17700692-D39C-4E97-BA71-D58569585FE5}" srcOrd="2" destOrd="0" presId="urn:microsoft.com/office/officeart/2005/8/layout/chevron2"/>
    <dgm:cxn modelId="{A669C612-69F6-4E01-9A94-8A26F4938E98}" type="presParOf" srcId="{17700692-D39C-4E97-BA71-D58569585FE5}" destId="{5C6E19F2-B478-45E2-986F-776211C0C96E}" srcOrd="0" destOrd="0" presId="urn:microsoft.com/office/officeart/2005/8/layout/chevron2"/>
    <dgm:cxn modelId="{C8D31F48-EAE1-4F7B-92B8-4E5364DAE496}" type="presParOf" srcId="{17700692-D39C-4E97-BA71-D58569585FE5}" destId="{F5B9F913-4CF6-4B2A-A2A0-2F210502B2D1}" srcOrd="1" destOrd="0" presId="urn:microsoft.com/office/officeart/2005/8/layout/chevron2"/>
    <dgm:cxn modelId="{EECC0719-C573-4449-8A08-815A8E6E4814}" type="presParOf" srcId="{9A077D2A-F6E1-474A-A197-23E575AFACB7}" destId="{3E8726A9-1025-498F-B638-FC31DBA48973}" srcOrd="3" destOrd="0" presId="urn:microsoft.com/office/officeart/2005/8/layout/chevron2"/>
    <dgm:cxn modelId="{7EE2AD2C-F097-4236-8BC8-ECFCB022A2DD}" type="presParOf" srcId="{9A077D2A-F6E1-474A-A197-23E575AFACB7}" destId="{54D26016-D2FE-46B3-A4FA-E1E9216C5E9F}" srcOrd="4" destOrd="0" presId="urn:microsoft.com/office/officeart/2005/8/layout/chevron2"/>
    <dgm:cxn modelId="{2F99D2EB-9773-487E-88C9-F0325B07F4CE}" type="presParOf" srcId="{54D26016-D2FE-46B3-A4FA-E1E9216C5E9F}" destId="{9238227B-83CF-4C4E-9ED0-4136DD661620}" srcOrd="0" destOrd="0" presId="urn:microsoft.com/office/officeart/2005/8/layout/chevron2"/>
    <dgm:cxn modelId="{90ECC056-1DEF-4CF6-9F6F-FFFE31356444}" type="presParOf" srcId="{54D26016-D2FE-46B3-A4FA-E1E9216C5E9F}" destId="{8B052210-9BCA-4185-998B-BD604FE80D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CF5A1-C6E7-487B-BCD7-CE155EAF0C91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251623-D932-4512-BFC1-A5D236C1EB34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Arial" pitchFamily="34" charset="0"/>
              <a:cs typeface="Arial" pitchFamily="34" charset="0"/>
            </a:rPr>
            <a:t>Подготовительный этап (24.08.-02.09.2020)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52FC89CD-D10D-46A6-9DB5-A4F6AFC91FAF}" type="parTrans" cxnId="{958199B4-EDB2-4F31-B68E-60ADA5063854}">
      <dgm:prSet/>
      <dgm:spPr/>
      <dgm:t>
        <a:bodyPr/>
        <a:lstStyle/>
        <a:p>
          <a:endParaRPr lang="ru-RU"/>
        </a:p>
      </dgm:t>
    </dgm:pt>
    <dgm:pt modelId="{F876F003-1F4D-4757-B4F3-ABDAB36E6A0D}" type="sibTrans" cxnId="{958199B4-EDB2-4F31-B68E-60ADA5063854}">
      <dgm:prSet/>
      <dgm:spPr/>
      <dgm:t>
        <a:bodyPr/>
        <a:lstStyle/>
        <a:p>
          <a:endParaRPr lang="ru-RU"/>
        </a:p>
      </dgm:t>
    </dgm:pt>
    <dgm:pt modelId="{D4E20DF1-2FAD-4034-94AD-ADCB289428B2}">
      <dgm:prSet phldrT="[Текст]" custT="1"/>
      <dgm:spPr/>
      <dgm:t>
        <a:bodyPr/>
        <a:lstStyle/>
        <a:p>
          <a:pPr algn="l"/>
          <a:endParaRPr lang="ru-RU" sz="1600" dirty="0" smtClean="0"/>
        </a:p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Издание приказа</a:t>
          </a:r>
        </a:p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 (до 27.08.2020) </a:t>
          </a:r>
        </a:p>
        <a:p>
          <a:pPr algn="l"/>
          <a:endParaRPr lang="ru-RU" sz="1800" dirty="0"/>
        </a:p>
      </dgm:t>
    </dgm:pt>
    <dgm:pt modelId="{AFB3276A-1A48-4779-9885-B6FEB8D652EA}" type="parTrans" cxnId="{B78F5C1A-DBEB-453B-8F51-0BCCC531E671}">
      <dgm:prSet/>
      <dgm:spPr/>
      <dgm:t>
        <a:bodyPr/>
        <a:lstStyle/>
        <a:p>
          <a:endParaRPr lang="ru-RU"/>
        </a:p>
      </dgm:t>
    </dgm:pt>
    <dgm:pt modelId="{12BEC03A-10A2-4334-A8D4-5E6BEC45C01B}" type="sibTrans" cxnId="{B78F5C1A-DBEB-453B-8F51-0BCCC531E671}">
      <dgm:prSet/>
      <dgm:spPr/>
      <dgm:t>
        <a:bodyPr/>
        <a:lstStyle/>
        <a:p>
          <a:endParaRPr lang="ru-RU"/>
        </a:p>
      </dgm:t>
    </dgm:pt>
    <dgm:pt modelId="{D4268F1D-7EDF-45C7-A763-87FDD67B1D4C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Проведение информационной кампании среди обучающихся                       (24.08-02.09.2020)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E5C4A857-332D-4DBA-A691-9CDF1F964210}" type="parTrans" cxnId="{34054DC7-8C83-4869-8E00-ABE5DC9AD3CC}">
      <dgm:prSet/>
      <dgm:spPr/>
      <dgm:t>
        <a:bodyPr/>
        <a:lstStyle/>
        <a:p>
          <a:endParaRPr lang="ru-RU"/>
        </a:p>
      </dgm:t>
    </dgm:pt>
    <dgm:pt modelId="{213865F6-94E5-47F5-97DA-6A4B1937F351}" type="sibTrans" cxnId="{34054DC7-8C83-4869-8E00-ABE5DC9AD3CC}">
      <dgm:prSet/>
      <dgm:spPr/>
      <dgm:t>
        <a:bodyPr/>
        <a:lstStyle/>
        <a:p>
          <a:endParaRPr lang="ru-RU"/>
        </a:p>
      </dgm:t>
    </dgm:pt>
    <dgm:pt modelId="{83F47BF1-AC3D-4854-8493-BBB2FB69E7F7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Проверка канала электронной передачи КИМ (до 28.08.2020)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0C7C7DB8-B1DC-448D-A47A-2A824BA57213}" type="parTrans" cxnId="{181F786F-4FC9-4604-A8C3-82E058ABE6A7}">
      <dgm:prSet/>
      <dgm:spPr/>
      <dgm:t>
        <a:bodyPr/>
        <a:lstStyle/>
        <a:p>
          <a:endParaRPr lang="ru-RU"/>
        </a:p>
      </dgm:t>
    </dgm:pt>
    <dgm:pt modelId="{AF72A9D7-9632-4BC7-962E-2F2D1A042E4A}" type="sibTrans" cxnId="{181F786F-4FC9-4604-A8C3-82E058ABE6A7}">
      <dgm:prSet/>
      <dgm:spPr/>
      <dgm:t>
        <a:bodyPr/>
        <a:lstStyle/>
        <a:p>
          <a:endParaRPr lang="ru-RU"/>
        </a:p>
      </dgm:t>
    </dgm:pt>
    <dgm:pt modelId="{931BA4FC-430F-4EA9-9905-D5FE72FABBDF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Arial" pitchFamily="34" charset="0"/>
              <a:cs typeface="Arial" pitchFamily="34" charset="0"/>
            </a:rPr>
            <a:t>День проведения Диктанта (03.09.2020)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FBF6AAA0-BEA9-492D-A346-6CF9ACCCA308}" type="parTrans" cxnId="{F27C7673-C09F-4378-9C37-668D7187023E}">
      <dgm:prSet/>
      <dgm:spPr/>
      <dgm:t>
        <a:bodyPr/>
        <a:lstStyle/>
        <a:p>
          <a:endParaRPr lang="ru-RU"/>
        </a:p>
      </dgm:t>
    </dgm:pt>
    <dgm:pt modelId="{D93F9069-8001-4EB9-A7D5-470FEAF75E10}" type="sibTrans" cxnId="{F27C7673-C09F-4378-9C37-668D7187023E}">
      <dgm:prSet/>
      <dgm:spPr/>
      <dgm:t>
        <a:bodyPr/>
        <a:lstStyle/>
        <a:p>
          <a:endParaRPr lang="ru-RU"/>
        </a:p>
      </dgm:t>
    </dgm:pt>
    <dgm:pt modelId="{D8AE9F02-BB4E-42E7-9DE4-76E22C8C67A8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Получение, распечатка </a:t>
          </a:r>
          <a:r>
            <a:rPr lang="ru-RU" sz="1800" dirty="0" err="1" smtClean="0">
              <a:latin typeface="Arial" pitchFamily="34" charset="0"/>
              <a:cs typeface="Arial" pitchFamily="34" charset="0"/>
            </a:rPr>
            <a:t>КИМов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, передача в аудитории (11.00-12.00)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01E7E1DE-DE50-4337-8A9C-4F011E60F5B7}" type="parTrans" cxnId="{14B8725B-58D1-4063-AD93-C9AB292C2BE4}">
      <dgm:prSet/>
      <dgm:spPr/>
      <dgm:t>
        <a:bodyPr/>
        <a:lstStyle/>
        <a:p>
          <a:endParaRPr lang="ru-RU"/>
        </a:p>
      </dgm:t>
    </dgm:pt>
    <dgm:pt modelId="{2F9360F0-7AF3-40C9-B9E2-21D1D2F14C96}" type="sibTrans" cxnId="{14B8725B-58D1-4063-AD93-C9AB292C2BE4}">
      <dgm:prSet/>
      <dgm:spPr/>
      <dgm:t>
        <a:bodyPr/>
        <a:lstStyle/>
        <a:p>
          <a:endParaRPr lang="ru-RU"/>
        </a:p>
      </dgm:t>
    </dgm:pt>
    <dgm:pt modelId="{7E57B135-6A59-4B98-B3D0-ACEB25657294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Регистрация участников </a:t>
          </a:r>
        </a:p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(12.30-14.00)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BBC5F006-A595-4E85-AC4B-806C77191CCF}" type="parTrans" cxnId="{A190637C-73A1-4BCA-9820-35F24769365C}">
      <dgm:prSet/>
      <dgm:spPr/>
      <dgm:t>
        <a:bodyPr/>
        <a:lstStyle/>
        <a:p>
          <a:endParaRPr lang="ru-RU"/>
        </a:p>
      </dgm:t>
    </dgm:pt>
    <dgm:pt modelId="{1E89BDA4-7354-47A1-ABAE-939D01BEB57A}" type="sibTrans" cxnId="{A190637C-73A1-4BCA-9820-35F24769365C}">
      <dgm:prSet/>
      <dgm:spPr/>
      <dgm:t>
        <a:bodyPr/>
        <a:lstStyle/>
        <a:p>
          <a:endParaRPr lang="ru-RU"/>
        </a:p>
      </dgm:t>
    </dgm:pt>
    <dgm:pt modelId="{6E49EF80-4913-4B93-BF17-75D90DA20EE3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Сбор и передача в РЦМО (</a:t>
          </a:r>
          <a:r>
            <a:rPr lang="ru-RU" sz="1800" dirty="0" err="1" smtClean="0">
              <a:latin typeface="Arial" pitchFamily="34" charset="0"/>
              <a:cs typeface="Arial" pitchFamily="34" charset="0"/>
            </a:rPr>
            <a:t>г.Самара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800" dirty="0" err="1" smtClean="0">
              <a:latin typeface="Arial" pitchFamily="34" charset="0"/>
              <a:cs typeface="Arial" pitchFamily="34" charset="0"/>
            </a:rPr>
            <a:t>ул.Фрунзе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, 100) бланков Диктанта </a:t>
          </a:r>
        </a:p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(03-04.09.2020)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39DC3CF-46B6-44F8-8BAE-B20FA1D60359}" type="parTrans" cxnId="{8EAFA549-4867-4739-B2FC-258A4956AE27}">
      <dgm:prSet/>
      <dgm:spPr/>
      <dgm:t>
        <a:bodyPr/>
        <a:lstStyle/>
        <a:p>
          <a:endParaRPr lang="ru-RU"/>
        </a:p>
      </dgm:t>
    </dgm:pt>
    <dgm:pt modelId="{081C8B0E-672B-489A-948B-07DAE342E8AA}" type="sibTrans" cxnId="{8EAFA549-4867-4739-B2FC-258A4956AE27}">
      <dgm:prSet/>
      <dgm:spPr/>
      <dgm:t>
        <a:bodyPr/>
        <a:lstStyle/>
        <a:p>
          <a:endParaRPr lang="ru-RU"/>
        </a:p>
      </dgm:t>
    </dgm:pt>
    <dgm:pt modelId="{41361DB7-856E-4BAE-951C-5F91197BE29E}" type="pres">
      <dgm:prSet presAssocID="{BDECF5A1-C6E7-487B-BCD7-CE155EAF0C9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1938F29-CF6B-4D8E-BDEA-5B19ADB5E5B2}" type="pres">
      <dgm:prSet presAssocID="{43251623-D932-4512-BFC1-A5D236C1EB34}" presName="root" presStyleCnt="0">
        <dgm:presLayoutVars>
          <dgm:chMax/>
          <dgm:chPref/>
        </dgm:presLayoutVars>
      </dgm:prSet>
      <dgm:spPr/>
    </dgm:pt>
    <dgm:pt modelId="{3E38F7C6-EE00-47DE-BAF7-CD7169FF3FAF}" type="pres">
      <dgm:prSet presAssocID="{43251623-D932-4512-BFC1-A5D236C1EB34}" presName="rootComposite" presStyleCnt="0">
        <dgm:presLayoutVars/>
      </dgm:prSet>
      <dgm:spPr/>
    </dgm:pt>
    <dgm:pt modelId="{38126220-AD19-4521-9FF3-27DD5F5EC283}" type="pres">
      <dgm:prSet presAssocID="{43251623-D932-4512-BFC1-A5D236C1EB34}" presName="ParentAccent" presStyleLbl="align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94581D-EA75-4C95-A45A-332333F7B69B}" type="pres">
      <dgm:prSet presAssocID="{43251623-D932-4512-BFC1-A5D236C1EB34}" presName="ParentSmallAccent" presStyleLbl="fgAcc1" presStyleIdx="0" presStyleCnt="2"/>
      <dgm:spPr/>
    </dgm:pt>
    <dgm:pt modelId="{C6464A59-83CD-4923-AC1D-4E07C19E9467}" type="pres">
      <dgm:prSet presAssocID="{43251623-D932-4512-BFC1-A5D236C1EB34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4D1FF-3193-4D46-9979-086FB3E5EC7C}" type="pres">
      <dgm:prSet presAssocID="{43251623-D932-4512-BFC1-A5D236C1EB34}" presName="childShape" presStyleCnt="0">
        <dgm:presLayoutVars>
          <dgm:chMax val="0"/>
          <dgm:chPref val="0"/>
        </dgm:presLayoutVars>
      </dgm:prSet>
      <dgm:spPr/>
    </dgm:pt>
    <dgm:pt modelId="{1DAF4A5A-FABC-43BC-ABEA-3810A6E717D1}" type="pres">
      <dgm:prSet presAssocID="{D4E20DF1-2FAD-4034-94AD-ADCB289428B2}" presName="childComposite" presStyleCnt="0">
        <dgm:presLayoutVars>
          <dgm:chMax val="0"/>
          <dgm:chPref val="0"/>
        </dgm:presLayoutVars>
      </dgm:prSet>
      <dgm:spPr/>
    </dgm:pt>
    <dgm:pt modelId="{C5865B1E-A540-4ED1-8164-0D4862656904}" type="pres">
      <dgm:prSet presAssocID="{D4E20DF1-2FAD-4034-94AD-ADCB289428B2}" presName="ChildAccent" presStyleLbl="solidFgAcc1" presStyleIdx="0" presStyleCnt="6"/>
      <dgm:spPr/>
    </dgm:pt>
    <dgm:pt modelId="{74CA8961-9933-496E-9505-43D345AE7DC1}" type="pres">
      <dgm:prSet presAssocID="{D4E20DF1-2FAD-4034-94AD-ADCB289428B2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219EA-CCF8-40E8-97FD-1A3E9F535F6B}" type="pres">
      <dgm:prSet presAssocID="{D4268F1D-7EDF-45C7-A763-87FDD67B1D4C}" presName="childComposite" presStyleCnt="0">
        <dgm:presLayoutVars>
          <dgm:chMax val="0"/>
          <dgm:chPref val="0"/>
        </dgm:presLayoutVars>
      </dgm:prSet>
      <dgm:spPr/>
    </dgm:pt>
    <dgm:pt modelId="{12476C42-ABA4-4851-93E1-45B35C2215AA}" type="pres">
      <dgm:prSet presAssocID="{D4268F1D-7EDF-45C7-A763-87FDD67B1D4C}" presName="ChildAccent" presStyleLbl="solidFgAcc1" presStyleIdx="1" presStyleCnt="6"/>
      <dgm:spPr/>
    </dgm:pt>
    <dgm:pt modelId="{8A5F617A-BE06-4F40-832A-93045F1E0A2E}" type="pres">
      <dgm:prSet presAssocID="{D4268F1D-7EDF-45C7-A763-87FDD67B1D4C}" presName="Child" presStyleLbl="revTx" presStyleIdx="2" presStyleCnt="8" custScaleX="101172" custScaleY="2209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57A60-0EC5-40A7-AA9B-9396F0E13F3B}" type="pres">
      <dgm:prSet presAssocID="{83F47BF1-AC3D-4854-8493-BBB2FB69E7F7}" presName="childComposite" presStyleCnt="0">
        <dgm:presLayoutVars>
          <dgm:chMax val="0"/>
          <dgm:chPref val="0"/>
        </dgm:presLayoutVars>
      </dgm:prSet>
      <dgm:spPr/>
    </dgm:pt>
    <dgm:pt modelId="{10A38DAE-3DC4-4FC6-A284-A4F0B6640F5C}" type="pres">
      <dgm:prSet presAssocID="{83F47BF1-AC3D-4854-8493-BBB2FB69E7F7}" presName="ChildAccent" presStyleLbl="solidFgAcc1" presStyleIdx="2" presStyleCnt="6"/>
      <dgm:spPr/>
    </dgm:pt>
    <dgm:pt modelId="{F7A6EEA2-4FAB-49FC-83F1-DDDAE07B8C1F}" type="pres">
      <dgm:prSet presAssocID="{83F47BF1-AC3D-4854-8493-BBB2FB69E7F7}" presName="Child" presStyleLbl="revTx" presStyleIdx="3" presStyleCnt="8" custScaleX="102378" custScaleY="2397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E16EB-1475-4802-900A-DD8AD55DAEBA}" type="pres">
      <dgm:prSet presAssocID="{931BA4FC-430F-4EA9-9905-D5FE72FABBDF}" presName="root" presStyleCnt="0">
        <dgm:presLayoutVars>
          <dgm:chMax/>
          <dgm:chPref/>
        </dgm:presLayoutVars>
      </dgm:prSet>
      <dgm:spPr/>
    </dgm:pt>
    <dgm:pt modelId="{C1C46179-0F84-4E61-B606-8593E9191874}" type="pres">
      <dgm:prSet presAssocID="{931BA4FC-430F-4EA9-9905-D5FE72FABBDF}" presName="rootComposite" presStyleCnt="0">
        <dgm:presLayoutVars/>
      </dgm:prSet>
      <dgm:spPr/>
    </dgm:pt>
    <dgm:pt modelId="{70F326D0-8F9B-4CC5-BD91-35F9B0768972}" type="pres">
      <dgm:prSet presAssocID="{931BA4FC-430F-4EA9-9905-D5FE72FABBDF}" presName="ParentAccent" presStyleLbl="align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5A3A6FD-38EE-4E37-8306-DC01F6E29751}" type="pres">
      <dgm:prSet presAssocID="{931BA4FC-430F-4EA9-9905-D5FE72FABBDF}" presName="ParentSmallAccent" presStyleLbl="fgAcc1" presStyleIdx="1" presStyleCnt="2"/>
      <dgm:spPr/>
    </dgm:pt>
    <dgm:pt modelId="{5EDFF51F-6B93-4CF5-9EBC-E5B3AB97721B}" type="pres">
      <dgm:prSet presAssocID="{931BA4FC-430F-4EA9-9905-D5FE72FABBDF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6195B-81F5-49D9-BF1D-0076EE271F05}" type="pres">
      <dgm:prSet presAssocID="{931BA4FC-430F-4EA9-9905-D5FE72FABBDF}" presName="childShape" presStyleCnt="0">
        <dgm:presLayoutVars>
          <dgm:chMax val="0"/>
          <dgm:chPref val="0"/>
        </dgm:presLayoutVars>
      </dgm:prSet>
      <dgm:spPr/>
    </dgm:pt>
    <dgm:pt modelId="{B60D1586-EA92-4674-9CBA-35840D3A347E}" type="pres">
      <dgm:prSet presAssocID="{D8AE9F02-BB4E-42E7-9DE4-76E22C8C67A8}" presName="childComposite" presStyleCnt="0">
        <dgm:presLayoutVars>
          <dgm:chMax val="0"/>
          <dgm:chPref val="0"/>
        </dgm:presLayoutVars>
      </dgm:prSet>
      <dgm:spPr/>
    </dgm:pt>
    <dgm:pt modelId="{8E9C902D-ECEA-4CB3-9D92-F852DF81A1D9}" type="pres">
      <dgm:prSet presAssocID="{D8AE9F02-BB4E-42E7-9DE4-76E22C8C67A8}" presName="ChildAccent" presStyleLbl="solidFgAcc1" presStyleIdx="3" presStyleCnt="6"/>
      <dgm:spPr/>
    </dgm:pt>
    <dgm:pt modelId="{C40875C9-6F46-4A46-9F0F-B738B1F657E2}" type="pres">
      <dgm:prSet presAssocID="{D8AE9F02-BB4E-42E7-9DE4-76E22C8C67A8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D9992-03F7-4F4A-91DD-12905F813A34}" type="pres">
      <dgm:prSet presAssocID="{7E57B135-6A59-4B98-B3D0-ACEB25657294}" presName="childComposite" presStyleCnt="0">
        <dgm:presLayoutVars>
          <dgm:chMax val="0"/>
          <dgm:chPref val="0"/>
        </dgm:presLayoutVars>
      </dgm:prSet>
      <dgm:spPr/>
    </dgm:pt>
    <dgm:pt modelId="{058EC6C5-D2D2-41A2-AA73-E11963359E85}" type="pres">
      <dgm:prSet presAssocID="{7E57B135-6A59-4B98-B3D0-ACEB25657294}" presName="ChildAccent" presStyleLbl="solidFgAcc1" presStyleIdx="4" presStyleCnt="6" custLinFactNeighborX="64616" custLinFactNeighborY="10907"/>
      <dgm:spPr/>
    </dgm:pt>
    <dgm:pt modelId="{06C1FC4C-79B4-479C-842D-3305957C369E}" type="pres">
      <dgm:prSet presAssocID="{7E57B135-6A59-4B98-B3D0-ACEB25657294}" presName="Child" presStyleLbl="revTx" presStyleIdx="6" presStyleCnt="8" custScaleX="109205" custScaleY="226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05CA8-12A5-4786-9572-907BEA286B54}" type="pres">
      <dgm:prSet presAssocID="{6E49EF80-4913-4B93-BF17-75D90DA20EE3}" presName="childComposite" presStyleCnt="0">
        <dgm:presLayoutVars>
          <dgm:chMax val="0"/>
          <dgm:chPref val="0"/>
        </dgm:presLayoutVars>
      </dgm:prSet>
      <dgm:spPr/>
    </dgm:pt>
    <dgm:pt modelId="{3682BF56-11F8-42DA-9C01-8458432C87A0}" type="pres">
      <dgm:prSet presAssocID="{6E49EF80-4913-4B93-BF17-75D90DA20EE3}" presName="ChildAccent" presStyleLbl="solidFgAcc1" presStyleIdx="5" presStyleCnt="6"/>
      <dgm:spPr/>
    </dgm:pt>
    <dgm:pt modelId="{2B532878-C371-4D74-B085-1747D1A1B39C}" type="pres">
      <dgm:prSet presAssocID="{6E49EF80-4913-4B93-BF17-75D90DA20EE3}" presName="Child" presStyleLbl="revTx" presStyleIdx="7" presStyleCnt="8" custScaleX="97792" custScaleY="2601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39C929-1D7E-40A8-A9C3-9D6866962625}" type="presOf" srcId="{BDECF5A1-C6E7-487B-BCD7-CE155EAF0C91}" destId="{41361DB7-856E-4BAE-951C-5F91197BE29E}" srcOrd="0" destOrd="0" presId="urn:microsoft.com/office/officeart/2008/layout/SquareAccentList"/>
    <dgm:cxn modelId="{F27C7673-C09F-4378-9C37-668D7187023E}" srcId="{BDECF5A1-C6E7-487B-BCD7-CE155EAF0C91}" destId="{931BA4FC-430F-4EA9-9905-D5FE72FABBDF}" srcOrd="1" destOrd="0" parTransId="{FBF6AAA0-BEA9-492D-A346-6CF9ACCCA308}" sibTransId="{D93F9069-8001-4EB9-A7D5-470FEAF75E10}"/>
    <dgm:cxn modelId="{34054DC7-8C83-4869-8E00-ABE5DC9AD3CC}" srcId="{43251623-D932-4512-BFC1-A5D236C1EB34}" destId="{D4268F1D-7EDF-45C7-A763-87FDD67B1D4C}" srcOrd="1" destOrd="0" parTransId="{E5C4A857-332D-4DBA-A691-9CDF1F964210}" sibTransId="{213865F6-94E5-47F5-97DA-6A4B1937F351}"/>
    <dgm:cxn modelId="{4783724F-597A-469F-8E9F-851FC11E914E}" type="presOf" srcId="{43251623-D932-4512-BFC1-A5D236C1EB34}" destId="{C6464A59-83CD-4923-AC1D-4E07C19E9467}" srcOrd="0" destOrd="0" presId="urn:microsoft.com/office/officeart/2008/layout/SquareAccentList"/>
    <dgm:cxn modelId="{A017A941-9E5B-44AD-A4CD-60382375D472}" type="presOf" srcId="{6E49EF80-4913-4B93-BF17-75D90DA20EE3}" destId="{2B532878-C371-4D74-B085-1747D1A1B39C}" srcOrd="0" destOrd="0" presId="urn:microsoft.com/office/officeart/2008/layout/SquareAccentList"/>
    <dgm:cxn modelId="{6A005989-A210-4B8C-8039-9B9CAD1F84CD}" type="presOf" srcId="{D4268F1D-7EDF-45C7-A763-87FDD67B1D4C}" destId="{8A5F617A-BE06-4F40-832A-93045F1E0A2E}" srcOrd="0" destOrd="0" presId="urn:microsoft.com/office/officeart/2008/layout/SquareAccentList"/>
    <dgm:cxn modelId="{A190637C-73A1-4BCA-9820-35F24769365C}" srcId="{931BA4FC-430F-4EA9-9905-D5FE72FABBDF}" destId="{7E57B135-6A59-4B98-B3D0-ACEB25657294}" srcOrd="1" destOrd="0" parTransId="{BBC5F006-A595-4E85-AC4B-806C77191CCF}" sibTransId="{1E89BDA4-7354-47A1-ABAE-939D01BEB57A}"/>
    <dgm:cxn modelId="{11A61ABA-0EBD-4A2D-B970-CD0424690A24}" type="presOf" srcId="{D4E20DF1-2FAD-4034-94AD-ADCB289428B2}" destId="{74CA8961-9933-496E-9505-43D345AE7DC1}" srcOrd="0" destOrd="0" presId="urn:microsoft.com/office/officeart/2008/layout/SquareAccentList"/>
    <dgm:cxn modelId="{14B8725B-58D1-4063-AD93-C9AB292C2BE4}" srcId="{931BA4FC-430F-4EA9-9905-D5FE72FABBDF}" destId="{D8AE9F02-BB4E-42E7-9DE4-76E22C8C67A8}" srcOrd="0" destOrd="0" parTransId="{01E7E1DE-DE50-4337-8A9C-4F011E60F5B7}" sibTransId="{2F9360F0-7AF3-40C9-B9E2-21D1D2F14C96}"/>
    <dgm:cxn modelId="{C94C5E84-6E52-470F-8E32-C9F8DAE64F37}" type="presOf" srcId="{931BA4FC-430F-4EA9-9905-D5FE72FABBDF}" destId="{5EDFF51F-6B93-4CF5-9EBC-E5B3AB97721B}" srcOrd="0" destOrd="0" presId="urn:microsoft.com/office/officeart/2008/layout/SquareAccentList"/>
    <dgm:cxn modelId="{44A3E736-45C0-42CC-AA6A-DF5652383D4F}" type="presOf" srcId="{83F47BF1-AC3D-4854-8493-BBB2FB69E7F7}" destId="{F7A6EEA2-4FAB-49FC-83F1-DDDAE07B8C1F}" srcOrd="0" destOrd="0" presId="urn:microsoft.com/office/officeart/2008/layout/SquareAccentList"/>
    <dgm:cxn modelId="{3713C0BA-A577-4D08-828F-1B154D4ECFB2}" type="presOf" srcId="{7E57B135-6A59-4B98-B3D0-ACEB25657294}" destId="{06C1FC4C-79B4-479C-842D-3305957C369E}" srcOrd="0" destOrd="0" presId="urn:microsoft.com/office/officeart/2008/layout/SquareAccentList"/>
    <dgm:cxn modelId="{B78F5C1A-DBEB-453B-8F51-0BCCC531E671}" srcId="{43251623-D932-4512-BFC1-A5D236C1EB34}" destId="{D4E20DF1-2FAD-4034-94AD-ADCB289428B2}" srcOrd="0" destOrd="0" parTransId="{AFB3276A-1A48-4779-9885-B6FEB8D652EA}" sibTransId="{12BEC03A-10A2-4334-A8D4-5E6BEC45C01B}"/>
    <dgm:cxn modelId="{8EAFA549-4867-4739-B2FC-258A4956AE27}" srcId="{931BA4FC-430F-4EA9-9905-D5FE72FABBDF}" destId="{6E49EF80-4913-4B93-BF17-75D90DA20EE3}" srcOrd="2" destOrd="0" parTransId="{A39DC3CF-46B6-44F8-8BAE-B20FA1D60359}" sibTransId="{081C8B0E-672B-489A-948B-07DAE342E8AA}"/>
    <dgm:cxn modelId="{D4BA8415-3F11-4EE8-AC29-D9606A41DFD3}" type="presOf" srcId="{D8AE9F02-BB4E-42E7-9DE4-76E22C8C67A8}" destId="{C40875C9-6F46-4A46-9F0F-B738B1F657E2}" srcOrd="0" destOrd="0" presId="urn:microsoft.com/office/officeart/2008/layout/SquareAccentList"/>
    <dgm:cxn modelId="{958199B4-EDB2-4F31-B68E-60ADA5063854}" srcId="{BDECF5A1-C6E7-487B-BCD7-CE155EAF0C91}" destId="{43251623-D932-4512-BFC1-A5D236C1EB34}" srcOrd="0" destOrd="0" parTransId="{52FC89CD-D10D-46A6-9DB5-A4F6AFC91FAF}" sibTransId="{F876F003-1F4D-4757-B4F3-ABDAB36E6A0D}"/>
    <dgm:cxn modelId="{181F786F-4FC9-4604-A8C3-82E058ABE6A7}" srcId="{43251623-D932-4512-BFC1-A5D236C1EB34}" destId="{83F47BF1-AC3D-4854-8493-BBB2FB69E7F7}" srcOrd="2" destOrd="0" parTransId="{0C7C7DB8-B1DC-448D-A47A-2A824BA57213}" sibTransId="{AF72A9D7-9632-4BC7-962E-2F2D1A042E4A}"/>
    <dgm:cxn modelId="{C535310B-98C0-4A6B-8379-EE27C2901174}" type="presParOf" srcId="{41361DB7-856E-4BAE-951C-5F91197BE29E}" destId="{C1938F29-CF6B-4D8E-BDEA-5B19ADB5E5B2}" srcOrd="0" destOrd="0" presId="urn:microsoft.com/office/officeart/2008/layout/SquareAccentList"/>
    <dgm:cxn modelId="{F4A8ED24-A1F6-46D9-8808-DCF4FD9E59E7}" type="presParOf" srcId="{C1938F29-CF6B-4D8E-BDEA-5B19ADB5E5B2}" destId="{3E38F7C6-EE00-47DE-BAF7-CD7169FF3FAF}" srcOrd="0" destOrd="0" presId="urn:microsoft.com/office/officeart/2008/layout/SquareAccentList"/>
    <dgm:cxn modelId="{9C65F0E4-55EC-48C3-BA65-248D21F218F8}" type="presParOf" srcId="{3E38F7C6-EE00-47DE-BAF7-CD7169FF3FAF}" destId="{38126220-AD19-4521-9FF3-27DD5F5EC283}" srcOrd="0" destOrd="0" presId="urn:microsoft.com/office/officeart/2008/layout/SquareAccentList"/>
    <dgm:cxn modelId="{217EF1DC-19EA-490F-9A21-E12238734D6E}" type="presParOf" srcId="{3E38F7C6-EE00-47DE-BAF7-CD7169FF3FAF}" destId="{FE94581D-EA75-4C95-A45A-332333F7B69B}" srcOrd="1" destOrd="0" presId="urn:microsoft.com/office/officeart/2008/layout/SquareAccentList"/>
    <dgm:cxn modelId="{1BB246BF-4C07-439C-A723-7E3E58BDE696}" type="presParOf" srcId="{3E38F7C6-EE00-47DE-BAF7-CD7169FF3FAF}" destId="{C6464A59-83CD-4923-AC1D-4E07C19E9467}" srcOrd="2" destOrd="0" presId="urn:microsoft.com/office/officeart/2008/layout/SquareAccentList"/>
    <dgm:cxn modelId="{47F41A6B-F1E5-4CCC-87E9-33070CC0725F}" type="presParOf" srcId="{C1938F29-CF6B-4D8E-BDEA-5B19ADB5E5B2}" destId="{7C84D1FF-3193-4D46-9979-086FB3E5EC7C}" srcOrd="1" destOrd="0" presId="urn:microsoft.com/office/officeart/2008/layout/SquareAccentList"/>
    <dgm:cxn modelId="{B4F86C1A-BFAB-44F4-85C2-AEDF5C35D1E9}" type="presParOf" srcId="{7C84D1FF-3193-4D46-9979-086FB3E5EC7C}" destId="{1DAF4A5A-FABC-43BC-ABEA-3810A6E717D1}" srcOrd="0" destOrd="0" presId="urn:microsoft.com/office/officeart/2008/layout/SquareAccentList"/>
    <dgm:cxn modelId="{5CDFFF4E-0D0B-413F-9B34-F1F25E3751AC}" type="presParOf" srcId="{1DAF4A5A-FABC-43BC-ABEA-3810A6E717D1}" destId="{C5865B1E-A540-4ED1-8164-0D4862656904}" srcOrd="0" destOrd="0" presId="urn:microsoft.com/office/officeart/2008/layout/SquareAccentList"/>
    <dgm:cxn modelId="{91A367DD-F474-4072-9205-5DA7A2B49E9F}" type="presParOf" srcId="{1DAF4A5A-FABC-43BC-ABEA-3810A6E717D1}" destId="{74CA8961-9933-496E-9505-43D345AE7DC1}" srcOrd="1" destOrd="0" presId="urn:microsoft.com/office/officeart/2008/layout/SquareAccentList"/>
    <dgm:cxn modelId="{8DF5AC46-4FA3-429D-A7F1-E4C78EF9661F}" type="presParOf" srcId="{7C84D1FF-3193-4D46-9979-086FB3E5EC7C}" destId="{D6D219EA-CCF8-40E8-97FD-1A3E9F535F6B}" srcOrd="1" destOrd="0" presId="urn:microsoft.com/office/officeart/2008/layout/SquareAccentList"/>
    <dgm:cxn modelId="{B5A694EB-BD03-485F-9C6B-3A9476DC93AE}" type="presParOf" srcId="{D6D219EA-CCF8-40E8-97FD-1A3E9F535F6B}" destId="{12476C42-ABA4-4851-93E1-45B35C2215AA}" srcOrd="0" destOrd="0" presId="urn:microsoft.com/office/officeart/2008/layout/SquareAccentList"/>
    <dgm:cxn modelId="{797D2E19-627F-4D7B-A8C6-691095D7954D}" type="presParOf" srcId="{D6D219EA-CCF8-40E8-97FD-1A3E9F535F6B}" destId="{8A5F617A-BE06-4F40-832A-93045F1E0A2E}" srcOrd="1" destOrd="0" presId="urn:microsoft.com/office/officeart/2008/layout/SquareAccentList"/>
    <dgm:cxn modelId="{BBEDF08C-BA8E-4921-B5AD-C1CD9683E600}" type="presParOf" srcId="{7C84D1FF-3193-4D46-9979-086FB3E5EC7C}" destId="{84C57A60-0EC5-40A7-AA9B-9396F0E13F3B}" srcOrd="2" destOrd="0" presId="urn:microsoft.com/office/officeart/2008/layout/SquareAccentList"/>
    <dgm:cxn modelId="{908B0CB2-C0DB-4C8A-B6EE-1E8922A03EA8}" type="presParOf" srcId="{84C57A60-0EC5-40A7-AA9B-9396F0E13F3B}" destId="{10A38DAE-3DC4-4FC6-A284-A4F0B6640F5C}" srcOrd="0" destOrd="0" presId="urn:microsoft.com/office/officeart/2008/layout/SquareAccentList"/>
    <dgm:cxn modelId="{C4C2547F-3C8E-40ED-9111-B7F38D74695D}" type="presParOf" srcId="{84C57A60-0EC5-40A7-AA9B-9396F0E13F3B}" destId="{F7A6EEA2-4FAB-49FC-83F1-DDDAE07B8C1F}" srcOrd="1" destOrd="0" presId="urn:microsoft.com/office/officeart/2008/layout/SquareAccentList"/>
    <dgm:cxn modelId="{3E19EAB0-EC4C-49D2-B97A-F5F5BC29276F}" type="presParOf" srcId="{41361DB7-856E-4BAE-951C-5F91197BE29E}" destId="{3B6E16EB-1475-4802-900A-DD8AD55DAEBA}" srcOrd="1" destOrd="0" presId="urn:microsoft.com/office/officeart/2008/layout/SquareAccentList"/>
    <dgm:cxn modelId="{EA2C9E66-19DD-4E2B-9C5D-A8442087AA9F}" type="presParOf" srcId="{3B6E16EB-1475-4802-900A-DD8AD55DAEBA}" destId="{C1C46179-0F84-4E61-B606-8593E9191874}" srcOrd="0" destOrd="0" presId="urn:microsoft.com/office/officeart/2008/layout/SquareAccentList"/>
    <dgm:cxn modelId="{51891BFD-645A-45A8-9A1A-C546C1205D15}" type="presParOf" srcId="{C1C46179-0F84-4E61-B606-8593E9191874}" destId="{70F326D0-8F9B-4CC5-BD91-35F9B0768972}" srcOrd="0" destOrd="0" presId="urn:microsoft.com/office/officeart/2008/layout/SquareAccentList"/>
    <dgm:cxn modelId="{11B499BC-3A37-48FE-9FEC-86407F8AD2B3}" type="presParOf" srcId="{C1C46179-0F84-4E61-B606-8593E9191874}" destId="{85A3A6FD-38EE-4E37-8306-DC01F6E29751}" srcOrd="1" destOrd="0" presId="urn:microsoft.com/office/officeart/2008/layout/SquareAccentList"/>
    <dgm:cxn modelId="{427471B0-34A9-46B9-80C4-608F4A249A43}" type="presParOf" srcId="{C1C46179-0F84-4E61-B606-8593E9191874}" destId="{5EDFF51F-6B93-4CF5-9EBC-E5B3AB97721B}" srcOrd="2" destOrd="0" presId="urn:microsoft.com/office/officeart/2008/layout/SquareAccentList"/>
    <dgm:cxn modelId="{DF59B4D6-9AF7-4662-B449-B6632DB10FB4}" type="presParOf" srcId="{3B6E16EB-1475-4802-900A-DD8AD55DAEBA}" destId="{4596195B-81F5-49D9-BF1D-0076EE271F05}" srcOrd="1" destOrd="0" presId="urn:microsoft.com/office/officeart/2008/layout/SquareAccentList"/>
    <dgm:cxn modelId="{C588D123-30D7-4852-999B-53FF26DAD207}" type="presParOf" srcId="{4596195B-81F5-49D9-BF1D-0076EE271F05}" destId="{B60D1586-EA92-4674-9CBA-35840D3A347E}" srcOrd="0" destOrd="0" presId="urn:microsoft.com/office/officeart/2008/layout/SquareAccentList"/>
    <dgm:cxn modelId="{68A97721-D3A8-40B2-ACF7-7E27D201D185}" type="presParOf" srcId="{B60D1586-EA92-4674-9CBA-35840D3A347E}" destId="{8E9C902D-ECEA-4CB3-9D92-F852DF81A1D9}" srcOrd="0" destOrd="0" presId="urn:microsoft.com/office/officeart/2008/layout/SquareAccentList"/>
    <dgm:cxn modelId="{F8188726-47AC-4C0B-BB6B-BDC4921578CD}" type="presParOf" srcId="{B60D1586-EA92-4674-9CBA-35840D3A347E}" destId="{C40875C9-6F46-4A46-9F0F-B738B1F657E2}" srcOrd="1" destOrd="0" presId="urn:microsoft.com/office/officeart/2008/layout/SquareAccentList"/>
    <dgm:cxn modelId="{2DE6BC55-3919-4731-8D85-D020A37CC2BB}" type="presParOf" srcId="{4596195B-81F5-49D9-BF1D-0076EE271F05}" destId="{C1AD9992-03F7-4F4A-91DD-12905F813A34}" srcOrd="1" destOrd="0" presId="urn:microsoft.com/office/officeart/2008/layout/SquareAccentList"/>
    <dgm:cxn modelId="{51A28CCE-E258-4322-8908-CF0E0D7F0EC6}" type="presParOf" srcId="{C1AD9992-03F7-4F4A-91DD-12905F813A34}" destId="{058EC6C5-D2D2-41A2-AA73-E11963359E85}" srcOrd="0" destOrd="0" presId="urn:microsoft.com/office/officeart/2008/layout/SquareAccentList"/>
    <dgm:cxn modelId="{07C6E3DC-561D-454C-A264-965AF56D241B}" type="presParOf" srcId="{C1AD9992-03F7-4F4A-91DD-12905F813A34}" destId="{06C1FC4C-79B4-479C-842D-3305957C369E}" srcOrd="1" destOrd="0" presId="urn:microsoft.com/office/officeart/2008/layout/SquareAccentList"/>
    <dgm:cxn modelId="{EC694F1C-13BA-4F7C-B564-BC96768EF8FC}" type="presParOf" srcId="{4596195B-81F5-49D9-BF1D-0076EE271F05}" destId="{7BE05CA8-12A5-4786-9572-907BEA286B54}" srcOrd="2" destOrd="0" presId="urn:microsoft.com/office/officeart/2008/layout/SquareAccentList"/>
    <dgm:cxn modelId="{D4E71FFA-F3D9-4644-8594-50548CA55857}" type="presParOf" srcId="{7BE05CA8-12A5-4786-9572-907BEA286B54}" destId="{3682BF56-11F8-42DA-9C01-8458432C87A0}" srcOrd="0" destOrd="0" presId="urn:microsoft.com/office/officeart/2008/layout/SquareAccentList"/>
    <dgm:cxn modelId="{1615797F-D8B7-4781-BAFC-E65727F356AA}" type="presParOf" srcId="{7BE05CA8-12A5-4786-9572-907BEA286B54}" destId="{2B532878-C371-4D74-B085-1747D1A1B39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53E043-D4F1-45FF-8376-27DF478FB6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95AE70-70BC-4FEA-A40E-1F2FEAC61A5F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Издание</a:t>
          </a:r>
          <a:r>
            <a:rPr lang="ru-RU" sz="2000" b="1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приказа (распоряжения) с назначением ответственных:</a:t>
          </a:r>
          <a:endParaRPr lang="ru-RU" sz="2000" b="1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/>
        </a:p>
      </dgm:t>
    </dgm:pt>
    <dgm:pt modelId="{F2B941B3-37D1-49E9-A975-906093F26E0D}" type="parTrans" cxnId="{49A19326-435C-440B-8796-58B1E6687BF8}">
      <dgm:prSet/>
      <dgm:spPr/>
      <dgm:t>
        <a:bodyPr/>
        <a:lstStyle/>
        <a:p>
          <a:endParaRPr lang="ru-RU"/>
        </a:p>
      </dgm:t>
    </dgm:pt>
    <dgm:pt modelId="{0E78BB80-41D7-42F2-8AF2-2B02EE55EC68}" type="sibTrans" cxnId="{49A19326-435C-440B-8796-58B1E6687BF8}">
      <dgm:prSet/>
      <dgm:spPr/>
      <dgm:t>
        <a:bodyPr/>
        <a:lstStyle/>
        <a:p>
          <a:endParaRPr lang="ru-RU"/>
        </a:p>
      </dgm:t>
    </dgm:pt>
    <dgm:pt modelId="{1B674062-367C-4C7D-8200-00BB6BC602F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организационное сопровождение Диктанта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8289CD03-5C0F-4BA8-97EC-BAE6E198BECF}" type="parTrans" cxnId="{52B09B83-0593-42DA-A79B-97F093E10B06}">
      <dgm:prSet/>
      <dgm:spPr/>
      <dgm:t>
        <a:bodyPr/>
        <a:lstStyle/>
        <a:p>
          <a:endParaRPr lang="ru-RU"/>
        </a:p>
      </dgm:t>
    </dgm:pt>
    <dgm:pt modelId="{BC25E4D4-A386-4D8C-95B5-01654A5BD8CD}" type="sibTrans" cxnId="{52B09B83-0593-42DA-A79B-97F093E10B06}">
      <dgm:prSet/>
      <dgm:spPr/>
      <dgm:t>
        <a:bodyPr/>
        <a:lstStyle/>
        <a:p>
          <a:endParaRPr lang="ru-RU"/>
        </a:p>
      </dgm:t>
    </dgm:pt>
    <dgm:pt modelId="{8EB544D9-7C5A-4590-BCDC-FF4980DB37C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проведение Диктанта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A07B65D-3384-4D42-8CDE-BEC8D403D8BD}" type="parTrans" cxnId="{1C6652F7-642C-48E5-A74D-B9E7FB1C9101}">
      <dgm:prSet/>
      <dgm:spPr/>
      <dgm:t>
        <a:bodyPr/>
        <a:lstStyle/>
        <a:p>
          <a:endParaRPr lang="ru-RU"/>
        </a:p>
      </dgm:t>
    </dgm:pt>
    <dgm:pt modelId="{F8240DB7-14E5-4659-A33F-03D73048CF8D}" type="sibTrans" cxnId="{1C6652F7-642C-48E5-A74D-B9E7FB1C9101}">
      <dgm:prSet/>
      <dgm:spPr/>
      <dgm:t>
        <a:bodyPr/>
        <a:lstStyle/>
        <a:p>
          <a:endParaRPr lang="ru-RU"/>
        </a:p>
      </dgm:t>
    </dgm:pt>
    <dgm:pt modelId="{06FC5056-AC0E-48F8-BC37-DBBC0AAC34D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техническое сопровождение Диктанта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CB4D801-1A4C-47FF-A7BD-8C4008AF3D06}" type="parTrans" cxnId="{7DA1F8B1-927C-4DF1-A473-774C78981A9B}">
      <dgm:prSet/>
      <dgm:spPr/>
      <dgm:t>
        <a:bodyPr/>
        <a:lstStyle/>
        <a:p>
          <a:endParaRPr lang="ru-RU"/>
        </a:p>
      </dgm:t>
    </dgm:pt>
    <dgm:pt modelId="{B8DF9223-4ABE-4083-8681-B66551611FA8}" type="sibTrans" cxnId="{7DA1F8B1-927C-4DF1-A473-774C78981A9B}">
      <dgm:prSet/>
      <dgm:spPr/>
      <dgm:t>
        <a:bodyPr/>
        <a:lstStyle/>
        <a:p>
          <a:endParaRPr lang="ru-RU"/>
        </a:p>
      </dgm:t>
    </dgm:pt>
    <dgm:pt modelId="{7B15B6B9-C57F-4D1B-B564-95BC2075F7D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проведение мероприятий по предотвращению вирусных заболеваний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D9EFB78-DF0D-4C10-A586-97D5C1013DB9}" type="parTrans" cxnId="{BB7B8738-0B01-4B80-BB46-C63BBCCC1F72}">
      <dgm:prSet/>
      <dgm:spPr/>
      <dgm:t>
        <a:bodyPr/>
        <a:lstStyle/>
        <a:p>
          <a:endParaRPr lang="ru-RU"/>
        </a:p>
      </dgm:t>
    </dgm:pt>
    <dgm:pt modelId="{F4DC0C87-F767-45F3-991F-A2BC8E0BA34D}" type="sibTrans" cxnId="{BB7B8738-0B01-4B80-BB46-C63BBCCC1F72}">
      <dgm:prSet/>
      <dgm:spPr/>
      <dgm:t>
        <a:bodyPr/>
        <a:lstStyle/>
        <a:p>
          <a:endParaRPr lang="ru-RU"/>
        </a:p>
      </dgm:t>
    </dgm:pt>
    <dgm:pt modelId="{D6607F64-31D9-4327-8D1F-6387CDC114F1}" type="pres">
      <dgm:prSet presAssocID="{0653E043-D4F1-45FF-8376-27DF478FB6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BF1FFF-73BC-4F26-B2AF-061673215F56}" type="pres">
      <dgm:prSet presAssocID="{CF95AE70-70BC-4FEA-A40E-1F2FEAC61A5F}" presName="parentLin" presStyleCnt="0"/>
      <dgm:spPr/>
    </dgm:pt>
    <dgm:pt modelId="{DE324CD5-9563-43B9-B854-3E77198FC256}" type="pres">
      <dgm:prSet presAssocID="{CF95AE70-70BC-4FEA-A40E-1F2FEAC61A5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DB657A3-C8AF-4BB6-9B00-FFE8328115EC}" type="pres">
      <dgm:prSet presAssocID="{CF95AE70-70BC-4FEA-A40E-1F2FEAC61A5F}" presName="parentText" presStyleLbl="node1" presStyleIdx="0" presStyleCnt="5" custScaleX="152381" custScaleY="2807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5469A-A579-40A1-B156-3E364652FBF0}" type="pres">
      <dgm:prSet presAssocID="{CF95AE70-70BC-4FEA-A40E-1F2FEAC61A5F}" presName="negativeSpace" presStyleCnt="0"/>
      <dgm:spPr/>
    </dgm:pt>
    <dgm:pt modelId="{470EF007-DC54-4E32-AB41-6C6748011678}" type="pres">
      <dgm:prSet presAssocID="{CF95AE70-70BC-4FEA-A40E-1F2FEAC61A5F}" presName="childText" presStyleLbl="conFgAcc1" presStyleIdx="0" presStyleCnt="5">
        <dgm:presLayoutVars>
          <dgm:bulletEnabled val="1"/>
        </dgm:presLayoutVars>
      </dgm:prSet>
      <dgm:spPr/>
    </dgm:pt>
    <dgm:pt modelId="{5913F12B-5C3C-4699-B92F-CCA761A90F21}" type="pres">
      <dgm:prSet presAssocID="{0E78BB80-41D7-42F2-8AF2-2B02EE55EC68}" presName="spaceBetweenRectangles" presStyleCnt="0"/>
      <dgm:spPr/>
    </dgm:pt>
    <dgm:pt modelId="{76860B4E-2B49-4667-8D88-69C8A18D8CAD}" type="pres">
      <dgm:prSet presAssocID="{1B674062-367C-4C7D-8200-00BB6BC602FE}" presName="parentLin" presStyleCnt="0"/>
      <dgm:spPr/>
    </dgm:pt>
    <dgm:pt modelId="{FB117776-DEE3-4864-9BA7-127E992FDBBF}" type="pres">
      <dgm:prSet presAssocID="{1B674062-367C-4C7D-8200-00BB6BC602F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CE9FCA2-41C6-43AB-976D-0247D39961FB}" type="pres">
      <dgm:prSet presAssocID="{1B674062-367C-4C7D-8200-00BB6BC602FE}" presName="parentText" presStyleLbl="node1" presStyleIdx="1" presStyleCnt="5" custScaleX="117773" custScaleY="2445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1463C-27E3-4785-9104-E08718525406}" type="pres">
      <dgm:prSet presAssocID="{1B674062-367C-4C7D-8200-00BB6BC602FE}" presName="negativeSpace" presStyleCnt="0"/>
      <dgm:spPr/>
    </dgm:pt>
    <dgm:pt modelId="{78365A14-FDAD-4317-A736-5674DA0DB4C4}" type="pres">
      <dgm:prSet presAssocID="{1B674062-367C-4C7D-8200-00BB6BC602FE}" presName="childText" presStyleLbl="conFgAcc1" presStyleIdx="1" presStyleCnt="5">
        <dgm:presLayoutVars>
          <dgm:bulletEnabled val="1"/>
        </dgm:presLayoutVars>
      </dgm:prSet>
      <dgm:spPr/>
    </dgm:pt>
    <dgm:pt modelId="{975216A8-DA06-4A9F-94A6-8C8520F55B94}" type="pres">
      <dgm:prSet presAssocID="{BC25E4D4-A386-4D8C-95B5-01654A5BD8CD}" presName="spaceBetweenRectangles" presStyleCnt="0"/>
      <dgm:spPr/>
    </dgm:pt>
    <dgm:pt modelId="{087C40A9-19DB-4A08-A3E8-07463DAD2B51}" type="pres">
      <dgm:prSet presAssocID="{8EB544D9-7C5A-4590-BCDC-FF4980DB37C3}" presName="parentLin" presStyleCnt="0"/>
      <dgm:spPr/>
    </dgm:pt>
    <dgm:pt modelId="{2D09F216-3F53-4F14-8B7C-A2A238D52657}" type="pres">
      <dgm:prSet presAssocID="{8EB544D9-7C5A-4590-BCDC-FF4980DB37C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5A067F39-3EE7-4671-AB98-ECEC5D5FBEE8}" type="pres">
      <dgm:prSet presAssocID="{8EB544D9-7C5A-4590-BCDC-FF4980DB37C3}" presName="parentText" presStyleLbl="node1" presStyleIdx="2" presStyleCnt="5" custScaleX="117774" custScaleY="252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476A4-FAE5-4F7E-B325-C70DBFCBCDED}" type="pres">
      <dgm:prSet presAssocID="{8EB544D9-7C5A-4590-BCDC-FF4980DB37C3}" presName="negativeSpace" presStyleCnt="0"/>
      <dgm:spPr/>
    </dgm:pt>
    <dgm:pt modelId="{4DAD5FC4-7CE0-4C16-BD46-DF6C215F1502}" type="pres">
      <dgm:prSet presAssocID="{8EB544D9-7C5A-4590-BCDC-FF4980DB37C3}" presName="childText" presStyleLbl="conFgAcc1" presStyleIdx="2" presStyleCnt="5">
        <dgm:presLayoutVars>
          <dgm:bulletEnabled val="1"/>
        </dgm:presLayoutVars>
      </dgm:prSet>
      <dgm:spPr/>
    </dgm:pt>
    <dgm:pt modelId="{A9689C64-8E56-4ED0-9421-01BE53954D3B}" type="pres">
      <dgm:prSet presAssocID="{F8240DB7-14E5-4659-A33F-03D73048CF8D}" presName="spaceBetweenRectangles" presStyleCnt="0"/>
      <dgm:spPr/>
    </dgm:pt>
    <dgm:pt modelId="{E1864940-5F99-4798-8DF0-2A90669C3A65}" type="pres">
      <dgm:prSet presAssocID="{06FC5056-AC0E-48F8-BC37-DBBC0AAC34DA}" presName="parentLin" presStyleCnt="0"/>
      <dgm:spPr/>
    </dgm:pt>
    <dgm:pt modelId="{B07407B4-FC74-4A12-9C9B-7A834F8B6866}" type="pres">
      <dgm:prSet presAssocID="{06FC5056-AC0E-48F8-BC37-DBBC0AAC34D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B5C89F8F-33CD-4C3F-8786-0B0B41079C52}" type="pres">
      <dgm:prSet presAssocID="{06FC5056-AC0E-48F8-BC37-DBBC0AAC34DA}" presName="parentText" presStyleLbl="node1" presStyleIdx="3" presStyleCnt="5" custScaleX="117689" custScaleY="2692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7DB3E-BC61-4029-B027-A669AFA80FBF}" type="pres">
      <dgm:prSet presAssocID="{06FC5056-AC0E-48F8-BC37-DBBC0AAC34DA}" presName="negativeSpace" presStyleCnt="0"/>
      <dgm:spPr/>
    </dgm:pt>
    <dgm:pt modelId="{EECA7E4B-B712-4731-9B3D-D8BE690C34D5}" type="pres">
      <dgm:prSet presAssocID="{06FC5056-AC0E-48F8-BC37-DBBC0AAC34DA}" presName="childText" presStyleLbl="conFgAcc1" presStyleIdx="3" presStyleCnt="5">
        <dgm:presLayoutVars>
          <dgm:bulletEnabled val="1"/>
        </dgm:presLayoutVars>
      </dgm:prSet>
      <dgm:spPr/>
    </dgm:pt>
    <dgm:pt modelId="{560D55D1-5202-4061-B8AA-6FFA67376467}" type="pres">
      <dgm:prSet presAssocID="{B8DF9223-4ABE-4083-8681-B66551611FA8}" presName="spaceBetweenRectangles" presStyleCnt="0"/>
      <dgm:spPr/>
    </dgm:pt>
    <dgm:pt modelId="{79349111-3AC1-4156-ADB8-A58522F97A19}" type="pres">
      <dgm:prSet presAssocID="{7B15B6B9-C57F-4D1B-B564-95BC2075F7DD}" presName="parentLin" presStyleCnt="0"/>
      <dgm:spPr/>
    </dgm:pt>
    <dgm:pt modelId="{52CD596D-76AC-4338-A9F2-DADC7B37F5D7}" type="pres">
      <dgm:prSet presAssocID="{7B15B6B9-C57F-4D1B-B564-95BC2075F7D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AE3BD48-E0E8-4FDD-8C05-DEC1AE68CD1A}" type="pres">
      <dgm:prSet presAssocID="{7B15B6B9-C57F-4D1B-B564-95BC2075F7DD}" presName="parentText" presStyleLbl="node1" presStyleIdx="4" presStyleCnt="5" custScaleX="120175" custScaleY="3593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AC186-44B4-4233-8A09-3C70618DEF79}" type="pres">
      <dgm:prSet presAssocID="{7B15B6B9-C57F-4D1B-B564-95BC2075F7DD}" presName="negativeSpace" presStyleCnt="0"/>
      <dgm:spPr/>
    </dgm:pt>
    <dgm:pt modelId="{D8801078-FB1A-4202-8641-11652A2200EE}" type="pres">
      <dgm:prSet presAssocID="{7B15B6B9-C57F-4D1B-B564-95BC2075F7D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9B273A7-F4C2-4689-AF1A-9AF023D015BE}" type="presOf" srcId="{7B15B6B9-C57F-4D1B-B564-95BC2075F7DD}" destId="{CAE3BD48-E0E8-4FDD-8C05-DEC1AE68CD1A}" srcOrd="1" destOrd="0" presId="urn:microsoft.com/office/officeart/2005/8/layout/list1"/>
    <dgm:cxn modelId="{30DDDEFE-50B5-4697-8C3A-10DBB971E99F}" type="presOf" srcId="{8EB544D9-7C5A-4590-BCDC-FF4980DB37C3}" destId="{5A067F39-3EE7-4671-AB98-ECEC5D5FBEE8}" srcOrd="1" destOrd="0" presId="urn:microsoft.com/office/officeart/2005/8/layout/list1"/>
    <dgm:cxn modelId="{712468F2-45DA-4D45-9B0A-F6DD3BF6A910}" type="presOf" srcId="{0653E043-D4F1-45FF-8376-27DF478FB631}" destId="{D6607F64-31D9-4327-8D1F-6387CDC114F1}" srcOrd="0" destOrd="0" presId="urn:microsoft.com/office/officeart/2005/8/layout/list1"/>
    <dgm:cxn modelId="{B1FC1C6D-93A9-4441-A805-5C0BD12F8BD5}" type="presOf" srcId="{06FC5056-AC0E-48F8-BC37-DBBC0AAC34DA}" destId="{B07407B4-FC74-4A12-9C9B-7A834F8B6866}" srcOrd="0" destOrd="0" presId="urn:microsoft.com/office/officeart/2005/8/layout/list1"/>
    <dgm:cxn modelId="{7C48B00C-FA3B-4715-AB3F-93D26BF7992D}" type="presOf" srcId="{7B15B6B9-C57F-4D1B-B564-95BC2075F7DD}" destId="{52CD596D-76AC-4338-A9F2-DADC7B37F5D7}" srcOrd="0" destOrd="0" presId="urn:microsoft.com/office/officeart/2005/8/layout/list1"/>
    <dgm:cxn modelId="{F7E3F913-D830-4EDB-95B5-99DAA27C42E4}" type="presOf" srcId="{1B674062-367C-4C7D-8200-00BB6BC602FE}" destId="{FB117776-DEE3-4864-9BA7-127E992FDBBF}" srcOrd="0" destOrd="0" presId="urn:microsoft.com/office/officeart/2005/8/layout/list1"/>
    <dgm:cxn modelId="{52B09B83-0593-42DA-A79B-97F093E10B06}" srcId="{0653E043-D4F1-45FF-8376-27DF478FB631}" destId="{1B674062-367C-4C7D-8200-00BB6BC602FE}" srcOrd="1" destOrd="0" parTransId="{8289CD03-5C0F-4BA8-97EC-BAE6E198BECF}" sibTransId="{BC25E4D4-A386-4D8C-95B5-01654A5BD8CD}"/>
    <dgm:cxn modelId="{7DA1F8B1-927C-4DF1-A473-774C78981A9B}" srcId="{0653E043-D4F1-45FF-8376-27DF478FB631}" destId="{06FC5056-AC0E-48F8-BC37-DBBC0AAC34DA}" srcOrd="3" destOrd="0" parTransId="{0CB4D801-1A4C-47FF-A7BD-8C4008AF3D06}" sibTransId="{B8DF9223-4ABE-4083-8681-B66551611FA8}"/>
    <dgm:cxn modelId="{BB7B8738-0B01-4B80-BB46-C63BBCCC1F72}" srcId="{0653E043-D4F1-45FF-8376-27DF478FB631}" destId="{7B15B6B9-C57F-4D1B-B564-95BC2075F7DD}" srcOrd="4" destOrd="0" parTransId="{2D9EFB78-DF0D-4C10-A586-97D5C1013DB9}" sibTransId="{F4DC0C87-F767-45F3-991F-A2BC8E0BA34D}"/>
    <dgm:cxn modelId="{D4F68F51-5FC1-4629-8804-B8294B676E2E}" type="presOf" srcId="{1B674062-367C-4C7D-8200-00BB6BC602FE}" destId="{9CE9FCA2-41C6-43AB-976D-0247D39961FB}" srcOrd="1" destOrd="0" presId="urn:microsoft.com/office/officeart/2005/8/layout/list1"/>
    <dgm:cxn modelId="{E7C751B4-4388-4AB1-A88F-F962DF02F0A9}" type="presOf" srcId="{8EB544D9-7C5A-4590-BCDC-FF4980DB37C3}" destId="{2D09F216-3F53-4F14-8B7C-A2A238D52657}" srcOrd="0" destOrd="0" presId="urn:microsoft.com/office/officeart/2005/8/layout/list1"/>
    <dgm:cxn modelId="{1C6652F7-642C-48E5-A74D-B9E7FB1C9101}" srcId="{0653E043-D4F1-45FF-8376-27DF478FB631}" destId="{8EB544D9-7C5A-4590-BCDC-FF4980DB37C3}" srcOrd="2" destOrd="0" parTransId="{2A07B65D-3384-4D42-8CDE-BEC8D403D8BD}" sibTransId="{F8240DB7-14E5-4659-A33F-03D73048CF8D}"/>
    <dgm:cxn modelId="{A1DBE0AA-D77E-4249-A479-5A68AF40D7CA}" type="presOf" srcId="{CF95AE70-70BC-4FEA-A40E-1F2FEAC61A5F}" destId="{BDB657A3-C8AF-4BB6-9B00-FFE8328115EC}" srcOrd="1" destOrd="0" presId="urn:microsoft.com/office/officeart/2005/8/layout/list1"/>
    <dgm:cxn modelId="{171EB209-58F2-4D89-8414-8A25192D37BC}" type="presOf" srcId="{CF95AE70-70BC-4FEA-A40E-1F2FEAC61A5F}" destId="{DE324CD5-9563-43B9-B854-3E77198FC256}" srcOrd="0" destOrd="0" presId="urn:microsoft.com/office/officeart/2005/8/layout/list1"/>
    <dgm:cxn modelId="{89B28F8E-2932-4124-ADEA-0EEF7A292C44}" type="presOf" srcId="{06FC5056-AC0E-48F8-BC37-DBBC0AAC34DA}" destId="{B5C89F8F-33CD-4C3F-8786-0B0B41079C52}" srcOrd="1" destOrd="0" presId="urn:microsoft.com/office/officeart/2005/8/layout/list1"/>
    <dgm:cxn modelId="{49A19326-435C-440B-8796-58B1E6687BF8}" srcId="{0653E043-D4F1-45FF-8376-27DF478FB631}" destId="{CF95AE70-70BC-4FEA-A40E-1F2FEAC61A5F}" srcOrd="0" destOrd="0" parTransId="{F2B941B3-37D1-49E9-A975-906093F26E0D}" sibTransId="{0E78BB80-41D7-42F2-8AF2-2B02EE55EC68}"/>
    <dgm:cxn modelId="{ADF8B894-5124-4A51-9E70-0E20747A77B2}" type="presParOf" srcId="{D6607F64-31D9-4327-8D1F-6387CDC114F1}" destId="{48BF1FFF-73BC-4F26-B2AF-061673215F56}" srcOrd="0" destOrd="0" presId="urn:microsoft.com/office/officeart/2005/8/layout/list1"/>
    <dgm:cxn modelId="{1A1C6D37-B015-4464-8AC1-41294FCFD76F}" type="presParOf" srcId="{48BF1FFF-73BC-4F26-B2AF-061673215F56}" destId="{DE324CD5-9563-43B9-B854-3E77198FC256}" srcOrd="0" destOrd="0" presId="urn:microsoft.com/office/officeart/2005/8/layout/list1"/>
    <dgm:cxn modelId="{5E07B8D8-8529-4D38-B644-66F132016CF7}" type="presParOf" srcId="{48BF1FFF-73BC-4F26-B2AF-061673215F56}" destId="{BDB657A3-C8AF-4BB6-9B00-FFE8328115EC}" srcOrd="1" destOrd="0" presId="urn:microsoft.com/office/officeart/2005/8/layout/list1"/>
    <dgm:cxn modelId="{6EB090A7-D6C7-43A2-9504-EA7F7B8D3F0A}" type="presParOf" srcId="{D6607F64-31D9-4327-8D1F-6387CDC114F1}" destId="{6D35469A-A579-40A1-B156-3E364652FBF0}" srcOrd="1" destOrd="0" presId="urn:microsoft.com/office/officeart/2005/8/layout/list1"/>
    <dgm:cxn modelId="{4596BC61-0DE9-42D8-8891-6F8CDCC83263}" type="presParOf" srcId="{D6607F64-31D9-4327-8D1F-6387CDC114F1}" destId="{470EF007-DC54-4E32-AB41-6C6748011678}" srcOrd="2" destOrd="0" presId="urn:microsoft.com/office/officeart/2005/8/layout/list1"/>
    <dgm:cxn modelId="{2CE4C0DD-615D-4C7A-8AC2-8C9290AFD0A1}" type="presParOf" srcId="{D6607F64-31D9-4327-8D1F-6387CDC114F1}" destId="{5913F12B-5C3C-4699-B92F-CCA761A90F21}" srcOrd="3" destOrd="0" presId="urn:microsoft.com/office/officeart/2005/8/layout/list1"/>
    <dgm:cxn modelId="{AA3AEBA9-98FF-4964-96F1-F5C400A265EA}" type="presParOf" srcId="{D6607F64-31D9-4327-8D1F-6387CDC114F1}" destId="{76860B4E-2B49-4667-8D88-69C8A18D8CAD}" srcOrd="4" destOrd="0" presId="urn:microsoft.com/office/officeart/2005/8/layout/list1"/>
    <dgm:cxn modelId="{B4DA392E-0CA6-491D-A39A-F7717F666425}" type="presParOf" srcId="{76860B4E-2B49-4667-8D88-69C8A18D8CAD}" destId="{FB117776-DEE3-4864-9BA7-127E992FDBBF}" srcOrd="0" destOrd="0" presId="urn:microsoft.com/office/officeart/2005/8/layout/list1"/>
    <dgm:cxn modelId="{C52E2FE0-36D7-464F-8527-538DF6AAFA16}" type="presParOf" srcId="{76860B4E-2B49-4667-8D88-69C8A18D8CAD}" destId="{9CE9FCA2-41C6-43AB-976D-0247D39961FB}" srcOrd="1" destOrd="0" presId="urn:microsoft.com/office/officeart/2005/8/layout/list1"/>
    <dgm:cxn modelId="{F1EA63C0-A16F-4120-8EF4-6476A8B622AB}" type="presParOf" srcId="{D6607F64-31D9-4327-8D1F-6387CDC114F1}" destId="{2E61463C-27E3-4785-9104-E08718525406}" srcOrd="5" destOrd="0" presId="urn:microsoft.com/office/officeart/2005/8/layout/list1"/>
    <dgm:cxn modelId="{C1E7B2D8-17C3-40FE-8AC9-D45D7F1E83FB}" type="presParOf" srcId="{D6607F64-31D9-4327-8D1F-6387CDC114F1}" destId="{78365A14-FDAD-4317-A736-5674DA0DB4C4}" srcOrd="6" destOrd="0" presId="urn:microsoft.com/office/officeart/2005/8/layout/list1"/>
    <dgm:cxn modelId="{E37407E1-4473-465B-91DC-33E0F319DB74}" type="presParOf" srcId="{D6607F64-31D9-4327-8D1F-6387CDC114F1}" destId="{975216A8-DA06-4A9F-94A6-8C8520F55B94}" srcOrd="7" destOrd="0" presId="urn:microsoft.com/office/officeart/2005/8/layout/list1"/>
    <dgm:cxn modelId="{A2FE9C72-2568-40E1-9D46-9FEACA41137F}" type="presParOf" srcId="{D6607F64-31D9-4327-8D1F-6387CDC114F1}" destId="{087C40A9-19DB-4A08-A3E8-07463DAD2B51}" srcOrd="8" destOrd="0" presId="urn:microsoft.com/office/officeart/2005/8/layout/list1"/>
    <dgm:cxn modelId="{B0C13D9B-57D0-4132-8FCA-FFC01C1C4AC9}" type="presParOf" srcId="{087C40A9-19DB-4A08-A3E8-07463DAD2B51}" destId="{2D09F216-3F53-4F14-8B7C-A2A238D52657}" srcOrd="0" destOrd="0" presId="urn:microsoft.com/office/officeart/2005/8/layout/list1"/>
    <dgm:cxn modelId="{FDA270B3-25AF-48E1-91F3-0E812428FDF2}" type="presParOf" srcId="{087C40A9-19DB-4A08-A3E8-07463DAD2B51}" destId="{5A067F39-3EE7-4671-AB98-ECEC5D5FBEE8}" srcOrd="1" destOrd="0" presId="urn:microsoft.com/office/officeart/2005/8/layout/list1"/>
    <dgm:cxn modelId="{96DDC945-ACBB-4F9E-9DFD-CFEC06F36FF8}" type="presParOf" srcId="{D6607F64-31D9-4327-8D1F-6387CDC114F1}" destId="{FB3476A4-FAE5-4F7E-B325-C70DBFCBCDED}" srcOrd="9" destOrd="0" presId="urn:microsoft.com/office/officeart/2005/8/layout/list1"/>
    <dgm:cxn modelId="{7AFC4217-4150-40F2-8683-5BD9E0FC45DF}" type="presParOf" srcId="{D6607F64-31D9-4327-8D1F-6387CDC114F1}" destId="{4DAD5FC4-7CE0-4C16-BD46-DF6C215F1502}" srcOrd="10" destOrd="0" presId="urn:microsoft.com/office/officeart/2005/8/layout/list1"/>
    <dgm:cxn modelId="{01380175-5FE4-4A34-B6A8-136624269826}" type="presParOf" srcId="{D6607F64-31D9-4327-8D1F-6387CDC114F1}" destId="{A9689C64-8E56-4ED0-9421-01BE53954D3B}" srcOrd="11" destOrd="0" presId="urn:microsoft.com/office/officeart/2005/8/layout/list1"/>
    <dgm:cxn modelId="{8C7A3CFA-C297-46DB-B41A-81F314C1CABC}" type="presParOf" srcId="{D6607F64-31D9-4327-8D1F-6387CDC114F1}" destId="{E1864940-5F99-4798-8DF0-2A90669C3A65}" srcOrd="12" destOrd="0" presId="urn:microsoft.com/office/officeart/2005/8/layout/list1"/>
    <dgm:cxn modelId="{C0F83F9E-B84D-44C3-9854-5C8B23407AC1}" type="presParOf" srcId="{E1864940-5F99-4798-8DF0-2A90669C3A65}" destId="{B07407B4-FC74-4A12-9C9B-7A834F8B6866}" srcOrd="0" destOrd="0" presId="urn:microsoft.com/office/officeart/2005/8/layout/list1"/>
    <dgm:cxn modelId="{E0D4DB4A-CE58-4C74-905A-57AFA1AA297A}" type="presParOf" srcId="{E1864940-5F99-4798-8DF0-2A90669C3A65}" destId="{B5C89F8F-33CD-4C3F-8786-0B0B41079C52}" srcOrd="1" destOrd="0" presId="urn:microsoft.com/office/officeart/2005/8/layout/list1"/>
    <dgm:cxn modelId="{8975B8D0-9E08-4DE4-A096-3E249093E92E}" type="presParOf" srcId="{D6607F64-31D9-4327-8D1F-6387CDC114F1}" destId="{A807DB3E-BC61-4029-B027-A669AFA80FBF}" srcOrd="13" destOrd="0" presId="urn:microsoft.com/office/officeart/2005/8/layout/list1"/>
    <dgm:cxn modelId="{A31E8F8B-B4DD-4DFC-8801-D255D575F6C2}" type="presParOf" srcId="{D6607F64-31D9-4327-8D1F-6387CDC114F1}" destId="{EECA7E4B-B712-4731-9B3D-D8BE690C34D5}" srcOrd="14" destOrd="0" presId="urn:microsoft.com/office/officeart/2005/8/layout/list1"/>
    <dgm:cxn modelId="{BECB3533-F161-4D41-A76E-5CB3B5B96A9A}" type="presParOf" srcId="{D6607F64-31D9-4327-8D1F-6387CDC114F1}" destId="{560D55D1-5202-4061-B8AA-6FFA67376467}" srcOrd="15" destOrd="0" presId="urn:microsoft.com/office/officeart/2005/8/layout/list1"/>
    <dgm:cxn modelId="{597408BE-745F-492B-B561-5F4896729325}" type="presParOf" srcId="{D6607F64-31D9-4327-8D1F-6387CDC114F1}" destId="{79349111-3AC1-4156-ADB8-A58522F97A19}" srcOrd="16" destOrd="0" presId="urn:microsoft.com/office/officeart/2005/8/layout/list1"/>
    <dgm:cxn modelId="{34CAFE3B-5965-470A-8BC8-FC0A10712EAE}" type="presParOf" srcId="{79349111-3AC1-4156-ADB8-A58522F97A19}" destId="{52CD596D-76AC-4338-A9F2-DADC7B37F5D7}" srcOrd="0" destOrd="0" presId="urn:microsoft.com/office/officeart/2005/8/layout/list1"/>
    <dgm:cxn modelId="{919E72C2-24DC-4AD9-82EA-450D80C53A80}" type="presParOf" srcId="{79349111-3AC1-4156-ADB8-A58522F97A19}" destId="{CAE3BD48-E0E8-4FDD-8C05-DEC1AE68CD1A}" srcOrd="1" destOrd="0" presId="urn:microsoft.com/office/officeart/2005/8/layout/list1"/>
    <dgm:cxn modelId="{5920840C-5B20-4F82-B62A-5BB6EC1F17DE}" type="presParOf" srcId="{D6607F64-31D9-4327-8D1F-6387CDC114F1}" destId="{4DBAC186-44B4-4233-8A09-3C70618DEF79}" srcOrd="17" destOrd="0" presId="urn:microsoft.com/office/officeart/2005/8/layout/list1"/>
    <dgm:cxn modelId="{4FA233C9-187F-4CAE-A4EC-68E78CC97231}" type="presParOf" srcId="{D6607F64-31D9-4327-8D1F-6387CDC114F1}" destId="{D8801078-FB1A-4202-8641-11652A2200E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0F4882-F911-4671-95FD-816A2FCB768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788EF1-D292-4CF2-92C5-F2B5CBE105E3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Проведение информационной компании среди обучающихся/студентов, родителей (законных представителей) (размещение информации о проведении Диктанта на официальном сайте, стендах)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36F02C1-464D-47B9-82B7-938C1A3A59C9}" type="parTrans" cxnId="{5A169616-8752-47FF-ADD2-BBA274224CA7}">
      <dgm:prSet/>
      <dgm:spPr/>
      <dgm:t>
        <a:bodyPr/>
        <a:lstStyle/>
        <a:p>
          <a:endParaRPr lang="ru-RU"/>
        </a:p>
      </dgm:t>
    </dgm:pt>
    <dgm:pt modelId="{078DDA92-C374-4A83-AFEE-BEAF2D05A8F4}" type="sibTrans" cxnId="{5A169616-8752-47FF-ADD2-BBA274224CA7}">
      <dgm:prSet/>
      <dgm:spPr/>
      <dgm:t>
        <a:bodyPr/>
        <a:lstStyle/>
        <a:p>
          <a:endParaRPr lang="ru-RU"/>
        </a:p>
      </dgm:t>
    </dgm:pt>
    <dgm:pt modelId="{C5BA6DA9-71D5-4B3F-B201-CDA80358726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Определение штаба проведения Диктанта Победы (помещения, оснащенного оборудованием).</a:t>
          </a:r>
        </a:p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Подготовка места для регистрации и листов регистрации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60D1963-0CB2-42E4-9B0B-096B65F60761}" type="parTrans" cxnId="{7AFCA94F-E1E0-4932-84DC-B393149DB28A}">
      <dgm:prSet/>
      <dgm:spPr/>
      <dgm:t>
        <a:bodyPr/>
        <a:lstStyle/>
        <a:p>
          <a:endParaRPr lang="ru-RU"/>
        </a:p>
      </dgm:t>
    </dgm:pt>
    <dgm:pt modelId="{B17EE64A-2266-4A51-A06B-A88E14A3FEFC}" type="sibTrans" cxnId="{7AFCA94F-E1E0-4932-84DC-B393149DB28A}">
      <dgm:prSet/>
      <dgm:spPr/>
      <dgm:t>
        <a:bodyPr/>
        <a:lstStyle/>
        <a:p>
          <a:endParaRPr lang="ru-RU"/>
        </a:p>
      </dgm:t>
    </dgm:pt>
    <dgm:pt modelId="{4BFC4D93-333B-4F91-941D-97AADA2427B7}">
      <dgm:prSet phldrT="[Текст]" phldr="1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8E909B28-7848-4603-BC7B-1A0EACA9FAF7}" type="parTrans" cxnId="{98EF7568-E38F-4B46-BD0A-B53AA7CF7922}">
      <dgm:prSet/>
      <dgm:spPr/>
      <dgm:t>
        <a:bodyPr/>
        <a:lstStyle/>
        <a:p>
          <a:endParaRPr lang="ru-RU"/>
        </a:p>
      </dgm:t>
    </dgm:pt>
    <dgm:pt modelId="{D527F231-C151-4E0B-A1F4-2BAD2D1B941F}" type="sibTrans" cxnId="{98EF7568-E38F-4B46-BD0A-B53AA7CF7922}">
      <dgm:prSet/>
      <dgm:spPr/>
      <dgm:t>
        <a:bodyPr/>
        <a:lstStyle/>
        <a:p>
          <a:endParaRPr lang="ru-RU"/>
        </a:p>
      </dgm:t>
    </dgm:pt>
    <dgm:pt modelId="{A550F071-42B6-4ACD-8747-D6ED19021A3A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Уточнение ожидаемого количества участников Диктанта Победы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.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CECDE11A-5CDD-4355-96C0-E7E07C7ABE2C}" type="parTrans" cxnId="{08695612-0AEB-43BA-BCA4-EA76575F6C0B}">
      <dgm:prSet/>
      <dgm:spPr/>
      <dgm:t>
        <a:bodyPr/>
        <a:lstStyle/>
        <a:p>
          <a:endParaRPr lang="ru-RU"/>
        </a:p>
      </dgm:t>
    </dgm:pt>
    <dgm:pt modelId="{F1987E5D-90EC-4AD7-8F1A-1EEC1E7048E8}" type="sibTrans" cxnId="{08695612-0AEB-43BA-BCA4-EA76575F6C0B}">
      <dgm:prSet/>
      <dgm:spPr/>
      <dgm:t>
        <a:bodyPr/>
        <a:lstStyle/>
        <a:p>
          <a:endParaRPr lang="ru-RU"/>
        </a:p>
      </dgm:t>
    </dgm:pt>
    <dgm:pt modelId="{249C31EF-36D0-4A36-B799-3A7F0FC15766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Определение дежурных для встречи участников </a:t>
          </a:r>
        </a:p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 гостей Диктанта </a:t>
          </a:r>
        </a:p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 их сопровождение в аудитории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ED2A693-50D6-4F00-853E-776C23338C6E}" type="parTrans" cxnId="{1586B383-0D8F-4798-AEAF-E156EBFAEEC8}">
      <dgm:prSet/>
      <dgm:spPr/>
      <dgm:t>
        <a:bodyPr/>
        <a:lstStyle/>
        <a:p>
          <a:endParaRPr lang="ru-RU"/>
        </a:p>
      </dgm:t>
    </dgm:pt>
    <dgm:pt modelId="{9E185DA2-B930-4457-823D-F7110D7EE5D1}" type="sibTrans" cxnId="{1586B383-0D8F-4798-AEAF-E156EBFAEEC8}">
      <dgm:prSet/>
      <dgm:spPr/>
      <dgm:t>
        <a:bodyPr/>
        <a:lstStyle/>
        <a:p>
          <a:endParaRPr lang="ru-RU"/>
        </a:p>
      </dgm:t>
    </dgm:pt>
    <dgm:pt modelId="{9E412C4E-E9D1-4282-892E-27A2FB2A4B2F}">
      <dgm:prSet phldrT="[Текст]" phldr="1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60AE512D-48B5-4829-9D31-658C8E83B849}" type="parTrans" cxnId="{9C4F2368-0421-4BB5-B005-357474128340}">
      <dgm:prSet/>
      <dgm:spPr/>
      <dgm:t>
        <a:bodyPr/>
        <a:lstStyle/>
        <a:p>
          <a:endParaRPr lang="ru-RU"/>
        </a:p>
      </dgm:t>
    </dgm:pt>
    <dgm:pt modelId="{16AB0170-D48F-4A3C-A384-B51E171FC765}" type="sibTrans" cxnId="{9C4F2368-0421-4BB5-B005-357474128340}">
      <dgm:prSet/>
      <dgm:spPr/>
      <dgm:t>
        <a:bodyPr/>
        <a:lstStyle/>
        <a:p>
          <a:endParaRPr lang="ru-RU"/>
        </a:p>
      </dgm:t>
    </dgm:pt>
    <dgm:pt modelId="{0949EDDB-A49D-405F-BD34-9C3A2A7F52EA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Определение ответственных за регистрацию участников Диктанта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E831699-FE1D-4B09-9C33-F08A863EF103}" type="parTrans" cxnId="{65B8156F-DAB3-485F-BD96-1DF6157D3D73}">
      <dgm:prSet/>
      <dgm:spPr/>
      <dgm:t>
        <a:bodyPr/>
        <a:lstStyle/>
        <a:p>
          <a:endParaRPr lang="ru-RU"/>
        </a:p>
      </dgm:t>
    </dgm:pt>
    <dgm:pt modelId="{F88C64DD-461E-4526-9EC3-3C607E6B16A9}" type="sibTrans" cxnId="{65B8156F-DAB3-485F-BD96-1DF6157D3D73}">
      <dgm:prSet/>
      <dgm:spPr/>
      <dgm:t>
        <a:bodyPr/>
        <a:lstStyle/>
        <a:p>
          <a:endParaRPr lang="ru-RU"/>
        </a:p>
      </dgm:t>
    </dgm:pt>
    <dgm:pt modelId="{6A2181FA-B4F9-46DA-B34A-1F83ED48A200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Оформление холла ОО (размещение указателей к месту проведения Диктанта, логотипов Диктанта, выставка рисунков и т.д.) </a:t>
          </a:r>
        </a:p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(для ТУ (ДО): </a:t>
          </a:r>
          <a:r>
            <a:rPr lang="ru-RU" sz="1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брэндбук</a:t>
          </a:r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- письмо от 27.07.2020 №934-ту).</a:t>
          </a:r>
        </a:p>
        <a:p>
          <a:endParaRPr lang="ru-RU" sz="900" dirty="0"/>
        </a:p>
      </dgm:t>
    </dgm:pt>
    <dgm:pt modelId="{51B8FF34-C72B-451F-A2EE-D5242C8F3FD2}" type="parTrans" cxnId="{89F1D541-263A-4C52-8636-CE5E663F81D4}">
      <dgm:prSet/>
      <dgm:spPr/>
      <dgm:t>
        <a:bodyPr/>
        <a:lstStyle/>
        <a:p>
          <a:endParaRPr lang="ru-RU"/>
        </a:p>
      </dgm:t>
    </dgm:pt>
    <dgm:pt modelId="{B8311798-3FC8-4F18-BF29-479CD396A608}" type="sibTrans" cxnId="{89F1D541-263A-4C52-8636-CE5E663F81D4}">
      <dgm:prSet/>
      <dgm:spPr/>
      <dgm:t>
        <a:bodyPr/>
        <a:lstStyle/>
        <a:p>
          <a:endParaRPr lang="ru-RU"/>
        </a:p>
      </dgm:t>
    </dgm:pt>
    <dgm:pt modelId="{35AAA1BF-9AE2-4D57-B856-4845B3803F1C}">
      <dgm:prSet phldrT="[Текст]" phldr="1"/>
      <dgm:spPr>
        <a:solidFill>
          <a:schemeClr val="bg1"/>
        </a:solidFill>
      </dgm:spPr>
      <dgm:t>
        <a:bodyPr/>
        <a:lstStyle/>
        <a:p>
          <a:endParaRPr lang="ru-RU" dirty="0"/>
        </a:p>
      </dgm:t>
    </dgm:pt>
    <dgm:pt modelId="{B2425DA9-66BD-4F76-BC8D-827A5E0304E9}" type="sibTrans" cxnId="{3E0FAB66-7E53-414A-BAFA-0D02AA51AA1C}">
      <dgm:prSet/>
      <dgm:spPr/>
      <dgm:t>
        <a:bodyPr/>
        <a:lstStyle/>
        <a:p>
          <a:endParaRPr lang="ru-RU"/>
        </a:p>
      </dgm:t>
    </dgm:pt>
    <dgm:pt modelId="{375A367E-FAB5-4A5C-AA8A-0B6A831664D4}" type="parTrans" cxnId="{3E0FAB66-7E53-414A-BAFA-0D02AA51AA1C}">
      <dgm:prSet/>
      <dgm:spPr/>
      <dgm:t>
        <a:bodyPr/>
        <a:lstStyle/>
        <a:p>
          <a:endParaRPr lang="ru-RU"/>
        </a:p>
      </dgm:t>
    </dgm:pt>
    <dgm:pt modelId="{82BCBFF7-1F6A-48C4-916B-A6137CCAA76E}" type="pres">
      <dgm:prSet presAssocID="{DD0F4882-F911-4671-95FD-816A2FCB768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E0CB46-FA2D-43F9-8C5E-33C2EE17B795}" type="pres">
      <dgm:prSet presAssocID="{35AAA1BF-9AE2-4D57-B856-4845B3803F1C}" presName="compNode" presStyleCnt="0"/>
      <dgm:spPr/>
    </dgm:pt>
    <dgm:pt modelId="{F9735612-C359-4ED5-89FC-ADD2ABD1B413}" type="pres">
      <dgm:prSet presAssocID="{35AAA1BF-9AE2-4D57-B856-4845B3803F1C}" presName="aNode" presStyleLbl="bgShp" presStyleIdx="0" presStyleCnt="3" custLinFactNeighborX="-2537" custLinFactNeighborY="21650"/>
      <dgm:spPr/>
      <dgm:t>
        <a:bodyPr/>
        <a:lstStyle/>
        <a:p>
          <a:endParaRPr lang="ru-RU"/>
        </a:p>
      </dgm:t>
    </dgm:pt>
    <dgm:pt modelId="{F9588100-F32E-4B5E-A1CE-4FF496FCB6ED}" type="pres">
      <dgm:prSet presAssocID="{35AAA1BF-9AE2-4D57-B856-4845B3803F1C}" presName="textNode" presStyleLbl="bgShp" presStyleIdx="0" presStyleCnt="3"/>
      <dgm:spPr/>
      <dgm:t>
        <a:bodyPr/>
        <a:lstStyle/>
        <a:p>
          <a:endParaRPr lang="ru-RU"/>
        </a:p>
      </dgm:t>
    </dgm:pt>
    <dgm:pt modelId="{47E6230A-47A8-4850-9B6F-E4D6DE156207}" type="pres">
      <dgm:prSet presAssocID="{35AAA1BF-9AE2-4D57-B856-4845B3803F1C}" presName="compChildNode" presStyleCnt="0"/>
      <dgm:spPr/>
    </dgm:pt>
    <dgm:pt modelId="{856E12CE-22DC-43C2-AC59-7858FE83D117}" type="pres">
      <dgm:prSet presAssocID="{35AAA1BF-9AE2-4D57-B856-4845B3803F1C}" presName="theInnerList" presStyleCnt="0"/>
      <dgm:spPr/>
    </dgm:pt>
    <dgm:pt modelId="{316B9039-4CB2-43F8-B7EE-6619917AD0A3}" type="pres">
      <dgm:prSet presAssocID="{87788EF1-D292-4CF2-92C5-F2B5CBE105E3}" presName="childNode" presStyleLbl="node1" presStyleIdx="0" presStyleCnt="6" custScaleX="208067" custScaleY="2000000" custLinFactY="-1448748" custLinFactNeighborX="677" custLinFactNeighborY="-1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A79F7-78F0-4433-9C17-3D495716FDAE}" type="pres">
      <dgm:prSet presAssocID="{87788EF1-D292-4CF2-92C5-F2B5CBE105E3}" presName="aSpace2" presStyleCnt="0"/>
      <dgm:spPr/>
    </dgm:pt>
    <dgm:pt modelId="{5F9C7E3E-6FB2-4295-9FB7-5C14A81165CF}" type="pres">
      <dgm:prSet presAssocID="{C5BA6DA9-71D5-4B3F-B201-CDA803587260}" presName="childNode" presStyleLbl="node1" presStyleIdx="1" presStyleCnt="6" custScaleX="166334" custScaleY="2000000" custLinFactY="-700369" custLinFactNeighborX="-888" custLinFactNeighborY="-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61A4F-E4D2-4498-997F-08310439A6A6}" type="pres">
      <dgm:prSet presAssocID="{35AAA1BF-9AE2-4D57-B856-4845B3803F1C}" presName="aSpace" presStyleCnt="0"/>
      <dgm:spPr/>
    </dgm:pt>
    <dgm:pt modelId="{A5A234B4-34C0-46F8-AE4E-7EDDB31A2225}" type="pres">
      <dgm:prSet presAssocID="{4BFC4D93-333B-4F91-941D-97AADA2427B7}" presName="compNode" presStyleCnt="0"/>
      <dgm:spPr/>
    </dgm:pt>
    <dgm:pt modelId="{967D55EA-D9CF-458D-B5ED-696D8726E8F7}" type="pres">
      <dgm:prSet presAssocID="{4BFC4D93-333B-4F91-941D-97AADA2427B7}" presName="aNode" presStyleLbl="bgShp" presStyleIdx="1" presStyleCnt="3"/>
      <dgm:spPr/>
      <dgm:t>
        <a:bodyPr/>
        <a:lstStyle/>
        <a:p>
          <a:endParaRPr lang="ru-RU"/>
        </a:p>
      </dgm:t>
    </dgm:pt>
    <dgm:pt modelId="{9F00AFE3-C1C1-400F-875C-FD49594EC806}" type="pres">
      <dgm:prSet presAssocID="{4BFC4D93-333B-4F91-941D-97AADA2427B7}" presName="textNode" presStyleLbl="bgShp" presStyleIdx="1" presStyleCnt="3"/>
      <dgm:spPr/>
      <dgm:t>
        <a:bodyPr/>
        <a:lstStyle/>
        <a:p>
          <a:endParaRPr lang="ru-RU"/>
        </a:p>
      </dgm:t>
    </dgm:pt>
    <dgm:pt modelId="{144685FB-F22E-435A-B291-9BC8A8854E91}" type="pres">
      <dgm:prSet presAssocID="{4BFC4D93-333B-4F91-941D-97AADA2427B7}" presName="compChildNode" presStyleCnt="0"/>
      <dgm:spPr/>
    </dgm:pt>
    <dgm:pt modelId="{DE2F7CCC-164A-4442-A01D-CA8BEEEDAEDE}" type="pres">
      <dgm:prSet presAssocID="{4BFC4D93-333B-4F91-941D-97AADA2427B7}" presName="theInnerList" presStyleCnt="0"/>
      <dgm:spPr/>
    </dgm:pt>
    <dgm:pt modelId="{16B4B6A0-41E0-4A19-910D-BA4E460083D8}" type="pres">
      <dgm:prSet presAssocID="{A550F071-42B6-4ACD-8747-D6ED19021A3A}" presName="childNode" presStyleLbl="node1" presStyleIdx="2" presStyleCnt="6" custScaleX="164347" custScaleY="113988" custLinFactY="-79343" custLinFactNeighborX="16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F9FE1-5C39-4721-8C1C-4267DDAF0934}" type="pres">
      <dgm:prSet presAssocID="{A550F071-42B6-4ACD-8747-D6ED19021A3A}" presName="aSpace2" presStyleCnt="0"/>
      <dgm:spPr/>
    </dgm:pt>
    <dgm:pt modelId="{9B3A10D5-69F4-4FAF-A8D7-A5157CC533F0}" type="pres">
      <dgm:prSet presAssocID="{249C31EF-36D0-4A36-B799-3A7F0FC15766}" presName="childNode" presStyleLbl="node1" presStyleIdx="3" presStyleCnt="6" custScaleX="181251" custScaleY="127247" custLinFactY="-38436" custLinFactNeighborX="-121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F6FF6-FEE8-416C-9504-DAD035E90C16}" type="pres">
      <dgm:prSet presAssocID="{4BFC4D93-333B-4F91-941D-97AADA2427B7}" presName="aSpace" presStyleCnt="0"/>
      <dgm:spPr/>
    </dgm:pt>
    <dgm:pt modelId="{3A91F800-89F3-48B6-B48B-9E98BF085FBC}" type="pres">
      <dgm:prSet presAssocID="{9E412C4E-E9D1-4282-892E-27A2FB2A4B2F}" presName="compNode" presStyleCnt="0"/>
      <dgm:spPr/>
    </dgm:pt>
    <dgm:pt modelId="{E20E9B65-67F2-4A26-A7E6-6B455B7FA2F5}" type="pres">
      <dgm:prSet presAssocID="{9E412C4E-E9D1-4282-892E-27A2FB2A4B2F}" presName="aNode" presStyleLbl="bgShp" presStyleIdx="2" presStyleCnt="3"/>
      <dgm:spPr/>
      <dgm:t>
        <a:bodyPr/>
        <a:lstStyle/>
        <a:p>
          <a:endParaRPr lang="ru-RU"/>
        </a:p>
      </dgm:t>
    </dgm:pt>
    <dgm:pt modelId="{BAD274C7-86AA-41F1-A0B6-29CAC6D95576}" type="pres">
      <dgm:prSet presAssocID="{9E412C4E-E9D1-4282-892E-27A2FB2A4B2F}" presName="textNode" presStyleLbl="bgShp" presStyleIdx="2" presStyleCnt="3"/>
      <dgm:spPr/>
      <dgm:t>
        <a:bodyPr/>
        <a:lstStyle/>
        <a:p>
          <a:endParaRPr lang="ru-RU"/>
        </a:p>
      </dgm:t>
    </dgm:pt>
    <dgm:pt modelId="{A4A11F24-90D4-4A18-A068-7D06C73175AF}" type="pres">
      <dgm:prSet presAssocID="{9E412C4E-E9D1-4282-892E-27A2FB2A4B2F}" presName="compChildNode" presStyleCnt="0"/>
      <dgm:spPr/>
    </dgm:pt>
    <dgm:pt modelId="{E86BA13E-2FE9-42B9-BE09-42C74D4E97C1}" type="pres">
      <dgm:prSet presAssocID="{9E412C4E-E9D1-4282-892E-27A2FB2A4B2F}" presName="theInnerList" presStyleCnt="0"/>
      <dgm:spPr/>
    </dgm:pt>
    <dgm:pt modelId="{FE24AAB5-EDC4-4341-8D93-61B2B4D017AB}" type="pres">
      <dgm:prSet presAssocID="{0949EDDB-A49D-405F-BD34-9C3A2A7F52EA}" presName="childNode" presStyleLbl="node1" presStyleIdx="4" presStyleCnt="6" custScaleX="149119" custScaleY="326985" custLinFactY="-232860" custLinFactNeighborX="-5684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712D5-2EAE-4420-8524-2D9BBE1A13EB}" type="pres">
      <dgm:prSet presAssocID="{0949EDDB-A49D-405F-BD34-9C3A2A7F52EA}" presName="aSpace2" presStyleCnt="0"/>
      <dgm:spPr/>
    </dgm:pt>
    <dgm:pt modelId="{936096AE-FCA1-4C07-AA15-989621F50B70}" type="pres">
      <dgm:prSet presAssocID="{6A2181FA-B4F9-46DA-B34A-1F83ED48A200}" presName="childNode" presStyleLbl="node1" presStyleIdx="5" presStyleCnt="6" custScaleX="173746" custScaleY="400309" custLinFactY="-107380" custLinFactNeighborX="-769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695612-0AEB-43BA-BCA4-EA76575F6C0B}" srcId="{4BFC4D93-333B-4F91-941D-97AADA2427B7}" destId="{A550F071-42B6-4ACD-8747-D6ED19021A3A}" srcOrd="0" destOrd="0" parTransId="{CECDE11A-5CDD-4355-96C0-E7E07C7ABE2C}" sibTransId="{F1987E5D-90EC-4AD7-8F1A-1EEC1E7048E8}"/>
    <dgm:cxn modelId="{24B0D24F-72CB-48E1-96CB-1B3B737F237B}" type="presOf" srcId="{0949EDDB-A49D-405F-BD34-9C3A2A7F52EA}" destId="{FE24AAB5-EDC4-4341-8D93-61B2B4D017AB}" srcOrd="0" destOrd="0" presId="urn:microsoft.com/office/officeart/2005/8/layout/lProcess2"/>
    <dgm:cxn modelId="{03CE7D51-29C9-4813-A4D6-A8625D4603D9}" type="presOf" srcId="{4BFC4D93-333B-4F91-941D-97AADA2427B7}" destId="{9F00AFE3-C1C1-400F-875C-FD49594EC806}" srcOrd="1" destOrd="0" presId="urn:microsoft.com/office/officeart/2005/8/layout/lProcess2"/>
    <dgm:cxn modelId="{3E0FAB66-7E53-414A-BAFA-0D02AA51AA1C}" srcId="{DD0F4882-F911-4671-95FD-816A2FCB7680}" destId="{35AAA1BF-9AE2-4D57-B856-4845B3803F1C}" srcOrd="0" destOrd="0" parTransId="{375A367E-FAB5-4A5C-AA8A-0B6A831664D4}" sibTransId="{B2425DA9-66BD-4F76-BC8D-827A5E0304E9}"/>
    <dgm:cxn modelId="{65B8156F-DAB3-485F-BD96-1DF6157D3D73}" srcId="{9E412C4E-E9D1-4282-892E-27A2FB2A4B2F}" destId="{0949EDDB-A49D-405F-BD34-9C3A2A7F52EA}" srcOrd="0" destOrd="0" parTransId="{9E831699-FE1D-4B09-9C33-F08A863EF103}" sibTransId="{F88C64DD-461E-4526-9EC3-3C607E6B16A9}"/>
    <dgm:cxn modelId="{FD4A3A72-1DB3-4541-BF93-C48B661095A1}" type="presOf" srcId="{87788EF1-D292-4CF2-92C5-F2B5CBE105E3}" destId="{316B9039-4CB2-43F8-B7EE-6619917AD0A3}" srcOrd="0" destOrd="0" presId="urn:microsoft.com/office/officeart/2005/8/layout/lProcess2"/>
    <dgm:cxn modelId="{23BDF0AD-BFB5-4E09-9789-A46FDDC68FE2}" type="presOf" srcId="{4BFC4D93-333B-4F91-941D-97AADA2427B7}" destId="{967D55EA-D9CF-458D-B5ED-696D8726E8F7}" srcOrd="0" destOrd="0" presId="urn:microsoft.com/office/officeart/2005/8/layout/lProcess2"/>
    <dgm:cxn modelId="{08D5B45D-38DA-4111-9878-4952703FE164}" type="presOf" srcId="{6A2181FA-B4F9-46DA-B34A-1F83ED48A200}" destId="{936096AE-FCA1-4C07-AA15-989621F50B70}" srcOrd="0" destOrd="0" presId="urn:microsoft.com/office/officeart/2005/8/layout/lProcess2"/>
    <dgm:cxn modelId="{83137D96-0F3D-4CEE-82DB-6F33771CE102}" type="presOf" srcId="{A550F071-42B6-4ACD-8747-D6ED19021A3A}" destId="{16B4B6A0-41E0-4A19-910D-BA4E460083D8}" srcOrd="0" destOrd="0" presId="urn:microsoft.com/office/officeart/2005/8/layout/lProcess2"/>
    <dgm:cxn modelId="{F057187C-C4A8-4A80-9EDF-16566CA258F8}" type="presOf" srcId="{C5BA6DA9-71D5-4B3F-B201-CDA803587260}" destId="{5F9C7E3E-6FB2-4295-9FB7-5C14A81165CF}" srcOrd="0" destOrd="0" presId="urn:microsoft.com/office/officeart/2005/8/layout/lProcess2"/>
    <dgm:cxn modelId="{7AFCA94F-E1E0-4932-84DC-B393149DB28A}" srcId="{35AAA1BF-9AE2-4D57-B856-4845B3803F1C}" destId="{C5BA6DA9-71D5-4B3F-B201-CDA803587260}" srcOrd="1" destOrd="0" parTransId="{A60D1963-0CB2-42E4-9B0B-096B65F60761}" sibTransId="{B17EE64A-2266-4A51-A06B-A88E14A3FEFC}"/>
    <dgm:cxn modelId="{89F1D541-263A-4C52-8636-CE5E663F81D4}" srcId="{9E412C4E-E9D1-4282-892E-27A2FB2A4B2F}" destId="{6A2181FA-B4F9-46DA-B34A-1F83ED48A200}" srcOrd="1" destOrd="0" parTransId="{51B8FF34-C72B-451F-A2EE-D5242C8F3FD2}" sibTransId="{B8311798-3FC8-4F18-BF29-479CD396A608}"/>
    <dgm:cxn modelId="{BF9EFDFC-7D52-4563-BB7F-F53871E34C6C}" type="presOf" srcId="{249C31EF-36D0-4A36-B799-3A7F0FC15766}" destId="{9B3A10D5-69F4-4FAF-A8D7-A5157CC533F0}" srcOrd="0" destOrd="0" presId="urn:microsoft.com/office/officeart/2005/8/layout/lProcess2"/>
    <dgm:cxn modelId="{FBB24D30-B421-4AB8-8E9E-43CB49B3FE3F}" type="presOf" srcId="{9E412C4E-E9D1-4282-892E-27A2FB2A4B2F}" destId="{E20E9B65-67F2-4A26-A7E6-6B455B7FA2F5}" srcOrd="0" destOrd="0" presId="urn:microsoft.com/office/officeart/2005/8/layout/lProcess2"/>
    <dgm:cxn modelId="{CC767C96-B459-4451-9BFA-E7317C859E60}" type="presOf" srcId="{35AAA1BF-9AE2-4D57-B856-4845B3803F1C}" destId="{F9735612-C359-4ED5-89FC-ADD2ABD1B413}" srcOrd="0" destOrd="0" presId="urn:microsoft.com/office/officeart/2005/8/layout/lProcess2"/>
    <dgm:cxn modelId="{7138840D-BE23-45B8-BE58-77A383C56DA1}" type="presOf" srcId="{9E412C4E-E9D1-4282-892E-27A2FB2A4B2F}" destId="{BAD274C7-86AA-41F1-A0B6-29CAC6D95576}" srcOrd="1" destOrd="0" presId="urn:microsoft.com/office/officeart/2005/8/layout/lProcess2"/>
    <dgm:cxn modelId="{9C4F2368-0421-4BB5-B005-357474128340}" srcId="{DD0F4882-F911-4671-95FD-816A2FCB7680}" destId="{9E412C4E-E9D1-4282-892E-27A2FB2A4B2F}" srcOrd="2" destOrd="0" parTransId="{60AE512D-48B5-4829-9D31-658C8E83B849}" sibTransId="{16AB0170-D48F-4A3C-A384-B51E171FC765}"/>
    <dgm:cxn modelId="{5A169616-8752-47FF-ADD2-BBA274224CA7}" srcId="{35AAA1BF-9AE2-4D57-B856-4845B3803F1C}" destId="{87788EF1-D292-4CF2-92C5-F2B5CBE105E3}" srcOrd="0" destOrd="0" parTransId="{236F02C1-464D-47B9-82B7-938C1A3A59C9}" sibTransId="{078DDA92-C374-4A83-AFEE-BEAF2D05A8F4}"/>
    <dgm:cxn modelId="{46014E02-5408-48D8-9154-6951BAF962DC}" type="presOf" srcId="{DD0F4882-F911-4671-95FD-816A2FCB7680}" destId="{82BCBFF7-1F6A-48C4-916B-A6137CCAA76E}" srcOrd="0" destOrd="0" presId="urn:microsoft.com/office/officeart/2005/8/layout/lProcess2"/>
    <dgm:cxn modelId="{1586B383-0D8F-4798-AEAF-E156EBFAEEC8}" srcId="{4BFC4D93-333B-4F91-941D-97AADA2427B7}" destId="{249C31EF-36D0-4A36-B799-3A7F0FC15766}" srcOrd="1" destOrd="0" parTransId="{CED2A693-50D6-4F00-853E-776C23338C6E}" sibTransId="{9E185DA2-B930-4457-823D-F7110D7EE5D1}"/>
    <dgm:cxn modelId="{B59E2442-D5B1-40A3-B27E-559E4FB9C1B7}" type="presOf" srcId="{35AAA1BF-9AE2-4D57-B856-4845B3803F1C}" destId="{F9588100-F32E-4B5E-A1CE-4FF496FCB6ED}" srcOrd="1" destOrd="0" presId="urn:microsoft.com/office/officeart/2005/8/layout/lProcess2"/>
    <dgm:cxn modelId="{98EF7568-E38F-4B46-BD0A-B53AA7CF7922}" srcId="{DD0F4882-F911-4671-95FD-816A2FCB7680}" destId="{4BFC4D93-333B-4F91-941D-97AADA2427B7}" srcOrd="1" destOrd="0" parTransId="{8E909B28-7848-4603-BC7B-1A0EACA9FAF7}" sibTransId="{D527F231-C151-4E0B-A1F4-2BAD2D1B941F}"/>
    <dgm:cxn modelId="{8421C243-C334-4DCA-AF39-CB55C113290D}" type="presParOf" srcId="{82BCBFF7-1F6A-48C4-916B-A6137CCAA76E}" destId="{FFE0CB46-FA2D-43F9-8C5E-33C2EE17B795}" srcOrd="0" destOrd="0" presId="urn:microsoft.com/office/officeart/2005/8/layout/lProcess2"/>
    <dgm:cxn modelId="{C455ACD1-2A15-4954-BED6-4B9412DA54C7}" type="presParOf" srcId="{FFE0CB46-FA2D-43F9-8C5E-33C2EE17B795}" destId="{F9735612-C359-4ED5-89FC-ADD2ABD1B413}" srcOrd="0" destOrd="0" presId="urn:microsoft.com/office/officeart/2005/8/layout/lProcess2"/>
    <dgm:cxn modelId="{D59108AE-D2E4-4A3F-8641-C5C040EDD340}" type="presParOf" srcId="{FFE0CB46-FA2D-43F9-8C5E-33C2EE17B795}" destId="{F9588100-F32E-4B5E-A1CE-4FF496FCB6ED}" srcOrd="1" destOrd="0" presId="urn:microsoft.com/office/officeart/2005/8/layout/lProcess2"/>
    <dgm:cxn modelId="{394CF084-9161-48A4-8227-621C0CA9D606}" type="presParOf" srcId="{FFE0CB46-FA2D-43F9-8C5E-33C2EE17B795}" destId="{47E6230A-47A8-4850-9B6F-E4D6DE156207}" srcOrd="2" destOrd="0" presId="urn:microsoft.com/office/officeart/2005/8/layout/lProcess2"/>
    <dgm:cxn modelId="{259582D3-8131-4472-9FF0-26B51172F21B}" type="presParOf" srcId="{47E6230A-47A8-4850-9B6F-E4D6DE156207}" destId="{856E12CE-22DC-43C2-AC59-7858FE83D117}" srcOrd="0" destOrd="0" presId="urn:microsoft.com/office/officeart/2005/8/layout/lProcess2"/>
    <dgm:cxn modelId="{71AC4C6E-1458-4E15-BA09-DDDFDD5703AD}" type="presParOf" srcId="{856E12CE-22DC-43C2-AC59-7858FE83D117}" destId="{316B9039-4CB2-43F8-B7EE-6619917AD0A3}" srcOrd="0" destOrd="0" presId="urn:microsoft.com/office/officeart/2005/8/layout/lProcess2"/>
    <dgm:cxn modelId="{0E79B25C-7A36-4A88-A608-1D6BF4D3266D}" type="presParOf" srcId="{856E12CE-22DC-43C2-AC59-7858FE83D117}" destId="{2CAA79F7-78F0-4433-9C17-3D495716FDAE}" srcOrd="1" destOrd="0" presId="urn:microsoft.com/office/officeart/2005/8/layout/lProcess2"/>
    <dgm:cxn modelId="{8D279B31-E6CB-45E4-880E-4C29B17847B1}" type="presParOf" srcId="{856E12CE-22DC-43C2-AC59-7858FE83D117}" destId="{5F9C7E3E-6FB2-4295-9FB7-5C14A81165CF}" srcOrd="2" destOrd="0" presId="urn:microsoft.com/office/officeart/2005/8/layout/lProcess2"/>
    <dgm:cxn modelId="{53C0E434-D012-421D-8962-E35043E80BAD}" type="presParOf" srcId="{82BCBFF7-1F6A-48C4-916B-A6137CCAA76E}" destId="{53461A4F-E4D2-4498-997F-08310439A6A6}" srcOrd="1" destOrd="0" presId="urn:microsoft.com/office/officeart/2005/8/layout/lProcess2"/>
    <dgm:cxn modelId="{FC810903-40C9-4C6A-9014-ED29D0C30D0D}" type="presParOf" srcId="{82BCBFF7-1F6A-48C4-916B-A6137CCAA76E}" destId="{A5A234B4-34C0-46F8-AE4E-7EDDB31A2225}" srcOrd="2" destOrd="0" presId="urn:microsoft.com/office/officeart/2005/8/layout/lProcess2"/>
    <dgm:cxn modelId="{111F8BB3-484A-44C3-85DF-0E2F8D3AA532}" type="presParOf" srcId="{A5A234B4-34C0-46F8-AE4E-7EDDB31A2225}" destId="{967D55EA-D9CF-458D-B5ED-696D8726E8F7}" srcOrd="0" destOrd="0" presId="urn:microsoft.com/office/officeart/2005/8/layout/lProcess2"/>
    <dgm:cxn modelId="{F7709EDE-10E7-45BE-9EE6-EDB503200A03}" type="presParOf" srcId="{A5A234B4-34C0-46F8-AE4E-7EDDB31A2225}" destId="{9F00AFE3-C1C1-400F-875C-FD49594EC806}" srcOrd="1" destOrd="0" presId="urn:microsoft.com/office/officeart/2005/8/layout/lProcess2"/>
    <dgm:cxn modelId="{E5A70314-FA72-4046-988E-F5DFA69EFF37}" type="presParOf" srcId="{A5A234B4-34C0-46F8-AE4E-7EDDB31A2225}" destId="{144685FB-F22E-435A-B291-9BC8A8854E91}" srcOrd="2" destOrd="0" presId="urn:microsoft.com/office/officeart/2005/8/layout/lProcess2"/>
    <dgm:cxn modelId="{E0B82667-8D87-429E-9D0F-C24F8DE80C97}" type="presParOf" srcId="{144685FB-F22E-435A-B291-9BC8A8854E91}" destId="{DE2F7CCC-164A-4442-A01D-CA8BEEEDAEDE}" srcOrd="0" destOrd="0" presId="urn:microsoft.com/office/officeart/2005/8/layout/lProcess2"/>
    <dgm:cxn modelId="{7B786B94-2568-4F26-A69C-A5604471F504}" type="presParOf" srcId="{DE2F7CCC-164A-4442-A01D-CA8BEEEDAEDE}" destId="{16B4B6A0-41E0-4A19-910D-BA4E460083D8}" srcOrd="0" destOrd="0" presId="urn:microsoft.com/office/officeart/2005/8/layout/lProcess2"/>
    <dgm:cxn modelId="{353C21DD-8D95-4226-89CE-CCF3440028FB}" type="presParOf" srcId="{DE2F7CCC-164A-4442-A01D-CA8BEEEDAEDE}" destId="{1FAF9FE1-5C39-4721-8C1C-4267DDAF0934}" srcOrd="1" destOrd="0" presId="urn:microsoft.com/office/officeart/2005/8/layout/lProcess2"/>
    <dgm:cxn modelId="{B9DFF641-F2D1-4F28-BFD9-E4F9ED551719}" type="presParOf" srcId="{DE2F7CCC-164A-4442-A01D-CA8BEEEDAEDE}" destId="{9B3A10D5-69F4-4FAF-A8D7-A5157CC533F0}" srcOrd="2" destOrd="0" presId="urn:microsoft.com/office/officeart/2005/8/layout/lProcess2"/>
    <dgm:cxn modelId="{B5D50C4E-4078-4E93-9BDD-E6746E1243EF}" type="presParOf" srcId="{82BCBFF7-1F6A-48C4-916B-A6137CCAA76E}" destId="{504F6FF6-FEE8-416C-9504-DAD035E90C16}" srcOrd="3" destOrd="0" presId="urn:microsoft.com/office/officeart/2005/8/layout/lProcess2"/>
    <dgm:cxn modelId="{D9137395-3709-4813-9AE8-9884C163940C}" type="presParOf" srcId="{82BCBFF7-1F6A-48C4-916B-A6137CCAA76E}" destId="{3A91F800-89F3-48B6-B48B-9E98BF085FBC}" srcOrd="4" destOrd="0" presId="urn:microsoft.com/office/officeart/2005/8/layout/lProcess2"/>
    <dgm:cxn modelId="{9C3B3664-9FB7-45EE-88CB-90CE6F93F317}" type="presParOf" srcId="{3A91F800-89F3-48B6-B48B-9E98BF085FBC}" destId="{E20E9B65-67F2-4A26-A7E6-6B455B7FA2F5}" srcOrd="0" destOrd="0" presId="urn:microsoft.com/office/officeart/2005/8/layout/lProcess2"/>
    <dgm:cxn modelId="{A55586E0-C5CA-4121-BF9A-F3CA875DA4B2}" type="presParOf" srcId="{3A91F800-89F3-48B6-B48B-9E98BF085FBC}" destId="{BAD274C7-86AA-41F1-A0B6-29CAC6D95576}" srcOrd="1" destOrd="0" presId="urn:microsoft.com/office/officeart/2005/8/layout/lProcess2"/>
    <dgm:cxn modelId="{12A71CD4-7604-4DED-86C8-9CEDDBABD470}" type="presParOf" srcId="{3A91F800-89F3-48B6-B48B-9E98BF085FBC}" destId="{A4A11F24-90D4-4A18-A068-7D06C73175AF}" srcOrd="2" destOrd="0" presId="urn:microsoft.com/office/officeart/2005/8/layout/lProcess2"/>
    <dgm:cxn modelId="{401F0CCC-931C-42CD-B83E-220E4719F37E}" type="presParOf" srcId="{A4A11F24-90D4-4A18-A068-7D06C73175AF}" destId="{E86BA13E-2FE9-42B9-BE09-42C74D4E97C1}" srcOrd="0" destOrd="0" presId="urn:microsoft.com/office/officeart/2005/8/layout/lProcess2"/>
    <dgm:cxn modelId="{3E89D179-8A1D-4C63-9640-64FA04AA4E98}" type="presParOf" srcId="{E86BA13E-2FE9-42B9-BE09-42C74D4E97C1}" destId="{FE24AAB5-EDC4-4341-8D93-61B2B4D017AB}" srcOrd="0" destOrd="0" presId="urn:microsoft.com/office/officeart/2005/8/layout/lProcess2"/>
    <dgm:cxn modelId="{3D025AAA-5D2F-46DE-A66A-C7F15475E847}" type="presParOf" srcId="{E86BA13E-2FE9-42B9-BE09-42C74D4E97C1}" destId="{F75712D5-2EAE-4420-8524-2D9BBE1A13EB}" srcOrd="1" destOrd="0" presId="urn:microsoft.com/office/officeart/2005/8/layout/lProcess2"/>
    <dgm:cxn modelId="{FA4D13F0-C19E-4990-A6B2-D08BDD7D7A6A}" type="presParOf" srcId="{E86BA13E-2FE9-42B9-BE09-42C74D4E97C1}" destId="{936096AE-FCA1-4C07-AA15-989621F50B7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0F4882-F911-4671-95FD-816A2FCB768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788EF1-D292-4CF2-92C5-F2B5CBE105E3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Назначение организаторов в аудитории и дежурных в фойе рядом с аудиториями, в которых будет проводиться Диктант (по 2 человека в каждой аудитории)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36F02C1-464D-47B9-82B7-938C1A3A59C9}" type="parTrans" cxnId="{5A169616-8752-47FF-ADD2-BBA274224CA7}">
      <dgm:prSet/>
      <dgm:spPr/>
      <dgm:t>
        <a:bodyPr/>
        <a:lstStyle/>
        <a:p>
          <a:endParaRPr lang="ru-RU"/>
        </a:p>
      </dgm:t>
    </dgm:pt>
    <dgm:pt modelId="{078DDA92-C374-4A83-AFEE-BEAF2D05A8F4}" type="sibTrans" cxnId="{5A169616-8752-47FF-ADD2-BBA274224CA7}">
      <dgm:prSet/>
      <dgm:spPr/>
      <dgm:t>
        <a:bodyPr/>
        <a:lstStyle/>
        <a:p>
          <a:endParaRPr lang="ru-RU"/>
        </a:p>
      </dgm:t>
    </dgm:pt>
    <dgm:pt modelId="{C5BA6DA9-71D5-4B3F-B201-CDA80358726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Определение штаба проведения Диктанта Победы (помещения, оснащенного оборудованием).</a:t>
          </a:r>
        </a:p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Подготовка места для регистрации и листов регистрации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60D1963-0CB2-42E4-9B0B-096B65F60761}" type="parTrans" cxnId="{7AFCA94F-E1E0-4932-84DC-B393149DB28A}">
      <dgm:prSet/>
      <dgm:spPr/>
      <dgm:t>
        <a:bodyPr/>
        <a:lstStyle/>
        <a:p>
          <a:endParaRPr lang="ru-RU"/>
        </a:p>
      </dgm:t>
    </dgm:pt>
    <dgm:pt modelId="{B17EE64A-2266-4A51-A06B-A88E14A3FEFC}" type="sibTrans" cxnId="{7AFCA94F-E1E0-4932-84DC-B393149DB28A}">
      <dgm:prSet/>
      <dgm:spPr/>
      <dgm:t>
        <a:bodyPr/>
        <a:lstStyle/>
        <a:p>
          <a:endParaRPr lang="ru-RU"/>
        </a:p>
      </dgm:t>
    </dgm:pt>
    <dgm:pt modelId="{4BFC4D93-333B-4F91-941D-97AADA2427B7}">
      <dgm:prSet phldrT="[Текст]" phldr="1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8E909B28-7848-4603-BC7B-1A0EACA9FAF7}" type="parTrans" cxnId="{98EF7568-E38F-4B46-BD0A-B53AA7CF7922}">
      <dgm:prSet/>
      <dgm:spPr/>
      <dgm:t>
        <a:bodyPr/>
        <a:lstStyle/>
        <a:p>
          <a:endParaRPr lang="ru-RU"/>
        </a:p>
      </dgm:t>
    </dgm:pt>
    <dgm:pt modelId="{D527F231-C151-4E0B-A1F4-2BAD2D1B941F}" type="sibTrans" cxnId="{98EF7568-E38F-4B46-BD0A-B53AA7CF7922}">
      <dgm:prSet/>
      <dgm:spPr/>
      <dgm:t>
        <a:bodyPr/>
        <a:lstStyle/>
        <a:p>
          <a:endParaRPr lang="ru-RU"/>
        </a:p>
      </dgm:t>
    </dgm:pt>
    <dgm:pt modelId="{A550F071-42B6-4ACD-8747-D6ED19021A3A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Проведение инструктажа с организаторами в аудиториях и дежурными               </a:t>
          </a:r>
        </a:p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фойе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ECDE11A-5CDD-4355-96C0-E7E07C7ABE2C}" type="parTrans" cxnId="{08695612-0AEB-43BA-BCA4-EA76575F6C0B}">
      <dgm:prSet/>
      <dgm:spPr/>
      <dgm:t>
        <a:bodyPr/>
        <a:lstStyle/>
        <a:p>
          <a:endParaRPr lang="ru-RU"/>
        </a:p>
      </dgm:t>
    </dgm:pt>
    <dgm:pt modelId="{F1987E5D-90EC-4AD7-8F1A-1EEC1E7048E8}" type="sibTrans" cxnId="{08695612-0AEB-43BA-BCA4-EA76575F6C0B}">
      <dgm:prSet/>
      <dgm:spPr/>
      <dgm:t>
        <a:bodyPr/>
        <a:lstStyle/>
        <a:p>
          <a:endParaRPr lang="ru-RU"/>
        </a:p>
      </dgm:t>
    </dgm:pt>
    <dgm:pt modelId="{249C31EF-36D0-4A36-B799-3A7F0FC15766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Определение дежурных для встречи участников и гостей Диктанта и их сопровождение в аудитории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ED2A693-50D6-4F00-853E-776C23338C6E}" type="parTrans" cxnId="{1586B383-0D8F-4798-AEAF-E156EBFAEEC8}">
      <dgm:prSet/>
      <dgm:spPr/>
      <dgm:t>
        <a:bodyPr/>
        <a:lstStyle/>
        <a:p>
          <a:endParaRPr lang="ru-RU"/>
        </a:p>
      </dgm:t>
    </dgm:pt>
    <dgm:pt modelId="{9E185DA2-B930-4457-823D-F7110D7EE5D1}" type="sibTrans" cxnId="{1586B383-0D8F-4798-AEAF-E156EBFAEEC8}">
      <dgm:prSet/>
      <dgm:spPr/>
      <dgm:t>
        <a:bodyPr/>
        <a:lstStyle/>
        <a:p>
          <a:endParaRPr lang="ru-RU"/>
        </a:p>
      </dgm:t>
    </dgm:pt>
    <dgm:pt modelId="{9E412C4E-E9D1-4282-892E-27A2FB2A4B2F}">
      <dgm:prSet phldrT="[Текст]" phldr="1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60AE512D-48B5-4829-9D31-658C8E83B849}" type="parTrans" cxnId="{9C4F2368-0421-4BB5-B005-357474128340}">
      <dgm:prSet/>
      <dgm:spPr/>
      <dgm:t>
        <a:bodyPr/>
        <a:lstStyle/>
        <a:p>
          <a:endParaRPr lang="ru-RU"/>
        </a:p>
      </dgm:t>
    </dgm:pt>
    <dgm:pt modelId="{16AB0170-D48F-4A3C-A384-B51E171FC765}" type="sibTrans" cxnId="{9C4F2368-0421-4BB5-B005-357474128340}">
      <dgm:prSet/>
      <dgm:spPr/>
      <dgm:t>
        <a:bodyPr/>
        <a:lstStyle/>
        <a:p>
          <a:endParaRPr lang="ru-RU"/>
        </a:p>
      </dgm:t>
    </dgm:pt>
    <dgm:pt modelId="{0949EDDB-A49D-405F-BD34-9C3A2A7F52EA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Подготовка аудиторий (оформление кабинетов, в которых планируется проведение Диктанта: размещение логотипа в аудитории, планирование рассадки, подготовка гелиевых черных ручек, черновиков)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E831699-FE1D-4B09-9C33-F08A863EF103}" type="parTrans" cxnId="{65B8156F-DAB3-485F-BD96-1DF6157D3D73}">
      <dgm:prSet/>
      <dgm:spPr/>
      <dgm:t>
        <a:bodyPr/>
        <a:lstStyle/>
        <a:p>
          <a:endParaRPr lang="ru-RU"/>
        </a:p>
      </dgm:t>
    </dgm:pt>
    <dgm:pt modelId="{F88C64DD-461E-4526-9EC3-3C607E6B16A9}" type="sibTrans" cxnId="{65B8156F-DAB3-485F-BD96-1DF6157D3D73}">
      <dgm:prSet/>
      <dgm:spPr/>
      <dgm:t>
        <a:bodyPr/>
        <a:lstStyle/>
        <a:p>
          <a:endParaRPr lang="ru-RU"/>
        </a:p>
      </dgm:t>
    </dgm:pt>
    <dgm:pt modelId="{6A2181FA-B4F9-46DA-B34A-1F83ED48A200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Подготовка картриджей, бумаги, принтеров, компьютеров</a:t>
          </a:r>
        </a:p>
        <a:p>
          <a:endParaRPr lang="ru-RU" sz="900" dirty="0"/>
        </a:p>
      </dgm:t>
    </dgm:pt>
    <dgm:pt modelId="{51B8FF34-C72B-451F-A2EE-D5242C8F3FD2}" type="parTrans" cxnId="{89F1D541-263A-4C52-8636-CE5E663F81D4}">
      <dgm:prSet/>
      <dgm:spPr/>
      <dgm:t>
        <a:bodyPr/>
        <a:lstStyle/>
        <a:p>
          <a:endParaRPr lang="ru-RU"/>
        </a:p>
      </dgm:t>
    </dgm:pt>
    <dgm:pt modelId="{B8311798-3FC8-4F18-BF29-479CD396A608}" type="sibTrans" cxnId="{89F1D541-263A-4C52-8636-CE5E663F81D4}">
      <dgm:prSet/>
      <dgm:spPr/>
      <dgm:t>
        <a:bodyPr/>
        <a:lstStyle/>
        <a:p>
          <a:endParaRPr lang="ru-RU"/>
        </a:p>
      </dgm:t>
    </dgm:pt>
    <dgm:pt modelId="{35AAA1BF-9AE2-4D57-B856-4845B3803F1C}">
      <dgm:prSet phldrT="[Текст]" phldr="1"/>
      <dgm:spPr>
        <a:solidFill>
          <a:schemeClr val="bg1"/>
        </a:solidFill>
      </dgm:spPr>
      <dgm:t>
        <a:bodyPr/>
        <a:lstStyle/>
        <a:p>
          <a:endParaRPr lang="ru-RU" dirty="0"/>
        </a:p>
      </dgm:t>
    </dgm:pt>
    <dgm:pt modelId="{B2425DA9-66BD-4F76-BC8D-827A5E0304E9}" type="sibTrans" cxnId="{3E0FAB66-7E53-414A-BAFA-0D02AA51AA1C}">
      <dgm:prSet/>
      <dgm:spPr/>
      <dgm:t>
        <a:bodyPr/>
        <a:lstStyle/>
        <a:p>
          <a:endParaRPr lang="ru-RU"/>
        </a:p>
      </dgm:t>
    </dgm:pt>
    <dgm:pt modelId="{375A367E-FAB5-4A5C-AA8A-0B6A831664D4}" type="parTrans" cxnId="{3E0FAB66-7E53-414A-BAFA-0D02AA51AA1C}">
      <dgm:prSet/>
      <dgm:spPr/>
      <dgm:t>
        <a:bodyPr/>
        <a:lstStyle/>
        <a:p>
          <a:endParaRPr lang="ru-RU"/>
        </a:p>
      </dgm:t>
    </dgm:pt>
    <dgm:pt modelId="{82BCBFF7-1F6A-48C4-916B-A6137CCAA76E}" type="pres">
      <dgm:prSet presAssocID="{DD0F4882-F911-4671-95FD-816A2FCB768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E0CB46-FA2D-43F9-8C5E-33C2EE17B795}" type="pres">
      <dgm:prSet presAssocID="{35AAA1BF-9AE2-4D57-B856-4845B3803F1C}" presName="compNode" presStyleCnt="0"/>
      <dgm:spPr/>
    </dgm:pt>
    <dgm:pt modelId="{F9735612-C359-4ED5-89FC-ADD2ABD1B413}" type="pres">
      <dgm:prSet presAssocID="{35AAA1BF-9AE2-4D57-B856-4845B3803F1C}" presName="aNode" presStyleLbl="bgShp" presStyleIdx="0" presStyleCnt="3" custLinFactNeighborX="-2537" custLinFactNeighborY="21650"/>
      <dgm:spPr/>
      <dgm:t>
        <a:bodyPr/>
        <a:lstStyle/>
        <a:p>
          <a:endParaRPr lang="ru-RU"/>
        </a:p>
      </dgm:t>
    </dgm:pt>
    <dgm:pt modelId="{F9588100-F32E-4B5E-A1CE-4FF496FCB6ED}" type="pres">
      <dgm:prSet presAssocID="{35AAA1BF-9AE2-4D57-B856-4845B3803F1C}" presName="textNode" presStyleLbl="bgShp" presStyleIdx="0" presStyleCnt="3"/>
      <dgm:spPr/>
      <dgm:t>
        <a:bodyPr/>
        <a:lstStyle/>
        <a:p>
          <a:endParaRPr lang="ru-RU"/>
        </a:p>
      </dgm:t>
    </dgm:pt>
    <dgm:pt modelId="{47E6230A-47A8-4850-9B6F-E4D6DE156207}" type="pres">
      <dgm:prSet presAssocID="{35AAA1BF-9AE2-4D57-B856-4845B3803F1C}" presName="compChildNode" presStyleCnt="0"/>
      <dgm:spPr/>
    </dgm:pt>
    <dgm:pt modelId="{856E12CE-22DC-43C2-AC59-7858FE83D117}" type="pres">
      <dgm:prSet presAssocID="{35AAA1BF-9AE2-4D57-B856-4845B3803F1C}" presName="theInnerList" presStyleCnt="0"/>
      <dgm:spPr/>
    </dgm:pt>
    <dgm:pt modelId="{316B9039-4CB2-43F8-B7EE-6619917AD0A3}" type="pres">
      <dgm:prSet presAssocID="{87788EF1-D292-4CF2-92C5-F2B5CBE105E3}" presName="childNode" presStyleLbl="node1" presStyleIdx="0" presStyleCnt="6" custScaleX="185751" custScaleY="2000000" custLinFactY="-1300000" custLinFactNeighborX="-165" custLinFactNeighborY="-1335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A79F7-78F0-4433-9C17-3D495716FDAE}" type="pres">
      <dgm:prSet presAssocID="{87788EF1-D292-4CF2-92C5-F2B5CBE105E3}" presName="aSpace2" presStyleCnt="0"/>
      <dgm:spPr/>
    </dgm:pt>
    <dgm:pt modelId="{5F9C7E3E-6FB2-4295-9FB7-5C14A81165CF}" type="pres">
      <dgm:prSet presAssocID="{C5BA6DA9-71D5-4B3F-B201-CDA803587260}" presName="childNode" presStyleLbl="node1" presStyleIdx="1" presStyleCnt="6" custScaleX="166334" custScaleY="2000000" custLinFactY="-787383" custLinFactNeighborX="334" custLinFactNeighborY="-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61A4F-E4D2-4498-997F-08310439A6A6}" type="pres">
      <dgm:prSet presAssocID="{35AAA1BF-9AE2-4D57-B856-4845B3803F1C}" presName="aSpace" presStyleCnt="0"/>
      <dgm:spPr/>
    </dgm:pt>
    <dgm:pt modelId="{A5A234B4-34C0-46F8-AE4E-7EDDB31A2225}" type="pres">
      <dgm:prSet presAssocID="{4BFC4D93-333B-4F91-941D-97AADA2427B7}" presName="compNode" presStyleCnt="0"/>
      <dgm:spPr/>
    </dgm:pt>
    <dgm:pt modelId="{967D55EA-D9CF-458D-B5ED-696D8726E8F7}" type="pres">
      <dgm:prSet presAssocID="{4BFC4D93-333B-4F91-941D-97AADA2427B7}" presName="aNode" presStyleLbl="bgShp" presStyleIdx="1" presStyleCnt="3"/>
      <dgm:spPr/>
      <dgm:t>
        <a:bodyPr/>
        <a:lstStyle/>
        <a:p>
          <a:endParaRPr lang="ru-RU"/>
        </a:p>
      </dgm:t>
    </dgm:pt>
    <dgm:pt modelId="{9F00AFE3-C1C1-400F-875C-FD49594EC806}" type="pres">
      <dgm:prSet presAssocID="{4BFC4D93-333B-4F91-941D-97AADA2427B7}" presName="textNode" presStyleLbl="bgShp" presStyleIdx="1" presStyleCnt="3"/>
      <dgm:spPr/>
      <dgm:t>
        <a:bodyPr/>
        <a:lstStyle/>
        <a:p>
          <a:endParaRPr lang="ru-RU"/>
        </a:p>
      </dgm:t>
    </dgm:pt>
    <dgm:pt modelId="{144685FB-F22E-435A-B291-9BC8A8854E91}" type="pres">
      <dgm:prSet presAssocID="{4BFC4D93-333B-4F91-941D-97AADA2427B7}" presName="compChildNode" presStyleCnt="0"/>
      <dgm:spPr/>
    </dgm:pt>
    <dgm:pt modelId="{DE2F7CCC-164A-4442-A01D-CA8BEEEDAEDE}" type="pres">
      <dgm:prSet presAssocID="{4BFC4D93-333B-4F91-941D-97AADA2427B7}" presName="theInnerList" presStyleCnt="0"/>
      <dgm:spPr/>
    </dgm:pt>
    <dgm:pt modelId="{16B4B6A0-41E0-4A19-910D-BA4E460083D8}" type="pres">
      <dgm:prSet presAssocID="{A550F071-42B6-4ACD-8747-D6ED19021A3A}" presName="childNode" presStyleLbl="node1" presStyleIdx="2" presStyleCnt="6" custScaleX="164347" custScaleY="169087" custLinFactY="-100000" custLinFactNeighborX="-3356" custLinFactNeighborY="-197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F9FE1-5C39-4721-8C1C-4267DDAF0934}" type="pres">
      <dgm:prSet presAssocID="{A550F071-42B6-4ACD-8747-D6ED19021A3A}" presName="aSpace2" presStyleCnt="0"/>
      <dgm:spPr/>
    </dgm:pt>
    <dgm:pt modelId="{9B3A10D5-69F4-4FAF-A8D7-A5157CC533F0}" type="pres">
      <dgm:prSet presAssocID="{249C31EF-36D0-4A36-B799-3A7F0FC15766}" presName="childNode" presStyleLbl="node1" presStyleIdx="3" presStyleCnt="6" custScaleX="181251" custScaleY="185864" custLinFactY="-69797" custLinFactNeighborX="-44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F6FF6-FEE8-416C-9504-DAD035E90C16}" type="pres">
      <dgm:prSet presAssocID="{4BFC4D93-333B-4F91-941D-97AADA2427B7}" presName="aSpace" presStyleCnt="0"/>
      <dgm:spPr/>
    </dgm:pt>
    <dgm:pt modelId="{3A91F800-89F3-48B6-B48B-9E98BF085FBC}" type="pres">
      <dgm:prSet presAssocID="{9E412C4E-E9D1-4282-892E-27A2FB2A4B2F}" presName="compNode" presStyleCnt="0"/>
      <dgm:spPr/>
    </dgm:pt>
    <dgm:pt modelId="{E20E9B65-67F2-4A26-A7E6-6B455B7FA2F5}" type="pres">
      <dgm:prSet presAssocID="{9E412C4E-E9D1-4282-892E-27A2FB2A4B2F}" presName="aNode" presStyleLbl="bgShp" presStyleIdx="2" presStyleCnt="3"/>
      <dgm:spPr/>
      <dgm:t>
        <a:bodyPr/>
        <a:lstStyle/>
        <a:p>
          <a:endParaRPr lang="ru-RU"/>
        </a:p>
      </dgm:t>
    </dgm:pt>
    <dgm:pt modelId="{BAD274C7-86AA-41F1-A0B6-29CAC6D95576}" type="pres">
      <dgm:prSet presAssocID="{9E412C4E-E9D1-4282-892E-27A2FB2A4B2F}" presName="textNode" presStyleLbl="bgShp" presStyleIdx="2" presStyleCnt="3"/>
      <dgm:spPr/>
      <dgm:t>
        <a:bodyPr/>
        <a:lstStyle/>
        <a:p>
          <a:endParaRPr lang="ru-RU"/>
        </a:p>
      </dgm:t>
    </dgm:pt>
    <dgm:pt modelId="{A4A11F24-90D4-4A18-A068-7D06C73175AF}" type="pres">
      <dgm:prSet presAssocID="{9E412C4E-E9D1-4282-892E-27A2FB2A4B2F}" presName="compChildNode" presStyleCnt="0"/>
      <dgm:spPr/>
    </dgm:pt>
    <dgm:pt modelId="{E86BA13E-2FE9-42B9-BE09-42C74D4E97C1}" type="pres">
      <dgm:prSet presAssocID="{9E412C4E-E9D1-4282-892E-27A2FB2A4B2F}" presName="theInnerList" presStyleCnt="0"/>
      <dgm:spPr/>
    </dgm:pt>
    <dgm:pt modelId="{FE24AAB5-EDC4-4341-8D93-61B2B4D017AB}" type="pres">
      <dgm:prSet presAssocID="{0949EDDB-A49D-405F-BD34-9C3A2A7F52EA}" presName="childNode" presStyleLbl="node1" presStyleIdx="4" presStyleCnt="6" custScaleX="195737" custScaleY="2000000" custLinFactY="-1147284" custLinFactNeighborX="-11588" custLinFactNeighborY="-1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712D5-2EAE-4420-8524-2D9BBE1A13EB}" type="pres">
      <dgm:prSet presAssocID="{0949EDDB-A49D-405F-BD34-9C3A2A7F52EA}" presName="aSpace2" presStyleCnt="0"/>
      <dgm:spPr/>
    </dgm:pt>
    <dgm:pt modelId="{936096AE-FCA1-4C07-AA15-989621F50B70}" type="pres">
      <dgm:prSet presAssocID="{6A2181FA-B4F9-46DA-B34A-1F83ED48A200}" presName="childNode" presStyleLbl="node1" presStyleIdx="5" presStyleCnt="6" custScaleX="175188" custScaleY="1755229" custLinFactY="-839324" custLinFactNeighborX="-11940" custLinFactNeighborY="-9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20C4B8-76ED-4290-9D0B-1C50F54207F6}" type="presOf" srcId="{35AAA1BF-9AE2-4D57-B856-4845B3803F1C}" destId="{F9588100-F32E-4B5E-A1CE-4FF496FCB6ED}" srcOrd="1" destOrd="0" presId="urn:microsoft.com/office/officeart/2005/8/layout/lProcess2"/>
    <dgm:cxn modelId="{A796DAF5-98D2-40B1-B9C7-2E4D7480CED2}" type="presOf" srcId="{9E412C4E-E9D1-4282-892E-27A2FB2A4B2F}" destId="{BAD274C7-86AA-41F1-A0B6-29CAC6D95576}" srcOrd="1" destOrd="0" presId="urn:microsoft.com/office/officeart/2005/8/layout/lProcess2"/>
    <dgm:cxn modelId="{08695612-0AEB-43BA-BCA4-EA76575F6C0B}" srcId="{4BFC4D93-333B-4F91-941D-97AADA2427B7}" destId="{A550F071-42B6-4ACD-8747-D6ED19021A3A}" srcOrd="0" destOrd="0" parTransId="{CECDE11A-5CDD-4355-96C0-E7E07C7ABE2C}" sibTransId="{F1987E5D-90EC-4AD7-8F1A-1EEC1E7048E8}"/>
    <dgm:cxn modelId="{3E0FAB66-7E53-414A-BAFA-0D02AA51AA1C}" srcId="{DD0F4882-F911-4671-95FD-816A2FCB7680}" destId="{35AAA1BF-9AE2-4D57-B856-4845B3803F1C}" srcOrd="0" destOrd="0" parTransId="{375A367E-FAB5-4A5C-AA8A-0B6A831664D4}" sibTransId="{B2425DA9-66BD-4F76-BC8D-827A5E0304E9}"/>
    <dgm:cxn modelId="{1A137EFD-0878-4E73-B355-C9770105BEA7}" type="presOf" srcId="{4BFC4D93-333B-4F91-941D-97AADA2427B7}" destId="{9F00AFE3-C1C1-400F-875C-FD49594EC806}" srcOrd="1" destOrd="0" presId="urn:microsoft.com/office/officeart/2005/8/layout/lProcess2"/>
    <dgm:cxn modelId="{57E5FEF2-1575-4229-9741-F820B4C50D2F}" type="presOf" srcId="{9E412C4E-E9D1-4282-892E-27A2FB2A4B2F}" destId="{E20E9B65-67F2-4A26-A7E6-6B455B7FA2F5}" srcOrd="0" destOrd="0" presId="urn:microsoft.com/office/officeart/2005/8/layout/lProcess2"/>
    <dgm:cxn modelId="{65B8156F-DAB3-485F-BD96-1DF6157D3D73}" srcId="{9E412C4E-E9D1-4282-892E-27A2FB2A4B2F}" destId="{0949EDDB-A49D-405F-BD34-9C3A2A7F52EA}" srcOrd="0" destOrd="0" parTransId="{9E831699-FE1D-4B09-9C33-F08A863EF103}" sibTransId="{F88C64DD-461E-4526-9EC3-3C607E6B16A9}"/>
    <dgm:cxn modelId="{0831DAD2-37E3-4F3C-928F-FA0ACFBDAC5C}" type="presOf" srcId="{249C31EF-36D0-4A36-B799-3A7F0FC15766}" destId="{9B3A10D5-69F4-4FAF-A8D7-A5157CC533F0}" srcOrd="0" destOrd="0" presId="urn:microsoft.com/office/officeart/2005/8/layout/lProcess2"/>
    <dgm:cxn modelId="{1E6CD6E5-E7D0-4A8C-AE9E-D8177948A64F}" type="presOf" srcId="{35AAA1BF-9AE2-4D57-B856-4845B3803F1C}" destId="{F9735612-C359-4ED5-89FC-ADD2ABD1B413}" srcOrd="0" destOrd="0" presId="urn:microsoft.com/office/officeart/2005/8/layout/lProcess2"/>
    <dgm:cxn modelId="{89F1D541-263A-4C52-8636-CE5E663F81D4}" srcId="{9E412C4E-E9D1-4282-892E-27A2FB2A4B2F}" destId="{6A2181FA-B4F9-46DA-B34A-1F83ED48A200}" srcOrd="1" destOrd="0" parTransId="{51B8FF34-C72B-451F-A2EE-D5242C8F3FD2}" sibTransId="{B8311798-3FC8-4F18-BF29-479CD396A608}"/>
    <dgm:cxn modelId="{97B10197-3845-43FF-AC37-D947F984E236}" type="presOf" srcId="{87788EF1-D292-4CF2-92C5-F2B5CBE105E3}" destId="{316B9039-4CB2-43F8-B7EE-6619917AD0A3}" srcOrd="0" destOrd="0" presId="urn:microsoft.com/office/officeart/2005/8/layout/lProcess2"/>
    <dgm:cxn modelId="{7AFCA94F-E1E0-4932-84DC-B393149DB28A}" srcId="{35AAA1BF-9AE2-4D57-B856-4845B3803F1C}" destId="{C5BA6DA9-71D5-4B3F-B201-CDA803587260}" srcOrd="1" destOrd="0" parTransId="{A60D1963-0CB2-42E4-9B0B-096B65F60761}" sibTransId="{B17EE64A-2266-4A51-A06B-A88E14A3FEFC}"/>
    <dgm:cxn modelId="{4C47B0CF-81C0-4629-8864-707864E4F206}" type="presOf" srcId="{0949EDDB-A49D-405F-BD34-9C3A2A7F52EA}" destId="{FE24AAB5-EDC4-4341-8D93-61B2B4D017AB}" srcOrd="0" destOrd="0" presId="urn:microsoft.com/office/officeart/2005/8/layout/lProcess2"/>
    <dgm:cxn modelId="{97FB40D8-5D7B-461D-8D89-B7A22353C11D}" type="presOf" srcId="{6A2181FA-B4F9-46DA-B34A-1F83ED48A200}" destId="{936096AE-FCA1-4C07-AA15-989621F50B70}" srcOrd="0" destOrd="0" presId="urn:microsoft.com/office/officeart/2005/8/layout/lProcess2"/>
    <dgm:cxn modelId="{9C4F2368-0421-4BB5-B005-357474128340}" srcId="{DD0F4882-F911-4671-95FD-816A2FCB7680}" destId="{9E412C4E-E9D1-4282-892E-27A2FB2A4B2F}" srcOrd="2" destOrd="0" parTransId="{60AE512D-48B5-4829-9D31-658C8E83B849}" sibTransId="{16AB0170-D48F-4A3C-A384-B51E171FC765}"/>
    <dgm:cxn modelId="{5A169616-8752-47FF-ADD2-BBA274224CA7}" srcId="{35AAA1BF-9AE2-4D57-B856-4845B3803F1C}" destId="{87788EF1-D292-4CF2-92C5-F2B5CBE105E3}" srcOrd="0" destOrd="0" parTransId="{236F02C1-464D-47B9-82B7-938C1A3A59C9}" sibTransId="{078DDA92-C374-4A83-AFEE-BEAF2D05A8F4}"/>
    <dgm:cxn modelId="{1586B383-0D8F-4798-AEAF-E156EBFAEEC8}" srcId="{4BFC4D93-333B-4F91-941D-97AADA2427B7}" destId="{249C31EF-36D0-4A36-B799-3A7F0FC15766}" srcOrd="1" destOrd="0" parTransId="{CED2A693-50D6-4F00-853E-776C23338C6E}" sibTransId="{9E185DA2-B930-4457-823D-F7110D7EE5D1}"/>
    <dgm:cxn modelId="{A1F8323D-6140-46FF-BADD-F697F01959F9}" type="presOf" srcId="{4BFC4D93-333B-4F91-941D-97AADA2427B7}" destId="{967D55EA-D9CF-458D-B5ED-696D8726E8F7}" srcOrd="0" destOrd="0" presId="urn:microsoft.com/office/officeart/2005/8/layout/lProcess2"/>
    <dgm:cxn modelId="{CFAD44BB-9E77-4412-A11E-4EC23835602F}" type="presOf" srcId="{A550F071-42B6-4ACD-8747-D6ED19021A3A}" destId="{16B4B6A0-41E0-4A19-910D-BA4E460083D8}" srcOrd="0" destOrd="0" presId="urn:microsoft.com/office/officeart/2005/8/layout/lProcess2"/>
    <dgm:cxn modelId="{98EF7568-E38F-4B46-BD0A-B53AA7CF7922}" srcId="{DD0F4882-F911-4671-95FD-816A2FCB7680}" destId="{4BFC4D93-333B-4F91-941D-97AADA2427B7}" srcOrd="1" destOrd="0" parTransId="{8E909B28-7848-4603-BC7B-1A0EACA9FAF7}" sibTransId="{D527F231-C151-4E0B-A1F4-2BAD2D1B941F}"/>
    <dgm:cxn modelId="{2874B4DD-A25F-4535-8D77-BD1B197BAB09}" type="presOf" srcId="{DD0F4882-F911-4671-95FD-816A2FCB7680}" destId="{82BCBFF7-1F6A-48C4-916B-A6137CCAA76E}" srcOrd="0" destOrd="0" presId="urn:microsoft.com/office/officeart/2005/8/layout/lProcess2"/>
    <dgm:cxn modelId="{EEFC52D0-B8B2-4F95-BC1A-CC53D989BA92}" type="presOf" srcId="{C5BA6DA9-71D5-4B3F-B201-CDA803587260}" destId="{5F9C7E3E-6FB2-4295-9FB7-5C14A81165CF}" srcOrd="0" destOrd="0" presId="urn:microsoft.com/office/officeart/2005/8/layout/lProcess2"/>
    <dgm:cxn modelId="{B869E781-17C0-4082-AA2F-1DDB6D8BD06B}" type="presParOf" srcId="{82BCBFF7-1F6A-48C4-916B-A6137CCAA76E}" destId="{FFE0CB46-FA2D-43F9-8C5E-33C2EE17B795}" srcOrd="0" destOrd="0" presId="urn:microsoft.com/office/officeart/2005/8/layout/lProcess2"/>
    <dgm:cxn modelId="{B82F0A91-B8D9-4D3F-A26E-D6F6EE47A198}" type="presParOf" srcId="{FFE0CB46-FA2D-43F9-8C5E-33C2EE17B795}" destId="{F9735612-C359-4ED5-89FC-ADD2ABD1B413}" srcOrd="0" destOrd="0" presId="urn:microsoft.com/office/officeart/2005/8/layout/lProcess2"/>
    <dgm:cxn modelId="{F9422708-1214-4538-AFA3-5BF42A6936D7}" type="presParOf" srcId="{FFE0CB46-FA2D-43F9-8C5E-33C2EE17B795}" destId="{F9588100-F32E-4B5E-A1CE-4FF496FCB6ED}" srcOrd="1" destOrd="0" presId="urn:microsoft.com/office/officeart/2005/8/layout/lProcess2"/>
    <dgm:cxn modelId="{697BEF06-D9ED-4256-B2B3-280E4BA74B0C}" type="presParOf" srcId="{FFE0CB46-FA2D-43F9-8C5E-33C2EE17B795}" destId="{47E6230A-47A8-4850-9B6F-E4D6DE156207}" srcOrd="2" destOrd="0" presId="urn:microsoft.com/office/officeart/2005/8/layout/lProcess2"/>
    <dgm:cxn modelId="{25CE0858-CA6F-4108-9118-AED6F5A482F3}" type="presParOf" srcId="{47E6230A-47A8-4850-9B6F-E4D6DE156207}" destId="{856E12CE-22DC-43C2-AC59-7858FE83D117}" srcOrd="0" destOrd="0" presId="urn:microsoft.com/office/officeart/2005/8/layout/lProcess2"/>
    <dgm:cxn modelId="{0940DBA8-D2CF-43B4-B544-38186369F96A}" type="presParOf" srcId="{856E12CE-22DC-43C2-AC59-7858FE83D117}" destId="{316B9039-4CB2-43F8-B7EE-6619917AD0A3}" srcOrd="0" destOrd="0" presId="urn:microsoft.com/office/officeart/2005/8/layout/lProcess2"/>
    <dgm:cxn modelId="{A9782F04-8798-46F5-AE67-4ECBD593D3EA}" type="presParOf" srcId="{856E12CE-22DC-43C2-AC59-7858FE83D117}" destId="{2CAA79F7-78F0-4433-9C17-3D495716FDAE}" srcOrd="1" destOrd="0" presId="urn:microsoft.com/office/officeart/2005/8/layout/lProcess2"/>
    <dgm:cxn modelId="{9238922A-E740-43CA-A5AA-D7DFBC758D0E}" type="presParOf" srcId="{856E12CE-22DC-43C2-AC59-7858FE83D117}" destId="{5F9C7E3E-6FB2-4295-9FB7-5C14A81165CF}" srcOrd="2" destOrd="0" presId="urn:microsoft.com/office/officeart/2005/8/layout/lProcess2"/>
    <dgm:cxn modelId="{1D7379D7-2DF7-41E0-955B-46B9498EC27F}" type="presParOf" srcId="{82BCBFF7-1F6A-48C4-916B-A6137CCAA76E}" destId="{53461A4F-E4D2-4498-997F-08310439A6A6}" srcOrd="1" destOrd="0" presId="urn:microsoft.com/office/officeart/2005/8/layout/lProcess2"/>
    <dgm:cxn modelId="{98052F59-B893-4DDE-AAFD-F313115648E5}" type="presParOf" srcId="{82BCBFF7-1F6A-48C4-916B-A6137CCAA76E}" destId="{A5A234B4-34C0-46F8-AE4E-7EDDB31A2225}" srcOrd="2" destOrd="0" presId="urn:microsoft.com/office/officeart/2005/8/layout/lProcess2"/>
    <dgm:cxn modelId="{C7873590-4F36-4CF9-8BF8-B06F82983CD9}" type="presParOf" srcId="{A5A234B4-34C0-46F8-AE4E-7EDDB31A2225}" destId="{967D55EA-D9CF-458D-B5ED-696D8726E8F7}" srcOrd="0" destOrd="0" presId="urn:microsoft.com/office/officeart/2005/8/layout/lProcess2"/>
    <dgm:cxn modelId="{84014517-924C-4EFC-92FE-FC31F195C133}" type="presParOf" srcId="{A5A234B4-34C0-46F8-AE4E-7EDDB31A2225}" destId="{9F00AFE3-C1C1-400F-875C-FD49594EC806}" srcOrd="1" destOrd="0" presId="urn:microsoft.com/office/officeart/2005/8/layout/lProcess2"/>
    <dgm:cxn modelId="{18FC0312-6640-4388-9243-06451A00E030}" type="presParOf" srcId="{A5A234B4-34C0-46F8-AE4E-7EDDB31A2225}" destId="{144685FB-F22E-435A-B291-9BC8A8854E91}" srcOrd="2" destOrd="0" presId="urn:microsoft.com/office/officeart/2005/8/layout/lProcess2"/>
    <dgm:cxn modelId="{BF87E5E1-91DB-4AF2-8E34-3BB92B2E50D5}" type="presParOf" srcId="{144685FB-F22E-435A-B291-9BC8A8854E91}" destId="{DE2F7CCC-164A-4442-A01D-CA8BEEEDAEDE}" srcOrd="0" destOrd="0" presId="urn:microsoft.com/office/officeart/2005/8/layout/lProcess2"/>
    <dgm:cxn modelId="{0D15C545-CE4A-48D8-A6AD-79E12C98DDE9}" type="presParOf" srcId="{DE2F7CCC-164A-4442-A01D-CA8BEEEDAEDE}" destId="{16B4B6A0-41E0-4A19-910D-BA4E460083D8}" srcOrd="0" destOrd="0" presId="urn:microsoft.com/office/officeart/2005/8/layout/lProcess2"/>
    <dgm:cxn modelId="{A849ECFB-4CD2-4A77-96CC-80F8AA58024D}" type="presParOf" srcId="{DE2F7CCC-164A-4442-A01D-CA8BEEEDAEDE}" destId="{1FAF9FE1-5C39-4721-8C1C-4267DDAF0934}" srcOrd="1" destOrd="0" presId="urn:microsoft.com/office/officeart/2005/8/layout/lProcess2"/>
    <dgm:cxn modelId="{236F695B-58D0-418F-B9BB-31CE115AF789}" type="presParOf" srcId="{DE2F7CCC-164A-4442-A01D-CA8BEEEDAEDE}" destId="{9B3A10D5-69F4-4FAF-A8D7-A5157CC533F0}" srcOrd="2" destOrd="0" presId="urn:microsoft.com/office/officeart/2005/8/layout/lProcess2"/>
    <dgm:cxn modelId="{CD7FC700-DAB4-420E-B151-348911281A11}" type="presParOf" srcId="{82BCBFF7-1F6A-48C4-916B-A6137CCAA76E}" destId="{504F6FF6-FEE8-416C-9504-DAD035E90C16}" srcOrd="3" destOrd="0" presId="urn:microsoft.com/office/officeart/2005/8/layout/lProcess2"/>
    <dgm:cxn modelId="{72E0E8DD-C2B9-44CB-BF36-25987DE269B3}" type="presParOf" srcId="{82BCBFF7-1F6A-48C4-916B-A6137CCAA76E}" destId="{3A91F800-89F3-48B6-B48B-9E98BF085FBC}" srcOrd="4" destOrd="0" presId="urn:microsoft.com/office/officeart/2005/8/layout/lProcess2"/>
    <dgm:cxn modelId="{1B28E59F-324A-4B89-B8D4-694005C9D602}" type="presParOf" srcId="{3A91F800-89F3-48B6-B48B-9E98BF085FBC}" destId="{E20E9B65-67F2-4A26-A7E6-6B455B7FA2F5}" srcOrd="0" destOrd="0" presId="urn:microsoft.com/office/officeart/2005/8/layout/lProcess2"/>
    <dgm:cxn modelId="{487703CA-8F01-40D5-88C1-74FE9BF70043}" type="presParOf" srcId="{3A91F800-89F3-48B6-B48B-9E98BF085FBC}" destId="{BAD274C7-86AA-41F1-A0B6-29CAC6D95576}" srcOrd="1" destOrd="0" presId="urn:microsoft.com/office/officeart/2005/8/layout/lProcess2"/>
    <dgm:cxn modelId="{54032F2B-2FDA-4F34-9C04-EFB077B31293}" type="presParOf" srcId="{3A91F800-89F3-48B6-B48B-9E98BF085FBC}" destId="{A4A11F24-90D4-4A18-A068-7D06C73175AF}" srcOrd="2" destOrd="0" presId="urn:microsoft.com/office/officeart/2005/8/layout/lProcess2"/>
    <dgm:cxn modelId="{C67068AA-3BDE-46CB-B7F8-D658BD1B05E7}" type="presParOf" srcId="{A4A11F24-90D4-4A18-A068-7D06C73175AF}" destId="{E86BA13E-2FE9-42B9-BE09-42C74D4E97C1}" srcOrd="0" destOrd="0" presId="urn:microsoft.com/office/officeart/2005/8/layout/lProcess2"/>
    <dgm:cxn modelId="{9BD4AAE7-852A-4FA9-B076-72C5D3239C9C}" type="presParOf" srcId="{E86BA13E-2FE9-42B9-BE09-42C74D4E97C1}" destId="{FE24AAB5-EDC4-4341-8D93-61B2B4D017AB}" srcOrd="0" destOrd="0" presId="urn:microsoft.com/office/officeart/2005/8/layout/lProcess2"/>
    <dgm:cxn modelId="{67945180-B622-4290-BCB9-EB0E79AE7AFA}" type="presParOf" srcId="{E86BA13E-2FE9-42B9-BE09-42C74D4E97C1}" destId="{F75712D5-2EAE-4420-8524-2D9BBE1A13EB}" srcOrd="1" destOrd="0" presId="urn:microsoft.com/office/officeart/2005/8/layout/lProcess2"/>
    <dgm:cxn modelId="{94C27A84-070C-42DE-A161-D40EAF48C13E}" type="presParOf" srcId="{E86BA13E-2FE9-42B9-BE09-42C74D4E97C1}" destId="{936096AE-FCA1-4C07-AA15-989621F50B7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0F4882-F911-4671-95FD-816A2FCB768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788EF1-D292-4CF2-92C5-F2B5CBE105E3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Генеральная уборка в аудиториях Диктанта Победы с применением </a:t>
          </a:r>
          <a:r>
            <a:rPr lang="ru-RU" sz="1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ДзС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36F02C1-464D-47B9-82B7-938C1A3A59C9}" type="parTrans" cxnId="{5A169616-8752-47FF-ADD2-BBA274224CA7}">
      <dgm:prSet/>
      <dgm:spPr/>
      <dgm:t>
        <a:bodyPr/>
        <a:lstStyle/>
        <a:p>
          <a:endParaRPr lang="ru-RU"/>
        </a:p>
      </dgm:t>
    </dgm:pt>
    <dgm:pt modelId="{078DDA92-C374-4A83-AFEE-BEAF2D05A8F4}" type="sibTrans" cxnId="{5A169616-8752-47FF-ADD2-BBA274224CA7}">
      <dgm:prSet/>
      <dgm:spPr/>
      <dgm:t>
        <a:bodyPr/>
        <a:lstStyle/>
        <a:p>
          <a:endParaRPr lang="ru-RU"/>
        </a:p>
      </dgm:t>
    </dgm:pt>
    <dgm:pt modelId="{C5BA6DA9-71D5-4B3F-B201-CDA80358726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Термометрия с использованием бесконтактных термометров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60D1963-0CB2-42E4-9B0B-096B65F60761}" type="parTrans" cxnId="{7AFCA94F-E1E0-4932-84DC-B393149DB28A}">
      <dgm:prSet/>
      <dgm:spPr/>
      <dgm:t>
        <a:bodyPr/>
        <a:lstStyle/>
        <a:p>
          <a:endParaRPr lang="ru-RU"/>
        </a:p>
      </dgm:t>
    </dgm:pt>
    <dgm:pt modelId="{B17EE64A-2266-4A51-A06B-A88E14A3FEFC}" type="sibTrans" cxnId="{7AFCA94F-E1E0-4932-84DC-B393149DB28A}">
      <dgm:prSet/>
      <dgm:spPr/>
      <dgm:t>
        <a:bodyPr/>
        <a:lstStyle/>
        <a:p>
          <a:endParaRPr lang="ru-RU"/>
        </a:p>
      </dgm:t>
    </dgm:pt>
    <dgm:pt modelId="{4BFC4D93-333B-4F91-941D-97AADA2427B7}">
      <dgm:prSet phldrT="[Текст]" phldr="1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8E909B28-7848-4603-BC7B-1A0EACA9FAF7}" type="parTrans" cxnId="{98EF7568-E38F-4B46-BD0A-B53AA7CF7922}">
      <dgm:prSet/>
      <dgm:spPr/>
      <dgm:t>
        <a:bodyPr/>
        <a:lstStyle/>
        <a:p>
          <a:endParaRPr lang="ru-RU"/>
        </a:p>
      </dgm:t>
    </dgm:pt>
    <dgm:pt modelId="{D527F231-C151-4E0B-A1F4-2BAD2D1B941F}" type="sibTrans" cxnId="{98EF7568-E38F-4B46-BD0A-B53AA7CF7922}">
      <dgm:prSet/>
      <dgm:spPr/>
      <dgm:t>
        <a:bodyPr/>
        <a:lstStyle/>
        <a:p>
          <a:endParaRPr lang="ru-RU"/>
        </a:p>
      </dgm:t>
    </dgm:pt>
    <dgm:pt modelId="{A550F071-42B6-4ACD-8747-D6ED19021A3A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Оснащение помещений оборудованием для обеззараживания воздуха</a:t>
          </a:r>
          <a:r>
            <a:rPr lang="ru-RU" sz="1400" b="1" dirty="0" smtClean="0"/>
            <a:t>.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ECDE11A-5CDD-4355-96C0-E7E07C7ABE2C}" type="parTrans" cxnId="{08695612-0AEB-43BA-BCA4-EA76575F6C0B}">
      <dgm:prSet/>
      <dgm:spPr/>
      <dgm:t>
        <a:bodyPr/>
        <a:lstStyle/>
        <a:p>
          <a:endParaRPr lang="ru-RU"/>
        </a:p>
      </dgm:t>
    </dgm:pt>
    <dgm:pt modelId="{F1987E5D-90EC-4AD7-8F1A-1EEC1E7048E8}" type="sibTrans" cxnId="{08695612-0AEB-43BA-BCA4-EA76575F6C0B}">
      <dgm:prSet/>
      <dgm:spPr/>
      <dgm:t>
        <a:bodyPr/>
        <a:lstStyle/>
        <a:p>
          <a:endParaRPr lang="ru-RU"/>
        </a:p>
      </dgm:t>
    </dgm:pt>
    <dgm:pt modelId="{249C31EF-36D0-4A36-B799-3A7F0FC15766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Соблюдение социальной дистанции 1,5 м, зигзагообразная рассадка (по 1 чел. за партой, 10-13 чел. в аудитории), </a:t>
          </a:r>
        </a:p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отдельно для обучающихся, отдельно для родителей, отдельно для иных участников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ED2A693-50D6-4F00-853E-776C23338C6E}" type="parTrans" cxnId="{1586B383-0D8F-4798-AEAF-E156EBFAEEC8}">
      <dgm:prSet/>
      <dgm:spPr/>
      <dgm:t>
        <a:bodyPr/>
        <a:lstStyle/>
        <a:p>
          <a:endParaRPr lang="ru-RU"/>
        </a:p>
      </dgm:t>
    </dgm:pt>
    <dgm:pt modelId="{9E185DA2-B930-4457-823D-F7110D7EE5D1}" type="sibTrans" cxnId="{1586B383-0D8F-4798-AEAF-E156EBFAEEC8}">
      <dgm:prSet/>
      <dgm:spPr/>
      <dgm:t>
        <a:bodyPr/>
        <a:lstStyle/>
        <a:p>
          <a:endParaRPr lang="ru-RU"/>
        </a:p>
      </dgm:t>
    </dgm:pt>
    <dgm:pt modelId="{9E412C4E-E9D1-4282-892E-27A2FB2A4B2F}">
      <dgm:prSet phldrT="[Текст]" phldr="1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60AE512D-48B5-4829-9D31-658C8E83B849}" type="parTrans" cxnId="{9C4F2368-0421-4BB5-B005-357474128340}">
      <dgm:prSet/>
      <dgm:spPr/>
      <dgm:t>
        <a:bodyPr/>
        <a:lstStyle/>
        <a:p>
          <a:endParaRPr lang="ru-RU"/>
        </a:p>
      </dgm:t>
    </dgm:pt>
    <dgm:pt modelId="{16AB0170-D48F-4A3C-A384-B51E171FC765}" type="sibTrans" cxnId="{9C4F2368-0421-4BB5-B005-357474128340}">
      <dgm:prSet/>
      <dgm:spPr/>
      <dgm:t>
        <a:bodyPr/>
        <a:lstStyle/>
        <a:p>
          <a:endParaRPr lang="ru-RU"/>
        </a:p>
      </dgm:t>
    </dgm:pt>
    <dgm:pt modelId="{0949EDDB-A49D-405F-BD34-9C3A2A7F52EA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Применение дозаторов с антисептическим средством для обработки рук при входе в образовательную организацию</a:t>
          </a:r>
          <a:r>
            <a:rPr lang="ru-RU" sz="1400" b="1" dirty="0" smtClean="0"/>
            <a:t>.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E831699-FE1D-4B09-9C33-F08A863EF103}" type="parTrans" cxnId="{65B8156F-DAB3-485F-BD96-1DF6157D3D73}">
      <dgm:prSet/>
      <dgm:spPr/>
      <dgm:t>
        <a:bodyPr/>
        <a:lstStyle/>
        <a:p>
          <a:endParaRPr lang="ru-RU"/>
        </a:p>
      </dgm:t>
    </dgm:pt>
    <dgm:pt modelId="{F88C64DD-461E-4526-9EC3-3C607E6B16A9}" type="sibTrans" cxnId="{65B8156F-DAB3-485F-BD96-1DF6157D3D73}">
      <dgm:prSet/>
      <dgm:spPr/>
      <dgm:t>
        <a:bodyPr/>
        <a:lstStyle/>
        <a:p>
          <a:endParaRPr lang="ru-RU"/>
        </a:p>
      </dgm:t>
    </dgm:pt>
    <dgm:pt modelId="{6A2181FA-B4F9-46DA-B34A-1F83ED48A200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Обеспечение персонала средствами индивидуальной защиты (масками). </a:t>
          </a:r>
        </a:p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Организаторы в аудиториях используют маски и перчатки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1B8FF34-C72B-451F-A2EE-D5242C8F3FD2}" type="parTrans" cxnId="{89F1D541-263A-4C52-8636-CE5E663F81D4}">
      <dgm:prSet/>
      <dgm:spPr/>
      <dgm:t>
        <a:bodyPr/>
        <a:lstStyle/>
        <a:p>
          <a:endParaRPr lang="ru-RU"/>
        </a:p>
      </dgm:t>
    </dgm:pt>
    <dgm:pt modelId="{B8311798-3FC8-4F18-BF29-479CD396A608}" type="sibTrans" cxnId="{89F1D541-263A-4C52-8636-CE5E663F81D4}">
      <dgm:prSet/>
      <dgm:spPr/>
      <dgm:t>
        <a:bodyPr/>
        <a:lstStyle/>
        <a:p>
          <a:endParaRPr lang="ru-RU"/>
        </a:p>
      </dgm:t>
    </dgm:pt>
    <dgm:pt modelId="{35AAA1BF-9AE2-4D57-B856-4845B3803F1C}">
      <dgm:prSet phldrT="[Текст]" phldr="1"/>
      <dgm:spPr>
        <a:solidFill>
          <a:schemeClr val="bg1"/>
        </a:solidFill>
      </dgm:spPr>
      <dgm:t>
        <a:bodyPr/>
        <a:lstStyle/>
        <a:p>
          <a:endParaRPr lang="ru-RU" dirty="0"/>
        </a:p>
      </dgm:t>
    </dgm:pt>
    <dgm:pt modelId="{B2425DA9-66BD-4F76-BC8D-827A5E0304E9}" type="sibTrans" cxnId="{3E0FAB66-7E53-414A-BAFA-0D02AA51AA1C}">
      <dgm:prSet/>
      <dgm:spPr/>
      <dgm:t>
        <a:bodyPr/>
        <a:lstStyle/>
        <a:p>
          <a:endParaRPr lang="ru-RU"/>
        </a:p>
      </dgm:t>
    </dgm:pt>
    <dgm:pt modelId="{375A367E-FAB5-4A5C-AA8A-0B6A831664D4}" type="parTrans" cxnId="{3E0FAB66-7E53-414A-BAFA-0D02AA51AA1C}">
      <dgm:prSet/>
      <dgm:spPr/>
      <dgm:t>
        <a:bodyPr/>
        <a:lstStyle/>
        <a:p>
          <a:endParaRPr lang="ru-RU"/>
        </a:p>
      </dgm:t>
    </dgm:pt>
    <dgm:pt modelId="{82BCBFF7-1F6A-48C4-916B-A6137CCAA76E}" type="pres">
      <dgm:prSet presAssocID="{DD0F4882-F911-4671-95FD-816A2FCB768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E0CB46-FA2D-43F9-8C5E-33C2EE17B795}" type="pres">
      <dgm:prSet presAssocID="{35AAA1BF-9AE2-4D57-B856-4845B3803F1C}" presName="compNode" presStyleCnt="0"/>
      <dgm:spPr/>
    </dgm:pt>
    <dgm:pt modelId="{F9735612-C359-4ED5-89FC-ADD2ABD1B413}" type="pres">
      <dgm:prSet presAssocID="{35AAA1BF-9AE2-4D57-B856-4845B3803F1C}" presName="aNode" presStyleLbl="bgShp" presStyleIdx="0" presStyleCnt="3" custLinFactNeighborX="-2537" custLinFactNeighborY="21650"/>
      <dgm:spPr/>
      <dgm:t>
        <a:bodyPr/>
        <a:lstStyle/>
        <a:p>
          <a:endParaRPr lang="ru-RU"/>
        </a:p>
      </dgm:t>
    </dgm:pt>
    <dgm:pt modelId="{F9588100-F32E-4B5E-A1CE-4FF496FCB6ED}" type="pres">
      <dgm:prSet presAssocID="{35AAA1BF-9AE2-4D57-B856-4845B3803F1C}" presName="textNode" presStyleLbl="bgShp" presStyleIdx="0" presStyleCnt="3"/>
      <dgm:spPr/>
      <dgm:t>
        <a:bodyPr/>
        <a:lstStyle/>
        <a:p>
          <a:endParaRPr lang="ru-RU"/>
        </a:p>
      </dgm:t>
    </dgm:pt>
    <dgm:pt modelId="{47E6230A-47A8-4850-9B6F-E4D6DE156207}" type="pres">
      <dgm:prSet presAssocID="{35AAA1BF-9AE2-4D57-B856-4845B3803F1C}" presName="compChildNode" presStyleCnt="0"/>
      <dgm:spPr/>
    </dgm:pt>
    <dgm:pt modelId="{856E12CE-22DC-43C2-AC59-7858FE83D117}" type="pres">
      <dgm:prSet presAssocID="{35AAA1BF-9AE2-4D57-B856-4845B3803F1C}" presName="theInnerList" presStyleCnt="0"/>
      <dgm:spPr/>
    </dgm:pt>
    <dgm:pt modelId="{316B9039-4CB2-43F8-B7EE-6619917AD0A3}" type="pres">
      <dgm:prSet presAssocID="{87788EF1-D292-4CF2-92C5-F2B5CBE105E3}" presName="childNode" presStyleLbl="node1" presStyleIdx="0" presStyleCnt="6" custScaleX="185751" custScaleY="2000000" custLinFactY="-1300000" custLinFactNeighborX="-165" custLinFactNeighborY="-1335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A79F7-78F0-4433-9C17-3D495716FDAE}" type="pres">
      <dgm:prSet presAssocID="{87788EF1-D292-4CF2-92C5-F2B5CBE105E3}" presName="aSpace2" presStyleCnt="0"/>
      <dgm:spPr/>
    </dgm:pt>
    <dgm:pt modelId="{5F9C7E3E-6FB2-4295-9FB7-5C14A81165CF}" type="pres">
      <dgm:prSet presAssocID="{C5BA6DA9-71D5-4B3F-B201-CDA803587260}" presName="childNode" presStyleLbl="node1" presStyleIdx="1" presStyleCnt="6" custScaleX="166334" custScaleY="2000000" custLinFactY="-787383" custLinFactNeighborX="334" custLinFactNeighborY="-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61A4F-E4D2-4498-997F-08310439A6A6}" type="pres">
      <dgm:prSet presAssocID="{35AAA1BF-9AE2-4D57-B856-4845B3803F1C}" presName="aSpace" presStyleCnt="0"/>
      <dgm:spPr/>
    </dgm:pt>
    <dgm:pt modelId="{A5A234B4-34C0-46F8-AE4E-7EDDB31A2225}" type="pres">
      <dgm:prSet presAssocID="{4BFC4D93-333B-4F91-941D-97AADA2427B7}" presName="compNode" presStyleCnt="0"/>
      <dgm:spPr/>
    </dgm:pt>
    <dgm:pt modelId="{967D55EA-D9CF-458D-B5ED-696D8726E8F7}" type="pres">
      <dgm:prSet presAssocID="{4BFC4D93-333B-4F91-941D-97AADA2427B7}" presName="aNode" presStyleLbl="bgShp" presStyleIdx="1" presStyleCnt="3"/>
      <dgm:spPr/>
      <dgm:t>
        <a:bodyPr/>
        <a:lstStyle/>
        <a:p>
          <a:endParaRPr lang="ru-RU"/>
        </a:p>
      </dgm:t>
    </dgm:pt>
    <dgm:pt modelId="{9F00AFE3-C1C1-400F-875C-FD49594EC806}" type="pres">
      <dgm:prSet presAssocID="{4BFC4D93-333B-4F91-941D-97AADA2427B7}" presName="textNode" presStyleLbl="bgShp" presStyleIdx="1" presStyleCnt="3"/>
      <dgm:spPr/>
      <dgm:t>
        <a:bodyPr/>
        <a:lstStyle/>
        <a:p>
          <a:endParaRPr lang="ru-RU"/>
        </a:p>
      </dgm:t>
    </dgm:pt>
    <dgm:pt modelId="{144685FB-F22E-435A-B291-9BC8A8854E91}" type="pres">
      <dgm:prSet presAssocID="{4BFC4D93-333B-4F91-941D-97AADA2427B7}" presName="compChildNode" presStyleCnt="0"/>
      <dgm:spPr/>
    </dgm:pt>
    <dgm:pt modelId="{DE2F7CCC-164A-4442-A01D-CA8BEEEDAEDE}" type="pres">
      <dgm:prSet presAssocID="{4BFC4D93-333B-4F91-941D-97AADA2427B7}" presName="theInnerList" presStyleCnt="0"/>
      <dgm:spPr/>
    </dgm:pt>
    <dgm:pt modelId="{16B4B6A0-41E0-4A19-910D-BA4E460083D8}" type="pres">
      <dgm:prSet presAssocID="{A550F071-42B6-4ACD-8747-D6ED19021A3A}" presName="childNode" presStyleLbl="node1" presStyleIdx="2" presStyleCnt="6" custScaleX="164347" custScaleY="692132" custLinFactY="-465913" custLinFactNeighborX="-8087" custLinFactNeighborY="-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F9FE1-5C39-4721-8C1C-4267DDAF0934}" type="pres">
      <dgm:prSet presAssocID="{A550F071-42B6-4ACD-8747-D6ED19021A3A}" presName="aSpace2" presStyleCnt="0"/>
      <dgm:spPr/>
    </dgm:pt>
    <dgm:pt modelId="{9B3A10D5-69F4-4FAF-A8D7-A5157CC533F0}" type="pres">
      <dgm:prSet presAssocID="{249C31EF-36D0-4A36-B799-3A7F0FC15766}" presName="childNode" presStyleLbl="node1" presStyleIdx="3" presStyleCnt="6" custScaleX="210507" custScaleY="1150028" custLinFactY="-259231" custLinFactNeighborX="365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F6FF6-FEE8-416C-9504-DAD035E90C16}" type="pres">
      <dgm:prSet presAssocID="{4BFC4D93-333B-4F91-941D-97AADA2427B7}" presName="aSpace" presStyleCnt="0"/>
      <dgm:spPr/>
    </dgm:pt>
    <dgm:pt modelId="{3A91F800-89F3-48B6-B48B-9E98BF085FBC}" type="pres">
      <dgm:prSet presAssocID="{9E412C4E-E9D1-4282-892E-27A2FB2A4B2F}" presName="compNode" presStyleCnt="0"/>
      <dgm:spPr/>
    </dgm:pt>
    <dgm:pt modelId="{E20E9B65-67F2-4A26-A7E6-6B455B7FA2F5}" type="pres">
      <dgm:prSet presAssocID="{9E412C4E-E9D1-4282-892E-27A2FB2A4B2F}" presName="aNode" presStyleLbl="bgShp" presStyleIdx="2" presStyleCnt="3"/>
      <dgm:spPr/>
      <dgm:t>
        <a:bodyPr/>
        <a:lstStyle/>
        <a:p>
          <a:endParaRPr lang="ru-RU"/>
        </a:p>
      </dgm:t>
    </dgm:pt>
    <dgm:pt modelId="{BAD274C7-86AA-41F1-A0B6-29CAC6D95576}" type="pres">
      <dgm:prSet presAssocID="{9E412C4E-E9D1-4282-892E-27A2FB2A4B2F}" presName="textNode" presStyleLbl="bgShp" presStyleIdx="2" presStyleCnt="3"/>
      <dgm:spPr/>
      <dgm:t>
        <a:bodyPr/>
        <a:lstStyle/>
        <a:p>
          <a:endParaRPr lang="ru-RU"/>
        </a:p>
      </dgm:t>
    </dgm:pt>
    <dgm:pt modelId="{A4A11F24-90D4-4A18-A068-7D06C73175AF}" type="pres">
      <dgm:prSet presAssocID="{9E412C4E-E9D1-4282-892E-27A2FB2A4B2F}" presName="compChildNode" presStyleCnt="0"/>
      <dgm:spPr/>
    </dgm:pt>
    <dgm:pt modelId="{E86BA13E-2FE9-42B9-BE09-42C74D4E97C1}" type="pres">
      <dgm:prSet presAssocID="{9E412C4E-E9D1-4282-892E-27A2FB2A4B2F}" presName="theInnerList" presStyleCnt="0"/>
      <dgm:spPr/>
    </dgm:pt>
    <dgm:pt modelId="{FE24AAB5-EDC4-4341-8D93-61B2B4D017AB}" type="pres">
      <dgm:prSet presAssocID="{0949EDDB-A49D-405F-BD34-9C3A2A7F52EA}" presName="childNode" presStyleLbl="node1" presStyleIdx="4" presStyleCnt="6" custScaleX="195737" custScaleY="2000000" custLinFactY="-1198823" custLinFactNeighborX="-4903" custLinFactNeighborY="-1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712D5-2EAE-4420-8524-2D9BBE1A13EB}" type="pres">
      <dgm:prSet presAssocID="{0949EDDB-A49D-405F-BD34-9C3A2A7F52EA}" presName="aSpace2" presStyleCnt="0"/>
      <dgm:spPr/>
    </dgm:pt>
    <dgm:pt modelId="{936096AE-FCA1-4C07-AA15-989621F50B70}" type="pres">
      <dgm:prSet presAssocID="{6A2181FA-B4F9-46DA-B34A-1F83ED48A200}" presName="childNode" presStyleLbl="node1" presStyleIdx="5" presStyleCnt="6" custScaleX="175188" custScaleY="1755229" custLinFactY="-776773" custLinFactNeighborX="-10029" custLinFactNeighborY="-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B9D721-D6F6-4BBA-9CD0-09FFBA7647A7}" type="presOf" srcId="{C5BA6DA9-71D5-4B3F-B201-CDA803587260}" destId="{5F9C7E3E-6FB2-4295-9FB7-5C14A81165CF}" srcOrd="0" destOrd="0" presId="urn:microsoft.com/office/officeart/2005/8/layout/lProcess2"/>
    <dgm:cxn modelId="{3E97A9BF-CCB3-4CDB-927E-408B49A1A85D}" type="presOf" srcId="{0949EDDB-A49D-405F-BD34-9C3A2A7F52EA}" destId="{FE24AAB5-EDC4-4341-8D93-61B2B4D017AB}" srcOrd="0" destOrd="0" presId="urn:microsoft.com/office/officeart/2005/8/layout/lProcess2"/>
    <dgm:cxn modelId="{08695612-0AEB-43BA-BCA4-EA76575F6C0B}" srcId="{4BFC4D93-333B-4F91-941D-97AADA2427B7}" destId="{A550F071-42B6-4ACD-8747-D6ED19021A3A}" srcOrd="0" destOrd="0" parTransId="{CECDE11A-5CDD-4355-96C0-E7E07C7ABE2C}" sibTransId="{F1987E5D-90EC-4AD7-8F1A-1EEC1E7048E8}"/>
    <dgm:cxn modelId="{C1998A20-D178-4E2F-AA56-1CCCD97CC2FC}" type="presOf" srcId="{4BFC4D93-333B-4F91-941D-97AADA2427B7}" destId="{967D55EA-D9CF-458D-B5ED-696D8726E8F7}" srcOrd="0" destOrd="0" presId="urn:microsoft.com/office/officeart/2005/8/layout/lProcess2"/>
    <dgm:cxn modelId="{3E0FAB66-7E53-414A-BAFA-0D02AA51AA1C}" srcId="{DD0F4882-F911-4671-95FD-816A2FCB7680}" destId="{35AAA1BF-9AE2-4D57-B856-4845B3803F1C}" srcOrd="0" destOrd="0" parTransId="{375A367E-FAB5-4A5C-AA8A-0B6A831664D4}" sibTransId="{B2425DA9-66BD-4F76-BC8D-827A5E0304E9}"/>
    <dgm:cxn modelId="{46F71275-07A5-4E46-8480-B2DC951C120E}" type="presOf" srcId="{35AAA1BF-9AE2-4D57-B856-4845B3803F1C}" destId="{F9735612-C359-4ED5-89FC-ADD2ABD1B413}" srcOrd="0" destOrd="0" presId="urn:microsoft.com/office/officeart/2005/8/layout/lProcess2"/>
    <dgm:cxn modelId="{794B7F36-9ECF-4BBD-B17E-13820BB1573A}" type="presOf" srcId="{4BFC4D93-333B-4F91-941D-97AADA2427B7}" destId="{9F00AFE3-C1C1-400F-875C-FD49594EC806}" srcOrd="1" destOrd="0" presId="urn:microsoft.com/office/officeart/2005/8/layout/lProcess2"/>
    <dgm:cxn modelId="{4E77C12F-13E1-4920-B192-8FB3DE9BF773}" type="presOf" srcId="{9E412C4E-E9D1-4282-892E-27A2FB2A4B2F}" destId="{E20E9B65-67F2-4A26-A7E6-6B455B7FA2F5}" srcOrd="0" destOrd="0" presId="urn:microsoft.com/office/officeart/2005/8/layout/lProcess2"/>
    <dgm:cxn modelId="{1DB00123-05EB-4CBE-871B-975CE011CCFA}" type="presOf" srcId="{A550F071-42B6-4ACD-8747-D6ED19021A3A}" destId="{16B4B6A0-41E0-4A19-910D-BA4E460083D8}" srcOrd="0" destOrd="0" presId="urn:microsoft.com/office/officeart/2005/8/layout/lProcess2"/>
    <dgm:cxn modelId="{65B8156F-DAB3-485F-BD96-1DF6157D3D73}" srcId="{9E412C4E-E9D1-4282-892E-27A2FB2A4B2F}" destId="{0949EDDB-A49D-405F-BD34-9C3A2A7F52EA}" srcOrd="0" destOrd="0" parTransId="{9E831699-FE1D-4B09-9C33-F08A863EF103}" sibTransId="{F88C64DD-461E-4526-9EC3-3C607E6B16A9}"/>
    <dgm:cxn modelId="{7AFCA94F-E1E0-4932-84DC-B393149DB28A}" srcId="{35AAA1BF-9AE2-4D57-B856-4845B3803F1C}" destId="{C5BA6DA9-71D5-4B3F-B201-CDA803587260}" srcOrd="1" destOrd="0" parTransId="{A60D1963-0CB2-42E4-9B0B-096B65F60761}" sibTransId="{B17EE64A-2266-4A51-A06B-A88E14A3FEFC}"/>
    <dgm:cxn modelId="{89F1D541-263A-4C52-8636-CE5E663F81D4}" srcId="{9E412C4E-E9D1-4282-892E-27A2FB2A4B2F}" destId="{6A2181FA-B4F9-46DA-B34A-1F83ED48A200}" srcOrd="1" destOrd="0" parTransId="{51B8FF34-C72B-451F-A2EE-D5242C8F3FD2}" sibTransId="{B8311798-3FC8-4F18-BF29-479CD396A608}"/>
    <dgm:cxn modelId="{9C84631B-9119-418C-A74A-645FC063E99B}" type="presOf" srcId="{9E412C4E-E9D1-4282-892E-27A2FB2A4B2F}" destId="{BAD274C7-86AA-41F1-A0B6-29CAC6D95576}" srcOrd="1" destOrd="0" presId="urn:microsoft.com/office/officeart/2005/8/layout/lProcess2"/>
    <dgm:cxn modelId="{63306B07-DECB-4670-A272-57D581813B22}" type="presOf" srcId="{6A2181FA-B4F9-46DA-B34A-1F83ED48A200}" destId="{936096AE-FCA1-4C07-AA15-989621F50B70}" srcOrd="0" destOrd="0" presId="urn:microsoft.com/office/officeart/2005/8/layout/lProcess2"/>
    <dgm:cxn modelId="{FD0A8CF8-1B3D-490F-BEFD-E84AB2E25EC4}" type="presOf" srcId="{249C31EF-36D0-4A36-B799-3A7F0FC15766}" destId="{9B3A10D5-69F4-4FAF-A8D7-A5157CC533F0}" srcOrd="0" destOrd="0" presId="urn:microsoft.com/office/officeart/2005/8/layout/lProcess2"/>
    <dgm:cxn modelId="{44199BF8-C2E2-49EE-A497-33903D4F726F}" type="presOf" srcId="{DD0F4882-F911-4671-95FD-816A2FCB7680}" destId="{82BCBFF7-1F6A-48C4-916B-A6137CCAA76E}" srcOrd="0" destOrd="0" presId="urn:microsoft.com/office/officeart/2005/8/layout/lProcess2"/>
    <dgm:cxn modelId="{A1114348-E96F-4666-93E3-D90AB93B095E}" type="presOf" srcId="{87788EF1-D292-4CF2-92C5-F2B5CBE105E3}" destId="{316B9039-4CB2-43F8-B7EE-6619917AD0A3}" srcOrd="0" destOrd="0" presId="urn:microsoft.com/office/officeart/2005/8/layout/lProcess2"/>
    <dgm:cxn modelId="{561BF385-13C7-4150-B6E2-4147B2BEB693}" type="presOf" srcId="{35AAA1BF-9AE2-4D57-B856-4845B3803F1C}" destId="{F9588100-F32E-4B5E-A1CE-4FF496FCB6ED}" srcOrd="1" destOrd="0" presId="urn:microsoft.com/office/officeart/2005/8/layout/lProcess2"/>
    <dgm:cxn modelId="{9C4F2368-0421-4BB5-B005-357474128340}" srcId="{DD0F4882-F911-4671-95FD-816A2FCB7680}" destId="{9E412C4E-E9D1-4282-892E-27A2FB2A4B2F}" srcOrd="2" destOrd="0" parTransId="{60AE512D-48B5-4829-9D31-658C8E83B849}" sibTransId="{16AB0170-D48F-4A3C-A384-B51E171FC765}"/>
    <dgm:cxn modelId="{5A169616-8752-47FF-ADD2-BBA274224CA7}" srcId="{35AAA1BF-9AE2-4D57-B856-4845B3803F1C}" destId="{87788EF1-D292-4CF2-92C5-F2B5CBE105E3}" srcOrd="0" destOrd="0" parTransId="{236F02C1-464D-47B9-82B7-938C1A3A59C9}" sibTransId="{078DDA92-C374-4A83-AFEE-BEAF2D05A8F4}"/>
    <dgm:cxn modelId="{1586B383-0D8F-4798-AEAF-E156EBFAEEC8}" srcId="{4BFC4D93-333B-4F91-941D-97AADA2427B7}" destId="{249C31EF-36D0-4A36-B799-3A7F0FC15766}" srcOrd="1" destOrd="0" parTransId="{CED2A693-50D6-4F00-853E-776C23338C6E}" sibTransId="{9E185DA2-B930-4457-823D-F7110D7EE5D1}"/>
    <dgm:cxn modelId="{98EF7568-E38F-4B46-BD0A-B53AA7CF7922}" srcId="{DD0F4882-F911-4671-95FD-816A2FCB7680}" destId="{4BFC4D93-333B-4F91-941D-97AADA2427B7}" srcOrd="1" destOrd="0" parTransId="{8E909B28-7848-4603-BC7B-1A0EACA9FAF7}" sibTransId="{D527F231-C151-4E0B-A1F4-2BAD2D1B941F}"/>
    <dgm:cxn modelId="{57BF4C74-D314-4C41-8113-96C5F2F175C1}" type="presParOf" srcId="{82BCBFF7-1F6A-48C4-916B-A6137CCAA76E}" destId="{FFE0CB46-FA2D-43F9-8C5E-33C2EE17B795}" srcOrd="0" destOrd="0" presId="urn:microsoft.com/office/officeart/2005/8/layout/lProcess2"/>
    <dgm:cxn modelId="{C63D43EC-D9F0-469D-9AEB-4469F187C48B}" type="presParOf" srcId="{FFE0CB46-FA2D-43F9-8C5E-33C2EE17B795}" destId="{F9735612-C359-4ED5-89FC-ADD2ABD1B413}" srcOrd="0" destOrd="0" presId="urn:microsoft.com/office/officeart/2005/8/layout/lProcess2"/>
    <dgm:cxn modelId="{A8452EDE-43E9-4E5E-B49A-DCED852A0964}" type="presParOf" srcId="{FFE0CB46-FA2D-43F9-8C5E-33C2EE17B795}" destId="{F9588100-F32E-4B5E-A1CE-4FF496FCB6ED}" srcOrd="1" destOrd="0" presId="urn:microsoft.com/office/officeart/2005/8/layout/lProcess2"/>
    <dgm:cxn modelId="{F74D2D13-72A8-499F-92CE-72698B49C58C}" type="presParOf" srcId="{FFE0CB46-FA2D-43F9-8C5E-33C2EE17B795}" destId="{47E6230A-47A8-4850-9B6F-E4D6DE156207}" srcOrd="2" destOrd="0" presId="urn:microsoft.com/office/officeart/2005/8/layout/lProcess2"/>
    <dgm:cxn modelId="{27102BFE-986D-42B1-B864-DA7AF36A172F}" type="presParOf" srcId="{47E6230A-47A8-4850-9B6F-E4D6DE156207}" destId="{856E12CE-22DC-43C2-AC59-7858FE83D117}" srcOrd="0" destOrd="0" presId="urn:microsoft.com/office/officeart/2005/8/layout/lProcess2"/>
    <dgm:cxn modelId="{E448554F-E91F-4DD6-9F80-54ED3FE7D2F7}" type="presParOf" srcId="{856E12CE-22DC-43C2-AC59-7858FE83D117}" destId="{316B9039-4CB2-43F8-B7EE-6619917AD0A3}" srcOrd="0" destOrd="0" presId="urn:microsoft.com/office/officeart/2005/8/layout/lProcess2"/>
    <dgm:cxn modelId="{CEC467D5-1011-44D4-8E29-1F7B7FE4829E}" type="presParOf" srcId="{856E12CE-22DC-43C2-AC59-7858FE83D117}" destId="{2CAA79F7-78F0-4433-9C17-3D495716FDAE}" srcOrd="1" destOrd="0" presId="urn:microsoft.com/office/officeart/2005/8/layout/lProcess2"/>
    <dgm:cxn modelId="{1E244AE2-4739-4093-B07E-3F204E00B51C}" type="presParOf" srcId="{856E12CE-22DC-43C2-AC59-7858FE83D117}" destId="{5F9C7E3E-6FB2-4295-9FB7-5C14A81165CF}" srcOrd="2" destOrd="0" presId="urn:microsoft.com/office/officeart/2005/8/layout/lProcess2"/>
    <dgm:cxn modelId="{42AF87EC-410B-48CC-A432-184B8F63888E}" type="presParOf" srcId="{82BCBFF7-1F6A-48C4-916B-A6137CCAA76E}" destId="{53461A4F-E4D2-4498-997F-08310439A6A6}" srcOrd="1" destOrd="0" presId="urn:microsoft.com/office/officeart/2005/8/layout/lProcess2"/>
    <dgm:cxn modelId="{21E157D0-F6BC-4FF2-866D-AA94865E2FFD}" type="presParOf" srcId="{82BCBFF7-1F6A-48C4-916B-A6137CCAA76E}" destId="{A5A234B4-34C0-46F8-AE4E-7EDDB31A2225}" srcOrd="2" destOrd="0" presId="urn:microsoft.com/office/officeart/2005/8/layout/lProcess2"/>
    <dgm:cxn modelId="{6F74902D-49BF-4747-9499-C271764766EA}" type="presParOf" srcId="{A5A234B4-34C0-46F8-AE4E-7EDDB31A2225}" destId="{967D55EA-D9CF-458D-B5ED-696D8726E8F7}" srcOrd="0" destOrd="0" presId="urn:microsoft.com/office/officeart/2005/8/layout/lProcess2"/>
    <dgm:cxn modelId="{14BD3815-5CB0-4421-92E9-815C29B904B1}" type="presParOf" srcId="{A5A234B4-34C0-46F8-AE4E-7EDDB31A2225}" destId="{9F00AFE3-C1C1-400F-875C-FD49594EC806}" srcOrd="1" destOrd="0" presId="urn:microsoft.com/office/officeart/2005/8/layout/lProcess2"/>
    <dgm:cxn modelId="{389BDF74-0719-4FEB-A70C-27AD9715AFE0}" type="presParOf" srcId="{A5A234B4-34C0-46F8-AE4E-7EDDB31A2225}" destId="{144685FB-F22E-435A-B291-9BC8A8854E91}" srcOrd="2" destOrd="0" presId="urn:microsoft.com/office/officeart/2005/8/layout/lProcess2"/>
    <dgm:cxn modelId="{EECE1E07-EE1F-4E97-AA0D-D09E65A62819}" type="presParOf" srcId="{144685FB-F22E-435A-B291-9BC8A8854E91}" destId="{DE2F7CCC-164A-4442-A01D-CA8BEEEDAEDE}" srcOrd="0" destOrd="0" presId="urn:microsoft.com/office/officeart/2005/8/layout/lProcess2"/>
    <dgm:cxn modelId="{92FE51B5-05B5-431E-A343-F3216AB6EB03}" type="presParOf" srcId="{DE2F7CCC-164A-4442-A01D-CA8BEEEDAEDE}" destId="{16B4B6A0-41E0-4A19-910D-BA4E460083D8}" srcOrd="0" destOrd="0" presId="urn:microsoft.com/office/officeart/2005/8/layout/lProcess2"/>
    <dgm:cxn modelId="{A53AD99F-BE44-423D-90D2-0DC8092B437E}" type="presParOf" srcId="{DE2F7CCC-164A-4442-A01D-CA8BEEEDAEDE}" destId="{1FAF9FE1-5C39-4721-8C1C-4267DDAF0934}" srcOrd="1" destOrd="0" presId="urn:microsoft.com/office/officeart/2005/8/layout/lProcess2"/>
    <dgm:cxn modelId="{7F193C58-9A5B-44A4-A8CA-11ADBDF9A465}" type="presParOf" srcId="{DE2F7CCC-164A-4442-A01D-CA8BEEEDAEDE}" destId="{9B3A10D5-69F4-4FAF-A8D7-A5157CC533F0}" srcOrd="2" destOrd="0" presId="urn:microsoft.com/office/officeart/2005/8/layout/lProcess2"/>
    <dgm:cxn modelId="{EE53580B-3139-45EB-B911-751FD8DC065E}" type="presParOf" srcId="{82BCBFF7-1F6A-48C4-916B-A6137CCAA76E}" destId="{504F6FF6-FEE8-416C-9504-DAD035E90C16}" srcOrd="3" destOrd="0" presId="urn:microsoft.com/office/officeart/2005/8/layout/lProcess2"/>
    <dgm:cxn modelId="{F8D6511D-D8A4-41DC-89D2-A34AF49EE245}" type="presParOf" srcId="{82BCBFF7-1F6A-48C4-916B-A6137CCAA76E}" destId="{3A91F800-89F3-48B6-B48B-9E98BF085FBC}" srcOrd="4" destOrd="0" presId="urn:microsoft.com/office/officeart/2005/8/layout/lProcess2"/>
    <dgm:cxn modelId="{C3AEB19B-15F5-4A52-B790-F045A0DB1F76}" type="presParOf" srcId="{3A91F800-89F3-48B6-B48B-9E98BF085FBC}" destId="{E20E9B65-67F2-4A26-A7E6-6B455B7FA2F5}" srcOrd="0" destOrd="0" presId="urn:microsoft.com/office/officeart/2005/8/layout/lProcess2"/>
    <dgm:cxn modelId="{52EB66AD-8DC3-4FAF-A617-0CA73BB8CEDE}" type="presParOf" srcId="{3A91F800-89F3-48B6-B48B-9E98BF085FBC}" destId="{BAD274C7-86AA-41F1-A0B6-29CAC6D95576}" srcOrd="1" destOrd="0" presId="urn:microsoft.com/office/officeart/2005/8/layout/lProcess2"/>
    <dgm:cxn modelId="{A1E06656-050A-4820-B101-73A51D3A3D70}" type="presParOf" srcId="{3A91F800-89F3-48B6-B48B-9E98BF085FBC}" destId="{A4A11F24-90D4-4A18-A068-7D06C73175AF}" srcOrd="2" destOrd="0" presId="urn:microsoft.com/office/officeart/2005/8/layout/lProcess2"/>
    <dgm:cxn modelId="{EA04BEE5-6B9E-4376-A3DF-A330F72C8AE0}" type="presParOf" srcId="{A4A11F24-90D4-4A18-A068-7D06C73175AF}" destId="{E86BA13E-2FE9-42B9-BE09-42C74D4E97C1}" srcOrd="0" destOrd="0" presId="urn:microsoft.com/office/officeart/2005/8/layout/lProcess2"/>
    <dgm:cxn modelId="{63B782BE-E577-43D9-89FA-1DBA6B5ADFC8}" type="presParOf" srcId="{E86BA13E-2FE9-42B9-BE09-42C74D4E97C1}" destId="{FE24AAB5-EDC4-4341-8D93-61B2B4D017AB}" srcOrd="0" destOrd="0" presId="urn:microsoft.com/office/officeart/2005/8/layout/lProcess2"/>
    <dgm:cxn modelId="{3FE66653-6261-4749-9578-FC559A98B5EA}" type="presParOf" srcId="{E86BA13E-2FE9-42B9-BE09-42C74D4E97C1}" destId="{F75712D5-2EAE-4420-8524-2D9BBE1A13EB}" srcOrd="1" destOrd="0" presId="urn:microsoft.com/office/officeart/2005/8/layout/lProcess2"/>
    <dgm:cxn modelId="{7E3870CF-59CB-4263-9277-1EDEAE4B86B1}" type="presParOf" srcId="{E86BA13E-2FE9-42B9-BE09-42C74D4E97C1}" destId="{936096AE-FCA1-4C07-AA15-989621F50B7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E1455F-500B-4DC9-B875-B0D7C8933D69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3F145F-0CB5-4A68-B8CD-206A7C892107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Ответственный за организационное сопровождение Диктанта</a:t>
          </a:r>
        </a:p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Обеспечивает регистрацию участников Диктанта, выдачи бланка и информационного листа (каждому участнику – в одном файле формата А4)  и их сопровождение в аудитории для написания Диктанта.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374FE45-D75C-45D5-9E1E-052C93C2B18D}" type="parTrans" cxnId="{06CA476D-E570-42AF-9A44-D1F4C3F8CD48}">
      <dgm:prSet/>
      <dgm:spPr/>
      <dgm:t>
        <a:bodyPr/>
        <a:lstStyle/>
        <a:p>
          <a:endParaRPr lang="ru-RU"/>
        </a:p>
      </dgm:t>
    </dgm:pt>
    <dgm:pt modelId="{128AC65E-16C8-439F-87C9-8745CDCBCB0F}" type="sibTrans" cxnId="{06CA476D-E570-42AF-9A44-D1F4C3F8CD48}">
      <dgm:prSet/>
      <dgm:spPr/>
      <dgm:t>
        <a:bodyPr/>
        <a:lstStyle/>
        <a:p>
          <a:endParaRPr lang="ru-RU"/>
        </a:p>
      </dgm:t>
    </dgm:pt>
    <dgm:pt modelId="{D8745C6D-196A-4182-84EC-CA1FBB366E36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Ответственный за проведение Диктанта</a:t>
          </a:r>
        </a:p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Организует деятельность организаторов в аудитории, дежурных, ответственного за доставку </a:t>
          </a:r>
          <a:r>
            <a:rPr lang="ru-RU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КИМов</a:t>
          </a: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в аудиторию, их сбор и передачу.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AB685E2-F3A3-48CA-A3E1-6A8CB71E7C6E}" type="parTrans" cxnId="{D93868F1-DC20-42A8-93EF-A0FCDC6E75FD}">
      <dgm:prSet/>
      <dgm:spPr/>
      <dgm:t>
        <a:bodyPr/>
        <a:lstStyle/>
        <a:p>
          <a:endParaRPr lang="ru-RU"/>
        </a:p>
      </dgm:t>
    </dgm:pt>
    <dgm:pt modelId="{9A524DD4-C742-4C2E-9083-1265D7FDAE23}" type="sibTrans" cxnId="{D93868F1-DC20-42A8-93EF-A0FCDC6E75FD}">
      <dgm:prSet/>
      <dgm:spPr/>
      <dgm:t>
        <a:bodyPr/>
        <a:lstStyle/>
        <a:p>
          <a:endParaRPr lang="ru-RU"/>
        </a:p>
      </dgm:t>
    </dgm:pt>
    <dgm:pt modelId="{F3262AC5-331E-4C94-90A3-CDF4E8B77F4B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Организаторы в аудитории </a:t>
          </a:r>
          <a:r>
            <a:rPr lang="ru-RU" sz="12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Подготовка досок Рассадка участников. Проведение инструктажа. Раздача </a:t>
          </a:r>
          <a:r>
            <a:rPr lang="ru-RU" sz="1200" i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КИМов.Наблюдение</a:t>
          </a:r>
          <a:r>
            <a:rPr lang="ru-RU" sz="12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за написанием </a:t>
          </a:r>
          <a:r>
            <a:rPr lang="ru-RU" sz="1200" i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работ.Сбор</a:t>
          </a:r>
          <a:r>
            <a:rPr lang="ru-RU" sz="12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работ, запечатывание конвертов, передача ответственному за доставку</a:t>
          </a:r>
          <a:endParaRPr lang="ru-RU" sz="1200" b="1" i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1A547F0-3FEF-4A96-B6FD-B1DE8A8C6429}" type="parTrans" cxnId="{5B1CDC5A-FD57-45C1-A125-A533FACF8757}">
      <dgm:prSet/>
      <dgm:spPr/>
      <dgm:t>
        <a:bodyPr/>
        <a:lstStyle/>
        <a:p>
          <a:endParaRPr lang="ru-RU"/>
        </a:p>
      </dgm:t>
    </dgm:pt>
    <dgm:pt modelId="{F6EF5B7F-998B-49EA-B0F6-0A11026415AC}" type="sibTrans" cxnId="{5B1CDC5A-FD57-45C1-A125-A533FACF8757}">
      <dgm:prSet/>
      <dgm:spPr/>
      <dgm:t>
        <a:bodyPr/>
        <a:lstStyle/>
        <a:p>
          <a:endParaRPr lang="ru-RU"/>
        </a:p>
      </dgm:t>
    </dgm:pt>
    <dgm:pt modelId="{5730D8B6-EDDB-4318-A424-658480C669E4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Дежурные в фойе</a:t>
          </a:r>
        </a:p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Помощь в навигации участников (до комнаты гигиены, на выход, к главному ответственному за организацию и проведения диктанта в организации).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7C9C254-9024-497A-9E1A-87A7EAA5392B}" type="parTrans" cxnId="{55C2AECD-BD62-4CD1-A5A1-32E63665515F}">
      <dgm:prSet/>
      <dgm:spPr/>
      <dgm:t>
        <a:bodyPr/>
        <a:lstStyle/>
        <a:p>
          <a:endParaRPr lang="ru-RU"/>
        </a:p>
      </dgm:t>
    </dgm:pt>
    <dgm:pt modelId="{4A38A87A-AE10-4482-8208-5CDA6157D48D}" type="sibTrans" cxnId="{55C2AECD-BD62-4CD1-A5A1-32E63665515F}">
      <dgm:prSet/>
      <dgm:spPr/>
      <dgm:t>
        <a:bodyPr/>
        <a:lstStyle/>
        <a:p>
          <a:endParaRPr lang="ru-RU"/>
        </a:p>
      </dgm:t>
    </dgm:pt>
    <dgm:pt modelId="{474A60FA-8101-41A3-BD18-88F599D042D7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Ответственный за доставку ТМ</a:t>
          </a:r>
        </a:p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Получает ТМ, распечатывает ТМ, передает </a:t>
          </a:r>
          <a:r>
            <a:rPr lang="ru-RU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КИМыв</a:t>
          </a: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аудитории, собирает работы по итогам Диктанта. Организует доставку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1AA2D36-B667-4D59-AA28-8EBEA9EC9988}" type="parTrans" cxnId="{EA8B4BE9-615F-4F6D-A312-41C998648CC5}">
      <dgm:prSet/>
      <dgm:spPr/>
      <dgm:t>
        <a:bodyPr/>
        <a:lstStyle/>
        <a:p>
          <a:endParaRPr lang="ru-RU"/>
        </a:p>
      </dgm:t>
    </dgm:pt>
    <dgm:pt modelId="{5A9C5F1A-6C8D-4179-A921-A920A94C09B8}" type="sibTrans" cxnId="{EA8B4BE9-615F-4F6D-A312-41C998648CC5}">
      <dgm:prSet/>
      <dgm:spPr/>
      <dgm:t>
        <a:bodyPr/>
        <a:lstStyle/>
        <a:p>
          <a:endParaRPr lang="ru-RU"/>
        </a:p>
      </dgm:t>
    </dgm:pt>
    <dgm:pt modelId="{BABC39DD-AAB8-4689-9DA9-48E61ADD11EA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Ответственный за техническое сопровождение </a:t>
          </a:r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Презентации </a:t>
          </a:r>
          <a:r>
            <a:rPr lang="ru-RU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КИМов</a:t>
          </a:r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в аудиториях. Контроль за организацией печати совместно с ответственным за их доставку.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FC044BA-0CCF-4F4F-BF11-74896DF52F6B}" type="parTrans" cxnId="{FF8690CE-B559-44CA-8324-496BF0C54752}">
      <dgm:prSet/>
      <dgm:spPr/>
      <dgm:t>
        <a:bodyPr/>
        <a:lstStyle/>
        <a:p>
          <a:endParaRPr lang="ru-RU"/>
        </a:p>
      </dgm:t>
    </dgm:pt>
    <dgm:pt modelId="{18BD3457-CF39-474D-AAB9-D138F5F285FF}" type="sibTrans" cxnId="{FF8690CE-B559-44CA-8324-496BF0C54752}">
      <dgm:prSet/>
      <dgm:spPr/>
      <dgm:t>
        <a:bodyPr/>
        <a:lstStyle/>
        <a:p>
          <a:endParaRPr lang="ru-RU"/>
        </a:p>
      </dgm:t>
    </dgm:pt>
    <dgm:pt modelId="{B8EA2D0D-9B4B-4399-80C4-F6272C7D4F95}" type="pres">
      <dgm:prSet presAssocID="{E9E1455F-500B-4DC9-B875-B0D7C8933D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ACABCF-BEC6-4453-9A0D-71D906876431}" type="pres">
      <dgm:prSet presAssocID="{143F145F-0CB5-4A68-B8CD-206A7C892107}" presName="vertOne" presStyleCnt="0"/>
      <dgm:spPr/>
    </dgm:pt>
    <dgm:pt modelId="{7752C8E4-2CEA-44D0-9683-D445679BDFF8}" type="pres">
      <dgm:prSet presAssocID="{143F145F-0CB5-4A68-B8CD-206A7C892107}" presName="txOne" presStyleLbl="node0" presStyleIdx="0" presStyleCnt="1" custLinFactNeighborX="-761" custLinFactNeighborY="491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A10EB5-34F1-479A-A802-F5438785DB25}" type="pres">
      <dgm:prSet presAssocID="{143F145F-0CB5-4A68-B8CD-206A7C892107}" presName="parTransOne" presStyleCnt="0"/>
      <dgm:spPr/>
    </dgm:pt>
    <dgm:pt modelId="{4AC5C3FC-2D3E-45E8-91F3-80BB0F678639}" type="pres">
      <dgm:prSet presAssocID="{143F145F-0CB5-4A68-B8CD-206A7C892107}" presName="horzOne" presStyleCnt="0"/>
      <dgm:spPr/>
    </dgm:pt>
    <dgm:pt modelId="{ECB60BBF-F033-4D01-81F4-1A2ED5BC1BD5}" type="pres">
      <dgm:prSet presAssocID="{D8745C6D-196A-4182-84EC-CA1FBB366E36}" presName="vertTwo" presStyleCnt="0"/>
      <dgm:spPr/>
    </dgm:pt>
    <dgm:pt modelId="{3C9DCA0C-60DD-4106-9600-A68508397E7B}" type="pres">
      <dgm:prSet presAssocID="{D8745C6D-196A-4182-84EC-CA1FBB366E3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43247A-EA0B-4F7C-ACE5-EFB91B58E051}" type="pres">
      <dgm:prSet presAssocID="{D8745C6D-196A-4182-84EC-CA1FBB366E36}" presName="parTransTwo" presStyleCnt="0"/>
      <dgm:spPr/>
    </dgm:pt>
    <dgm:pt modelId="{9A788D96-28AF-44DE-9C59-9BB5030A067E}" type="pres">
      <dgm:prSet presAssocID="{D8745C6D-196A-4182-84EC-CA1FBB366E36}" presName="horzTwo" presStyleCnt="0"/>
      <dgm:spPr/>
    </dgm:pt>
    <dgm:pt modelId="{43794568-9FBC-4401-911D-96928A14F915}" type="pres">
      <dgm:prSet presAssocID="{F3262AC5-331E-4C94-90A3-CDF4E8B77F4B}" presName="vertThree" presStyleCnt="0"/>
      <dgm:spPr/>
    </dgm:pt>
    <dgm:pt modelId="{FDB8B3F0-1370-4795-A996-3F0EFC5ADD97}" type="pres">
      <dgm:prSet presAssocID="{F3262AC5-331E-4C94-90A3-CDF4E8B77F4B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791351-AFE1-4AC4-8E2F-AA7DF55A6352}" type="pres">
      <dgm:prSet presAssocID="{F3262AC5-331E-4C94-90A3-CDF4E8B77F4B}" presName="horzThree" presStyleCnt="0"/>
      <dgm:spPr/>
    </dgm:pt>
    <dgm:pt modelId="{D2F4FEDA-530E-48A2-8A42-05FEAF1A5BD2}" type="pres">
      <dgm:prSet presAssocID="{F6EF5B7F-998B-49EA-B0F6-0A11026415AC}" presName="sibSpaceThree" presStyleCnt="0"/>
      <dgm:spPr/>
    </dgm:pt>
    <dgm:pt modelId="{030E110D-6268-4461-841F-33165AFD6EA8}" type="pres">
      <dgm:prSet presAssocID="{5730D8B6-EDDB-4318-A424-658480C669E4}" presName="vertThree" presStyleCnt="0"/>
      <dgm:spPr/>
    </dgm:pt>
    <dgm:pt modelId="{B77E75CE-3EFA-435B-AAA1-BBF50BA29E3C}" type="pres">
      <dgm:prSet presAssocID="{5730D8B6-EDDB-4318-A424-658480C669E4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30F171-E02A-4272-8042-553031312F2B}" type="pres">
      <dgm:prSet presAssocID="{5730D8B6-EDDB-4318-A424-658480C669E4}" presName="horzThree" presStyleCnt="0"/>
      <dgm:spPr/>
    </dgm:pt>
    <dgm:pt modelId="{D1A8D0CE-6698-48DC-BC4C-4066003FF402}" type="pres">
      <dgm:prSet presAssocID="{9A524DD4-C742-4C2E-9083-1265D7FDAE23}" presName="sibSpaceTwo" presStyleCnt="0"/>
      <dgm:spPr/>
    </dgm:pt>
    <dgm:pt modelId="{5B306F70-292C-48F9-80C2-405E945AAEDC}" type="pres">
      <dgm:prSet presAssocID="{474A60FA-8101-41A3-BD18-88F599D042D7}" presName="vertTwo" presStyleCnt="0"/>
      <dgm:spPr/>
    </dgm:pt>
    <dgm:pt modelId="{10FDF07E-CCBA-4363-A032-C5902F10B41E}" type="pres">
      <dgm:prSet presAssocID="{474A60FA-8101-41A3-BD18-88F599D042D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35057E-CF52-43E9-8CAE-677907F2A31E}" type="pres">
      <dgm:prSet presAssocID="{474A60FA-8101-41A3-BD18-88F599D042D7}" presName="parTransTwo" presStyleCnt="0"/>
      <dgm:spPr/>
    </dgm:pt>
    <dgm:pt modelId="{A24723D7-E969-4736-9783-986AD8BF88D3}" type="pres">
      <dgm:prSet presAssocID="{474A60FA-8101-41A3-BD18-88F599D042D7}" presName="horzTwo" presStyleCnt="0"/>
      <dgm:spPr/>
    </dgm:pt>
    <dgm:pt modelId="{AAE529A5-3FFE-4745-A228-78372C051E48}" type="pres">
      <dgm:prSet presAssocID="{BABC39DD-AAB8-4689-9DA9-48E61ADD11EA}" presName="vertThree" presStyleCnt="0"/>
      <dgm:spPr/>
    </dgm:pt>
    <dgm:pt modelId="{205715D7-57E3-4027-A81F-91C2B49C0974}" type="pres">
      <dgm:prSet presAssocID="{BABC39DD-AAB8-4689-9DA9-48E61ADD11EA}" presName="txThree" presStyleLbl="node3" presStyleIdx="2" presStyleCnt="3" custLinFactNeighborX="1153" custLinFactNeighborY="-13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5A9D6E-D84B-466F-9551-C2F0F6166F34}" type="pres">
      <dgm:prSet presAssocID="{BABC39DD-AAB8-4689-9DA9-48E61ADD11EA}" presName="horzThree" presStyleCnt="0"/>
      <dgm:spPr/>
    </dgm:pt>
  </dgm:ptLst>
  <dgm:cxnLst>
    <dgm:cxn modelId="{06CA476D-E570-42AF-9A44-D1F4C3F8CD48}" srcId="{E9E1455F-500B-4DC9-B875-B0D7C8933D69}" destId="{143F145F-0CB5-4A68-B8CD-206A7C892107}" srcOrd="0" destOrd="0" parTransId="{5374FE45-D75C-45D5-9E1E-052C93C2B18D}" sibTransId="{128AC65E-16C8-439F-87C9-8745CDCBCB0F}"/>
    <dgm:cxn modelId="{89553911-F239-49CD-B8E2-62B20603214C}" type="presOf" srcId="{D8745C6D-196A-4182-84EC-CA1FBB366E36}" destId="{3C9DCA0C-60DD-4106-9600-A68508397E7B}" srcOrd="0" destOrd="0" presId="urn:microsoft.com/office/officeart/2005/8/layout/hierarchy4"/>
    <dgm:cxn modelId="{5D4C9228-E80E-4080-85E1-5C7FE0F9C336}" type="presOf" srcId="{E9E1455F-500B-4DC9-B875-B0D7C8933D69}" destId="{B8EA2D0D-9B4B-4399-80C4-F6272C7D4F95}" srcOrd="0" destOrd="0" presId="urn:microsoft.com/office/officeart/2005/8/layout/hierarchy4"/>
    <dgm:cxn modelId="{E1CD293C-E7AC-405C-8949-92468BB334F8}" type="presOf" srcId="{5730D8B6-EDDB-4318-A424-658480C669E4}" destId="{B77E75CE-3EFA-435B-AAA1-BBF50BA29E3C}" srcOrd="0" destOrd="0" presId="urn:microsoft.com/office/officeart/2005/8/layout/hierarchy4"/>
    <dgm:cxn modelId="{EA8B4BE9-615F-4F6D-A312-41C998648CC5}" srcId="{143F145F-0CB5-4A68-B8CD-206A7C892107}" destId="{474A60FA-8101-41A3-BD18-88F599D042D7}" srcOrd="1" destOrd="0" parTransId="{01AA2D36-B667-4D59-AA28-8EBEA9EC9988}" sibTransId="{5A9C5F1A-6C8D-4179-A921-A920A94C09B8}"/>
    <dgm:cxn modelId="{EC064055-C7B0-4128-9124-C5E45F55C63C}" type="presOf" srcId="{F3262AC5-331E-4C94-90A3-CDF4E8B77F4B}" destId="{FDB8B3F0-1370-4795-A996-3F0EFC5ADD97}" srcOrd="0" destOrd="0" presId="urn:microsoft.com/office/officeart/2005/8/layout/hierarchy4"/>
    <dgm:cxn modelId="{FF8690CE-B559-44CA-8324-496BF0C54752}" srcId="{474A60FA-8101-41A3-BD18-88F599D042D7}" destId="{BABC39DD-AAB8-4689-9DA9-48E61ADD11EA}" srcOrd="0" destOrd="0" parTransId="{CFC044BA-0CCF-4F4F-BF11-74896DF52F6B}" sibTransId="{18BD3457-CF39-474D-AAB9-D138F5F285FF}"/>
    <dgm:cxn modelId="{D93868F1-DC20-42A8-93EF-A0FCDC6E75FD}" srcId="{143F145F-0CB5-4A68-B8CD-206A7C892107}" destId="{D8745C6D-196A-4182-84EC-CA1FBB366E36}" srcOrd="0" destOrd="0" parTransId="{EAB685E2-F3A3-48CA-A3E1-6A8CB71E7C6E}" sibTransId="{9A524DD4-C742-4C2E-9083-1265D7FDAE23}"/>
    <dgm:cxn modelId="{E5BC2EDE-DFC1-490D-8DE6-3D32AF7A1B0A}" type="presOf" srcId="{474A60FA-8101-41A3-BD18-88F599D042D7}" destId="{10FDF07E-CCBA-4363-A032-C5902F10B41E}" srcOrd="0" destOrd="0" presId="urn:microsoft.com/office/officeart/2005/8/layout/hierarchy4"/>
    <dgm:cxn modelId="{9FB61117-D252-43CF-9D4E-210905A8E3BB}" type="presOf" srcId="{143F145F-0CB5-4A68-B8CD-206A7C892107}" destId="{7752C8E4-2CEA-44D0-9683-D445679BDFF8}" srcOrd="0" destOrd="0" presId="urn:microsoft.com/office/officeart/2005/8/layout/hierarchy4"/>
    <dgm:cxn modelId="{5B1CDC5A-FD57-45C1-A125-A533FACF8757}" srcId="{D8745C6D-196A-4182-84EC-CA1FBB366E36}" destId="{F3262AC5-331E-4C94-90A3-CDF4E8B77F4B}" srcOrd="0" destOrd="0" parTransId="{E1A547F0-3FEF-4A96-B6FD-B1DE8A8C6429}" sibTransId="{F6EF5B7F-998B-49EA-B0F6-0A11026415AC}"/>
    <dgm:cxn modelId="{55C2AECD-BD62-4CD1-A5A1-32E63665515F}" srcId="{D8745C6D-196A-4182-84EC-CA1FBB366E36}" destId="{5730D8B6-EDDB-4318-A424-658480C669E4}" srcOrd="1" destOrd="0" parTransId="{97C9C254-9024-497A-9E1A-87A7EAA5392B}" sibTransId="{4A38A87A-AE10-4482-8208-5CDA6157D48D}"/>
    <dgm:cxn modelId="{02FF7477-7182-486A-8745-20A7C1810309}" type="presOf" srcId="{BABC39DD-AAB8-4689-9DA9-48E61ADD11EA}" destId="{205715D7-57E3-4027-A81F-91C2B49C0974}" srcOrd="0" destOrd="0" presId="urn:microsoft.com/office/officeart/2005/8/layout/hierarchy4"/>
    <dgm:cxn modelId="{1667AACF-2119-40E2-A68E-7FD8683E389D}" type="presParOf" srcId="{B8EA2D0D-9B4B-4399-80C4-F6272C7D4F95}" destId="{1CACABCF-BEC6-4453-9A0D-71D906876431}" srcOrd="0" destOrd="0" presId="urn:microsoft.com/office/officeart/2005/8/layout/hierarchy4"/>
    <dgm:cxn modelId="{422EBEA2-A7CB-4513-97EF-44137208C0DB}" type="presParOf" srcId="{1CACABCF-BEC6-4453-9A0D-71D906876431}" destId="{7752C8E4-2CEA-44D0-9683-D445679BDFF8}" srcOrd="0" destOrd="0" presId="urn:microsoft.com/office/officeart/2005/8/layout/hierarchy4"/>
    <dgm:cxn modelId="{7864ED5F-6A00-4878-A39C-A32B355FF81B}" type="presParOf" srcId="{1CACABCF-BEC6-4453-9A0D-71D906876431}" destId="{5DA10EB5-34F1-479A-A802-F5438785DB25}" srcOrd="1" destOrd="0" presId="urn:microsoft.com/office/officeart/2005/8/layout/hierarchy4"/>
    <dgm:cxn modelId="{FA336512-7D01-47A3-B42F-A34C4BFBED10}" type="presParOf" srcId="{1CACABCF-BEC6-4453-9A0D-71D906876431}" destId="{4AC5C3FC-2D3E-45E8-91F3-80BB0F678639}" srcOrd="2" destOrd="0" presId="urn:microsoft.com/office/officeart/2005/8/layout/hierarchy4"/>
    <dgm:cxn modelId="{43F5887F-5D8C-44E0-8BAC-0A5D9BBDD8E2}" type="presParOf" srcId="{4AC5C3FC-2D3E-45E8-91F3-80BB0F678639}" destId="{ECB60BBF-F033-4D01-81F4-1A2ED5BC1BD5}" srcOrd="0" destOrd="0" presId="urn:microsoft.com/office/officeart/2005/8/layout/hierarchy4"/>
    <dgm:cxn modelId="{2F886863-18D3-45C2-AA9A-1B8E65AE40AF}" type="presParOf" srcId="{ECB60BBF-F033-4D01-81F4-1A2ED5BC1BD5}" destId="{3C9DCA0C-60DD-4106-9600-A68508397E7B}" srcOrd="0" destOrd="0" presId="urn:microsoft.com/office/officeart/2005/8/layout/hierarchy4"/>
    <dgm:cxn modelId="{C991273A-AB7B-407C-B464-F9B2E6AD5A57}" type="presParOf" srcId="{ECB60BBF-F033-4D01-81F4-1A2ED5BC1BD5}" destId="{EB43247A-EA0B-4F7C-ACE5-EFB91B58E051}" srcOrd="1" destOrd="0" presId="urn:microsoft.com/office/officeart/2005/8/layout/hierarchy4"/>
    <dgm:cxn modelId="{BFE251D2-1CAB-419A-BACB-59109597964D}" type="presParOf" srcId="{ECB60BBF-F033-4D01-81F4-1A2ED5BC1BD5}" destId="{9A788D96-28AF-44DE-9C59-9BB5030A067E}" srcOrd="2" destOrd="0" presId="urn:microsoft.com/office/officeart/2005/8/layout/hierarchy4"/>
    <dgm:cxn modelId="{02ACC7BB-BCC6-4C95-983F-90F5211D33D9}" type="presParOf" srcId="{9A788D96-28AF-44DE-9C59-9BB5030A067E}" destId="{43794568-9FBC-4401-911D-96928A14F915}" srcOrd="0" destOrd="0" presId="urn:microsoft.com/office/officeart/2005/8/layout/hierarchy4"/>
    <dgm:cxn modelId="{D9D8EA2E-AE2F-47B7-BC1C-4C5D8D4AC6ED}" type="presParOf" srcId="{43794568-9FBC-4401-911D-96928A14F915}" destId="{FDB8B3F0-1370-4795-A996-3F0EFC5ADD97}" srcOrd="0" destOrd="0" presId="urn:microsoft.com/office/officeart/2005/8/layout/hierarchy4"/>
    <dgm:cxn modelId="{616EA0AE-A894-4F5B-A51C-14A73923EDB5}" type="presParOf" srcId="{43794568-9FBC-4401-911D-96928A14F915}" destId="{3B791351-AFE1-4AC4-8E2F-AA7DF55A6352}" srcOrd="1" destOrd="0" presId="urn:microsoft.com/office/officeart/2005/8/layout/hierarchy4"/>
    <dgm:cxn modelId="{31ADBE61-1612-4C23-866E-664D659E1642}" type="presParOf" srcId="{9A788D96-28AF-44DE-9C59-9BB5030A067E}" destId="{D2F4FEDA-530E-48A2-8A42-05FEAF1A5BD2}" srcOrd="1" destOrd="0" presId="urn:microsoft.com/office/officeart/2005/8/layout/hierarchy4"/>
    <dgm:cxn modelId="{896C9932-EC73-4B76-9E9C-8128697635FC}" type="presParOf" srcId="{9A788D96-28AF-44DE-9C59-9BB5030A067E}" destId="{030E110D-6268-4461-841F-33165AFD6EA8}" srcOrd="2" destOrd="0" presId="urn:microsoft.com/office/officeart/2005/8/layout/hierarchy4"/>
    <dgm:cxn modelId="{7D95A37F-43DE-4BD4-BDBF-31A4F2FD163C}" type="presParOf" srcId="{030E110D-6268-4461-841F-33165AFD6EA8}" destId="{B77E75CE-3EFA-435B-AAA1-BBF50BA29E3C}" srcOrd="0" destOrd="0" presId="urn:microsoft.com/office/officeart/2005/8/layout/hierarchy4"/>
    <dgm:cxn modelId="{FA6366F8-4908-40E7-94E5-A65E2A3595E9}" type="presParOf" srcId="{030E110D-6268-4461-841F-33165AFD6EA8}" destId="{AF30F171-E02A-4272-8042-553031312F2B}" srcOrd="1" destOrd="0" presId="urn:microsoft.com/office/officeart/2005/8/layout/hierarchy4"/>
    <dgm:cxn modelId="{12D7A3BF-B30A-475D-B46C-782E299745B9}" type="presParOf" srcId="{4AC5C3FC-2D3E-45E8-91F3-80BB0F678639}" destId="{D1A8D0CE-6698-48DC-BC4C-4066003FF402}" srcOrd="1" destOrd="0" presId="urn:microsoft.com/office/officeart/2005/8/layout/hierarchy4"/>
    <dgm:cxn modelId="{DFB6A0D8-E51C-4964-AD9C-8CD4EE996BEE}" type="presParOf" srcId="{4AC5C3FC-2D3E-45E8-91F3-80BB0F678639}" destId="{5B306F70-292C-48F9-80C2-405E945AAEDC}" srcOrd="2" destOrd="0" presId="urn:microsoft.com/office/officeart/2005/8/layout/hierarchy4"/>
    <dgm:cxn modelId="{15CCE7BB-3025-4A7E-9349-695F4F5C2200}" type="presParOf" srcId="{5B306F70-292C-48F9-80C2-405E945AAEDC}" destId="{10FDF07E-CCBA-4363-A032-C5902F10B41E}" srcOrd="0" destOrd="0" presId="urn:microsoft.com/office/officeart/2005/8/layout/hierarchy4"/>
    <dgm:cxn modelId="{850BAD61-4396-4FE5-965C-CBF7A92884C2}" type="presParOf" srcId="{5B306F70-292C-48F9-80C2-405E945AAEDC}" destId="{9535057E-CF52-43E9-8CAE-677907F2A31E}" srcOrd="1" destOrd="0" presId="urn:microsoft.com/office/officeart/2005/8/layout/hierarchy4"/>
    <dgm:cxn modelId="{1E16B7AE-E36A-49FD-8E7B-6627FBF7E2F8}" type="presParOf" srcId="{5B306F70-292C-48F9-80C2-405E945AAEDC}" destId="{A24723D7-E969-4736-9783-986AD8BF88D3}" srcOrd="2" destOrd="0" presId="urn:microsoft.com/office/officeart/2005/8/layout/hierarchy4"/>
    <dgm:cxn modelId="{D9A937BD-D5EC-4C25-BBA5-C5BDCF1E2B0D}" type="presParOf" srcId="{A24723D7-E969-4736-9783-986AD8BF88D3}" destId="{AAE529A5-3FFE-4745-A228-78372C051E48}" srcOrd="0" destOrd="0" presId="urn:microsoft.com/office/officeart/2005/8/layout/hierarchy4"/>
    <dgm:cxn modelId="{A5CDD78A-F558-4289-B838-37695E22691D}" type="presParOf" srcId="{AAE529A5-3FFE-4745-A228-78372C051E48}" destId="{205715D7-57E3-4027-A81F-91C2B49C0974}" srcOrd="0" destOrd="0" presId="urn:microsoft.com/office/officeart/2005/8/layout/hierarchy4"/>
    <dgm:cxn modelId="{38880588-B8AE-4A15-9455-4166CB7A8317}" type="presParOf" srcId="{AAE529A5-3FFE-4745-A228-78372C051E48}" destId="{335A9D6E-D84B-466F-9551-C2F0F6166F3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1A3EE-C608-4381-921A-B40B7001DA2C}">
      <dsp:nvSpPr>
        <dsp:cNvPr id="0" name=""/>
        <dsp:cNvSpPr/>
      </dsp:nvSpPr>
      <dsp:spPr>
        <a:xfrm rot="5400000">
          <a:off x="-322124" y="326445"/>
          <a:ext cx="2147493" cy="15032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solidFill>
                <a:schemeClr val="tx1"/>
              </a:solidFill>
              <a:latin typeface="Arial Black" pitchFamily="34" charset="0"/>
            </a:rPr>
            <a:t>Цели</a:t>
          </a:r>
          <a:endParaRPr lang="ru-RU" sz="1700" kern="1200" dirty="0">
            <a:solidFill>
              <a:schemeClr val="tx1"/>
            </a:solidFill>
            <a:latin typeface="Arial Black" pitchFamily="34" charset="0"/>
          </a:endParaRPr>
        </a:p>
      </dsp:txBody>
      <dsp:txXfrm rot="-5400000">
        <a:off x="1" y="755944"/>
        <a:ext cx="1503245" cy="644248"/>
      </dsp:txXfrm>
    </dsp:sp>
    <dsp:sp modelId="{15DEACDB-95E6-4C56-BA44-1E3728A92A15}">
      <dsp:nvSpPr>
        <dsp:cNvPr id="0" name=""/>
        <dsp:cNvSpPr/>
      </dsp:nvSpPr>
      <dsp:spPr>
        <a:xfrm rot="5400000">
          <a:off x="4625687" y="-3118119"/>
          <a:ext cx="1395871" cy="7640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Повышение исторической грамотности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Сохранение исторической памяти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503246" y="72463"/>
        <a:ext cx="7572613" cy="1259589"/>
      </dsp:txXfrm>
    </dsp:sp>
    <dsp:sp modelId="{5C6E19F2-B478-45E2-986F-776211C0C96E}">
      <dsp:nvSpPr>
        <dsp:cNvPr id="0" name=""/>
        <dsp:cNvSpPr/>
      </dsp:nvSpPr>
      <dsp:spPr>
        <a:xfrm rot="5400000">
          <a:off x="-322124" y="2284492"/>
          <a:ext cx="2147493" cy="15032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solidFill>
                <a:schemeClr val="tx1"/>
              </a:solidFill>
              <a:latin typeface="Arial Black" pitchFamily="34" charset="0"/>
            </a:rPr>
            <a:t>Место проведения</a:t>
          </a:r>
          <a:endParaRPr lang="ru-RU" sz="1700" kern="1200" dirty="0">
            <a:solidFill>
              <a:schemeClr val="tx1"/>
            </a:solidFill>
            <a:latin typeface="Arial Black" pitchFamily="34" charset="0"/>
          </a:endParaRPr>
        </a:p>
      </dsp:txBody>
      <dsp:txXfrm rot="-5400000">
        <a:off x="1" y="2713991"/>
        <a:ext cx="1503245" cy="644248"/>
      </dsp:txXfrm>
    </dsp:sp>
    <dsp:sp modelId="{F5B9F913-4CF6-4B2A-A2A0-2F210502B2D1}">
      <dsp:nvSpPr>
        <dsp:cNvPr id="0" name=""/>
        <dsp:cNvSpPr/>
      </dsp:nvSpPr>
      <dsp:spPr>
        <a:xfrm rot="5400000">
          <a:off x="4625687" y="-1160073"/>
          <a:ext cx="1395871" cy="7640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Площадки Диктанта Победы на базе зарегистрированных организаций образования, культуры и других организаций;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Все остальные организации организуют выполнение заданий Диктанта </a:t>
          </a:r>
          <a:r>
            <a:rPr lang="ru-RU" sz="1800" b="1" kern="1200" dirty="0" err="1" smtClean="0">
              <a:latin typeface="Arial" pitchFamily="34" charset="0"/>
              <a:cs typeface="Arial" pitchFamily="34" charset="0"/>
            </a:rPr>
            <a:t>онлайн</a:t>
          </a: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 на сайте </a:t>
          </a:r>
          <a:r>
            <a:rPr lang="en-US" sz="1800" b="1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https://</a:t>
          </a:r>
          <a:r>
            <a:rPr lang="ru-RU" sz="1800" b="1" kern="1200" dirty="0" err="1" smtClean="0"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диктантпобеды.рф</a:t>
          </a:r>
          <a:r>
            <a:rPr lang="ru-RU" sz="1800" b="1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503246" y="2030509"/>
        <a:ext cx="7572613" cy="1259589"/>
      </dsp:txXfrm>
    </dsp:sp>
    <dsp:sp modelId="{9238227B-83CF-4C4E-9ED0-4136DD661620}">
      <dsp:nvSpPr>
        <dsp:cNvPr id="0" name=""/>
        <dsp:cNvSpPr/>
      </dsp:nvSpPr>
      <dsp:spPr>
        <a:xfrm rot="5400000">
          <a:off x="-322124" y="4242538"/>
          <a:ext cx="2147493" cy="15032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solidFill>
                <a:schemeClr val="tx1"/>
              </a:solidFill>
              <a:latin typeface="Arial Black" pitchFamily="34" charset="0"/>
            </a:rPr>
            <a:t>Дата, время проведения </a:t>
          </a:r>
          <a:endParaRPr lang="ru-RU" sz="1700" kern="1200" dirty="0">
            <a:solidFill>
              <a:schemeClr val="tx1"/>
            </a:solidFill>
            <a:latin typeface="Arial Black" pitchFamily="34" charset="0"/>
          </a:endParaRPr>
        </a:p>
      </dsp:txBody>
      <dsp:txXfrm rot="-5400000">
        <a:off x="1" y="4672037"/>
        <a:ext cx="1503245" cy="644248"/>
      </dsp:txXfrm>
    </dsp:sp>
    <dsp:sp modelId="{8B052210-9BCA-4185-998B-BD604FE80D21}">
      <dsp:nvSpPr>
        <dsp:cNvPr id="0" name=""/>
        <dsp:cNvSpPr/>
      </dsp:nvSpPr>
      <dsp:spPr>
        <a:xfrm rot="5400000">
          <a:off x="4625687" y="797972"/>
          <a:ext cx="1395871" cy="7640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03.09.2020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 с 13.00 до </a:t>
          </a:r>
          <a:r>
            <a:rPr lang="ru-RU" sz="2400" b="1" kern="1200" baseline="0" dirty="0" smtClean="0">
              <a:latin typeface="Arial" pitchFamily="34" charset="0"/>
              <a:cs typeface="Arial" pitchFamily="34" charset="0"/>
            </a:rPr>
            <a:t>16.20 (местное время)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503246" y="3988555"/>
        <a:ext cx="7572613" cy="1259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26220-AD19-4521-9FF3-27DD5F5EC283}">
      <dsp:nvSpPr>
        <dsp:cNvPr id="0" name=""/>
        <dsp:cNvSpPr/>
      </dsp:nvSpPr>
      <dsp:spPr>
        <a:xfrm>
          <a:off x="411676" y="761221"/>
          <a:ext cx="3601819" cy="42374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4581D-EA75-4C95-A45A-332333F7B69B}">
      <dsp:nvSpPr>
        <dsp:cNvPr id="0" name=""/>
        <dsp:cNvSpPr/>
      </dsp:nvSpPr>
      <dsp:spPr>
        <a:xfrm>
          <a:off x="411676" y="920362"/>
          <a:ext cx="264602" cy="2646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64A59-83CD-4923-AC1D-4E07C19E9467}">
      <dsp:nvSpPr>
        <dsp:cNvPr id="0" name=""/>
        <dsp:cNvSpPr/>
      </dsp:nvSpPr>
      <dsp:spPr>
        <a:xfrm>
          <a:off x="411676" y="0"/>
          <a:ext cx="3601819" cy="761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Подготовительный этап (24.08.-02.09.2020)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411676" y="0"/>
        <a:ext cx="3601819" cy="761221"/>
      </dsp:txXfrm>
    </dsp:sp>
    <dsp:sp modelId="{C5865B1E-A540-4ED1-8164-0D4862656904}">
      <dsp:nvSpPr>
        <dsp:cNvPr id="0" name=""/>
        <dsp:cNvSpPr/>
      </dsp:nvSpPr>
      <dsp:spPr>
        <a:xfrm>
          <a:off x="451504" y="1537143"/>
          <a:ext cx="264596" cy="2645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A8961-9933-496E-9505-43D345AE7DC1}">
      <dsp:nvSpPr>
        <dsp:cNvPr id="0" name=""/>
        <dsp:cNvSpPr/>
      </dsp:nvSpPr>
      <dsp:spPr>
        <a:xfrm>
          <a:off x="703631" y="1361053"/>
          <a:ext cx="3349692" cy="616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Издание приказа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 (до 27.08.2020)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03631" y="1361053"/>
        <a:ext cx="3349692" cy="616774"/>
      </dsp:txXfrm>
    </dsp:sp>
    <dsp:sp modelId="{12476C42-ABA4-4851-93E1-45B35C2215AA}">
      <dsp:nvSpPr>
        <dsp:cNvPr id="0" name=""/>
        <dsp:cNvSpPr/>
      </dsp:nvSpPr>
      <dsp:spPr>
        <a:xfrm>
          <a:off x="431875" y="2526908"/>
          <a:ext cx="264596" cy="2645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F617A-BE06-4F40-832A-93045F1E0A2E}">
      <dsp:nvSpPr>
        <dsp:cNvPr id="0" name=""/>
        <dsp:cNvSpPr/>
      </dsp:nvSpPr>
      <dsp:spPr>
        <a:xfrm>
          <a:off x="664373" y="1977828"/>
          <a:ext cx="3388950" cy="136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Проведение информационной кампании среди обучающихся                       (24.08-02.09.2020)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664373" y="1977828"/>
        <a:ext cx="3388950" cy="1362756"/>
      </dsp:txXfrm>
    </dsp:sp>
    <dsp:sp modelId="{10A38DAE-3DC4-4FC6-A284-A4F0B6640F5C}">
      <dsp:nvSpPr>
        <dsp:cNvPr id="0" name=""/>
        <dsp:cNvSpPr/>
      </dsp:nvSpPr>
      <dsp:spPr>
        <a:xfrm>
          <a:off x="411676" y="3947604"/>
          <a:ext cx="264596" cy="2645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6EEA2-4FAB-49FC-83F1-DDDAE07B8C1F}">
      <dsp:nvSpPr>
        <dsp:cNvPr id="0" name=""/>
        <dsp:cNvSpPr/>
      </dsp:nvSpPr>
      <dsp:spPr>
        <a:xfrm>
          <a:off x="623975" y="3340584"/>
          <a:ext cx="3429347" cy="1478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Проверка канала электронной передачи КИМ (до 28.08.2020)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623975" y="3340584"/>
        <a:ext cx="3429347" cy="1478636"/>
      </dsp:txXfrm>
    </dsp:sp>
    <dsp:sp modelId="{70F326D0-8F9B-4CC5-BD91-35F9B0768972}">
      <dsp:nvSpPr>
        <dsp:cNvPr id="0" name=""/>
        <dsp:cNvSpPr/>
      </dsp:nvSpPr>
      <dsp:spPr>
        <a:xfrm>
          <a:off x="4233414" y="761221"/>
          <a:ext cx="3601819" cy="42374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3A6FD-38EE-4E37-8306-DC01F6E29751}">
      <dsp:nvSpPr>
        <dsp:cNvPr id="0" name=""/>
        <dsp:cNvSpPr/>
      </dsp:nvSpPr>
      <dsp:spPr>
        <a:xfrm>
          <a:off x="4233414" y="920362"/>
          <a:ext cx="264602" cy="2646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FF51F-6B93-4CF5-9EBC-E5B3AB97721B}">
      <dsp:nvSpPr>
        <dsp:cNvPr id="0" name=""/>
        <dsp:cNvSpPr/>
      </dsp:nvSpPr>
      <dsp:spPr>
        <a:xfrm>
          <a:off x="4233414" y="0"/>
          <a:ext cx="3601819" cy="761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День проведения Диктанта (03.09.2020)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4233414" y="0"/>
        <a:ext cx="3601819" cy="761221"/>
      </dsp:txXfrm>
    </dsp:sp>
    <dsp:sp modelId="{8E9C902D-ECEA-4CB3-9D92-F852DF81A1D9}">
      <dsp:nvSpPr>
        <dsp:cNvPr id="0" name=""/>
        <dsp:cNvSpPr/>
      </dsp:nvSpPr>
      <dsp:spPr>
        <a:xfrm>
          <a:off x="4387584" y="1537143"/>
          <a:ext cx="264596" cy="2645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875C9-6F46-4A46-9F0F-B738B1F657E2}">
      <dsp:nvSpPr>
        <dsp:cNvPr id="0" name=""/>
        <dsp:cNvSpPr/>
      </dsp:nvSpPr>
      <dsp:spPr>
        <a:xfrm>
          <a:off x="4639711" y="1361053"/>
          <a:ext cx="3349692" cy="616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Получение, распечатка </a:t>
          </a:r>
          <a:r>
            <a:rPr lang="ru-RU" sz="1800" kern="1200" dirty="0" err="1" smtClean="0">
              <a:latin typeface="Arial" pitchFamily="34" charset="0"/>
              <a:cs typeface="Arial" pitchFamily="34" charset="0"/>
            </a:rPr>
            <a:t>КИМов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, передача в аудитории (11.00-12.00)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4639711" y="1361053"/>
        <a:ext cx="3349692" cy="616774"/>
      </dsp:txXfrm>
    </dsp:sp>
    <dsp:sp modelId="{058EC6C5-D2D2-41A2-AA73-E11963359E85}">
      <dsp:nvSpPr>
        <dsp:cNvPr id="0" name=""/>
        <dsp:cNvSpPr/>
      </dsp:nvSpPr>
      <dsp:spPr>
        <a:xfrm>
          <a:off x="4404386" y="2574086"/>
          <a:ext cx="264596" cy="2645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1FC4C-79B4-479C-842D-3305957C369E}">
      <dsp:nvSpPr>
        <dsp:cNvPr id="0" name=""/>
        <dsp:cNvSpPr/>
      </dsp:nvSpPr>
      <dsp:spPr>
        <a:xfrm>
          <a:off x="4331372" y="1977828"/>
          <a:ext cx="3658031" cy="1399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Регистрация участников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(12.30-14.00)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4331372" y="1977828"/>
        <a:ext cx="3658031" cy="1399392"/>
      </dsp:txXfrm>
    </dsp:sp>
    <dsp:sp modelId="{3682BF56-11F8-42DA-9C01-8458432C87A0}">
      <dsp:nvSpPr>
        <dsp:cNvPr id="0" name=""/>
        <dsp:cNvSpPr/>
      </dsp:nvSpPr>
      <dsp:spPr>
        <a:xfrm>
          <a:off x="4424564" y="4047037"/>
          <a:ext cx="264596" cy="2645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32878-C371-4D74-B085-1747D1A1B39C}">
      <dsp:nvSpPr>
        <dsp:cNvPr id="0" name=""/>
        <dsp:cNvSpPr/>
      </dsp:nvSpPr>
      <dsp:spPr>
        <a:xfrm>
          <a:off x="4713672" y="3377221"/>
          <a:ext cx="3275730" cy="1604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Сбор и передача в РЦМО (</a:t>
          </a:r>
          <a:r>
            <a:rPr lang="ru-RU" sz="1800" kern="1200" dirty="0" err="1" smtClean="0">
              <a:latin typeface="Arial" pitchFamily="34" charset="0"/>
              <a:cs typeface="Arial" pitchFamily="34" charset="0"/>
            </a:rPr>
            <a:t>г.Самара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800" kern="1200" dirty="0" err="1" smtClean="0">
              <a:latin typeface="Arial" pitchFamily="34" charset="0"/>
              <a:cs typeface="Arial" pitchFamily="34" charset="0"/>
            </a:rPr>
            <a:t>ул.Фрунзе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, 100) бланков Диктанта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(03-04.09.2020)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4713672" y="3377221"/>
        <a:ext cx="3275730" cy="1604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EF007-DC54-4E32-AB41-6C6748011678}">
      <dsp:nvSpPr>
        <dsp:cNvPr id="0" name=""/>
        <dsp:cNvSpPr/>
      </dsp:nvSpPr>
      <dsp:spPr>
        <a:xfrm>
          <a:off x="0" y="675295"/>
          <a:ext cx="82296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657A3-C8AF-4BB6-9B00-FFE8328115EC}">
      <dsp:nvSpPr>
        <dsp:cNvPr id="0" name=""/>
        <dsp:cNvSpPr/>
      </dsp:nvSpPr>
      <dsp:spPr>
        <a:xfrm>
          <a:off x="368483" y="62113"/>
          <a:ext cx="7860984" cy="746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Издание</a:t>
          </a:r>
          <a:r>
            <a:rPr lang="ru-RU" sz="2000" b="1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приказа (распоряжения) с назначением ответственных:</a:t>
          </a:r>
          <a:endParaRPr lang="ru-RU" sz="2000" b="1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404901" y="98531"/>
        <a:ext cx="7788148" cy="673185"/>
      </dsp:txXfrm>
    </dsp:sp>
    <dsp:sp modelId="{78365A14-FDAD-4317-A736-5674DA0DB4C4}">
      <dsp:nvSpPr>
        <dsp:cNvPr id="0" name=""/>
        <dsp:cNvSpPr/>
      </dsp:nvSpPr>
      <dsp:spPr>
        <a:xfrm>
          <a:off x="0" y="1467657"/>
          <a:ext cx="82296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E9FCA2-41C6-43AB-976D-0247D39961FB}">
      <dsp:nvSpPr>
        <dsp:cNvPr id="0" name=""/>
        <dsp:cNvSpPr/>
      </dsp:nvSpPr>
      <dsp:spPr>
        <a:xfrm>
          <a:off x="411078" y="950695"/>
          <a:ext cx="6777947" cy="6498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организационное сопровождение Диктанта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442799" y="982416"/>
        <a:ext cx="6714505" cy="586360"/>
      </dsp:txXfrm>
    </dsp:sp>
    <dsp:sp modelId="{4DAD5FC4-7CE0-4C16-BD46-DF6C215F1502}">
      <dsp:nvSpPr>
        <dsp:cNvPr id="0" name=""/>
        <dsp:cNvSpPr/>
      </dsp:nvSpPr>
      <dsp:spPr>
        <a:xfrm>
          <a:off x="0" y="2281894"/>
          <a:ext cx="82296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67F39-3EE7-4671-AB98-ECEC5D5FBEE8}">
      <dsp:nvSpPr>
        <dsp:cNvPr id="0" name=""/>
        <dsp:cNvSpPr/>
      </dsp:nvSpPr>
      <dsp:spPr>
        <a:xfrm>
          <a:off x="411078" y="1743057"/>
          <a:ext cx="6778004" cy="671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проведение Диктанта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43867" y="1775846"/>
        <a:ext cx="6712426" cy="606098"/>
      </dsp:txXfrm>
    </dsp:sp>
    <dsp:sp modelId="{EECA7E4B-B712-4731-9B3D-D8BE690C34D5}">
      <dsp:nvSpPr>
        <dsp:cNvPr id="0" name=""/>
        <dsp:cNvSpPr/>
      </dsp:nvSpPr>
      <dsp:spPr>
        <a:xfrm>
          <a:off x="0" y="3139879"/>
          <a:ext cx="82296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89F8F-33CD-4C3F-8786-0B0B41079C52}">
      <dsp:nvSpPr>
        <dsp:cNvPr id="0" name=""/>
        <dsp:cNvSpPr/>
      </dsp:nvSpPr>
      <dsp:spPr>
        <a:xfrm>
          <a:off x="411078" y="2557294"/>
          <a:ext cx="6773112" cy="715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техническое сопровождение Диктанта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46002" y="2592218"/>
        <a:ext cx="6703264" cy="645577"/>
      </dsp:txXfrm>
    </dsp:sp>
    <dsp:sp modelId="{D8801078-FB1A-4202-8641-11652A2200EE}">
      <dsp:nvSpPr>
        <dsp:cNvPr id="0" name=""/>
        <dsp:cNvSpPr/>
      </dsp:nvSpPr>
      <dsp:spPr>
        <a:xfrm>
          <a:off x="0" y="4237049"/>
          <a:ext cx="82296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3BD48-E0E8-4FDD-8C05-DEC1AE68CD1A}">
      <dsp:nvSpPr>
        <dsp:cNvPr id="0" name=""/>
        <dsp:cNvSpPr/>
      </dsp:nvSpPr>
      <dsp:spPr>
        <a:xfrm>
          <a:off x="411078" y="3415279"/>
          <a:ext cx="6916184" cy="954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проведение мероприятий по предотвращению вирусных </a:t>
          </a: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заболеваний</a:t>
          </a:r>
          <a:endParaRPr lang="ru-RU" sz="2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57678" y="3461879"/>
        <a:ext cx="6822984" cy="8614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35612-C359-4ED5-89FC-ADD2ABD1B413}">
      <dsp:nvSpPr>
        <dsp:cNvPr id="0" name=""/>
        <dsp:cNvSpPr/>
      </dsp:nvSpPr>
      <dsp:spPr>
        <a:xfrm>
          <a:off x="558097" y="0"/>
          <a:ext cx="1818412" cy="516918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558097" y="0"/>
        <a:ext cx="1818412" cy="1550755"/>
      </dsp:txXfrm>
    </dsp:sp>
    <dsp:sp modelId="{316B9039-4CB2-43F8-B7EE-6619917AD0A3}">
      <dsp:nvSpPr>
        <dsp:cNvPr id="0" name=""/>
        <dsp:cNvSpPr/>
      </dsp:nvSpPr>
      <dsp:spPr>
        <a:xfrm>
          <a:off x="9878" y="145610"/>
          <a:ext cx="3026813" cy="167342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Проведение информационной компании среди обучающихся/студентов, родителей (законных представителей) (размещение информации о проведении Диктанта на официальном сайте, стендах)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8891" y="194623"/>
        <a:ext cx="2928787" cy="1575397"/>
      </dsp:txXfrm>
    </dsp:sp>
    <dsp:sp modelId="{5F9C7E3E-6FB2-4295-9FB7-5C14A81165CF}">
      <dsp:nvSpPr>
        <dsp:cNvPr id="0" name=""/>
        <dsp:cNvSpPr/>
      </dsp:nvSpPr>
      <dsp:spPr>
        <a:xfrm>
          <a:off x="290663" y="2548190"/>
          <a:ext cx="2419710" cy="167342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Определение штаба проведения Диктанта Победы (помещения, оснащенного оборудованием).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Подготовка места для регистрации и листов регистрации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39676" y="2597203"/>
        <a:ext cx="2321684" cy="1575397"/>
      </dsp:txXfrm>
    </dsp:sp>
    <dsp:sp modelId="{967D55EA-D9CF-458D-B5ED-696D8726E8F7}">
      <dsp:nvSpPr>
        <dsp:cNvPr id="0" name=""/>
        <dsp:cNvSpPr/>
      </dsp:nvSpPr>
      <dsp:spPr>
        <a:xfrm>
          <a:off x="3572374" y="0"/>
          <a:ext cx="1818412" cy="516918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/>
        </a:p>
      </dsp:txBody>
      <dsp:txXfrm>
        <a:off x="3572374" y="0"/>
        <a:ext cx="1818412" cy="1550755"/>
      </dsp:txXfrm>
    </dsp:sp>
    <dsp:sp modelId="{16B4B6A0-41E0-4A19-910D-BA4E460083D8}">
      <dsp:nvSpPr>
        <dsp:cNvPr id="0" name=""/>
        <dsp:cNvSpPr/>
      </dsp:nvSpPr>
      <dsp:spPr>
        <a:xfrm>
          <a:off x="3309468" y="310718"/>
          <a:ext cx="2390805" cy="149233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Уточнение ожидаемого количества участников Диктанта Победы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353177" y="354427"/>
        <a:ext cx="2303387" cy="1404921"/>
      </dsp:txXfrm>
    </dsp:sp>
    <dsp:sp modelId="{9B3A10D5-69F4-4FAF-A8D7-A5157CC533F0}">
      <dsp:nvSpPr>
        <dsp:cNvPr id="0" name=""/>
        <dsp:cNvSpPr/>
      </dsp:nvSpPr>
      <dsp:spPr>
        <a:xfrm>
          <a:off x="3145578" y="2540032"/>
          <a:ext cx="2636712" cy="166592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Определение дежурных для встречи участников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 гостей Диктанта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 их сопровождение в аудитории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194371" y="2588825"/>
        <a:ext cx="2539126" cy="1568341"/>
      </dsp:txXfrm>
    </dsp:sp>
    <dsp:sp modelId="{E20E9B65-67F2-4A26-A7E6-6B455B7FA2F5}">
      <dsp:nvSpPr>
        <dsp:cNvPr id="0" name=""/>
        <dsp:cNvSpPr/>
      </dsp:nvSpPr>
      <dsp:spPr>
        <a:xfrm>
          <a:off x="6290879" y="0"/>
          <a:ext cx="1818412" cy="516918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/>
        </a:p>
      </dsp:txBody>
      <dsp:txXfrm>
        <a:off x="6290879" y="0"/>
        <a:ext cx="1818412" cy="1550755"/>
      </dsp:txXfrm>
    </dsp:sp>
    <dsp:sp modelId="{FE24AAB5-EDC4-4341-8D93-61B2B4D017AB}">
      <dsp:nvSpPr>
        <dsp:cNvPr id="0" name=""/>
        <dsp:cNvSpPr/>
      </dsp:nvSpPr>
      <dsp:spPr>
        <a:xfrm>
          <a:off x="6032759" y="291221"/>
          <a:ext cx="2169278" cy="147793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Определение ответственных за регистрацию участников Диктанта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076046" y="334508"/>
        <a:ext cx="2082704" cy="1391359"/>
      </dsp:txXfrm>
    </dsp:sp>
    <dsp:sp modelId="{936096AE-FCA1-4C07-AA15-989621F50B70}">
      <dsp:nvSpPr>
        <dsp:cNvPr id="0" name=""/>
        <dsp:cNvSpPr/>
      </dsp:nvSpPr>
      <dsp:spPr>
        <a:xfrm>
          <a:off x="5824405" y="2475383"/>
          <a:ext cx="2527535" cy="180934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Оформление холла ОО (размещение указателей к месту проведения Диктанта, логотипов Диктанта, выставка рисунков и т.д.)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(для ТУ (ДО): </a:t>
          </a:r>
          <a:r>
            <a:rPr lang="ru-RU" sz="14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брэндбук</a:t>
          </a: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- письмо от 27.07.2020 №934-ту).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5877399" y="2528377"/>
        <a:ext cx="2421547" cy="17033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35612-C359-4ED5-89FC-ADD2ABD1B413}">
      <dsp:nvSpPr>
        <dsp:cNvPr id="0" name=""/>
        <dsp:cNvSpPr/>
      </dsp:nvSpPr>
      <dsp:spPr>
        <a:xfrm>
          <a:off x="398142" y="0"/>
          <a:ext cx="1818412" cy="511256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398142" y="0"/>
        <a:ext cx="1818412" cy="1533770"/>
      </dsp:txXfrm>
    </dsp:sp>
    <dsp:sp modelId="{316B9039-4CB2-43F8-B7EE-6619917AD0A3}">
      <dsp:nvSpPr>
        <dsp:cNvPr id="0" name=""/>
        <dsp:cNvSpPr/>
      </dsp:nvSpPr>
      <dsp:spPr>
        <a:xfrm>
          <a:off x="0" y="288032"/>
          <a:ext cx="2702175" cy="165509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Назначение организаторов в аудитории и дежурных в фойе рядом с аудиториями, в которых будет проводиться Диктант (по 2 человека в каждой аудитории)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8476" y="336508"/>
        <a:ext cx="2605223" cy="1558142"/>
      </dsp:txXfrm>
    </dsp:sp>
    <dsp:sp modelId="{5F9C7E3E-6FB2-4295-9FB7-5C14A81165CF}">
      <dsp:nvSpPr>
        <dsp:cNvPr id="0" name=""/>
        <dsp:cNvSpPr/>
      </dsp:nvSpPr>
      <dsp:spPr>
        <a:xfrm>
          <a:off x="148485" y="2448272"/>
          <a:ext cx="2419710" cy="165509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Определение штаба проведения Диктанта Победы (помещения, оснащенного оборудованием).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Подготовка места для регистрации и листов регистрации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96961" y="2496748"/>
        <a:ext cx="2322758" cy="1558142"/>
      </dsp:txXfrm>
    </dsp:sp>
    <dsp:sp modelId="{967D55EA-D9CF-458D-B5ED-696D8726E8F7}">
      <dsp:nvSpPr>
        <dsp:cNvPr id="0" name=""/>
        <dsp:cNvSpPr/>
      </dsp:nvSpPr>
      <dsp:spPr>
        <a:xfrm>
          <a:off x="3250101" y="0"/>
          <a:ext cx="1818412" cy="511256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/>
        </a:p>
      </dsp:txBody>
      <dsp:txXfrm>
        <a:off x="3250101" y="0"/>
        <a:ext cx="1818412" cy="1533770"/>
      </dsp:txXfrm>
    </dsp:sp>
    <dsp:sp modelId="{16B4B6A0-41E0-4A19-910D-BA4E460083D8}">
      <dsp:nvSpPr>
        <dsp:cNvPr id="0" name=""/>
        <dsp:cNvSpPr/>
      </dsp:nvSpPr>
      <dsp:spPr>
        <a:xfrm>
          <a:off x="2915083" y="364038"/>
          <a:ext cx="2390805" cy="151725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Проведение инструктажа с организаторами в аудиториях и дежурными           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фойе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959522" y="408477"/>
        <a:ext cx="2301927" cy="1428374"/>
      </dsp:txXfrm>
    </dsp:sp>
    <dsp:sp modelId="{9B3A10D5-69F4-4FAF-A8D7-A5157CC533F0}">
      <dsp:nvSpPr>
        <dsp:cNvPr id="0" name=""/>
        <dsp:cNvSpPr/>
      </dsp:nvSpPr>
      <dsp:spPr>
        <a:xfrm>
          <a:off x="2776375" y="2424755"/>
          <a:ext cx="2636712" cy="166779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Определение дежурных для встречи участников и гостей Диктанта и их сопровождение в аудитории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825223" y="2473603"/>
        <a:ext cx="2539016" cy="1570099"/>
      </dsp:txXfrm>
    </dsp:sp>
    <dsp:sp modelId="{E20E9B65-67F2-4A26-A7E6-6B455B7FA2F5}">
      <dsp:nvSpPr>
        <dsp:cNvPr id="0" name=""/>
        <dsp:cNvSpPr/>
      </dsp:nvSpPr>
      <dsp:spPr>
        <a:xfrm>
          <a:off x="6128560" y="0"/>
          <a:ext cx="1818412" cy="511256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/>
        </a:p>
      </dsp:txBody>
      <dsp:txXfrm>
        <a:off x="6128560" y="0"/>
        <a:ext cx="1818412" cy="1533770"/>
      </dsp:txXfrm>
    </dsp:sp>
    <dsp:sp modelId="{FE24AAB5-EDC4-4341-8D93-61B2B4D017AB}">
      <dsp:nvSpPr>
        <dsp:cNvPr id="0" name=""/>
        <dsp:cNvSpPr/>
      </dsp:nvSpPr>
      <dsp:spPr>
        <a:xfrm>
          <a:off x="5445470" y="360040"/>
          <a:ext cx="2847444" cy="176259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Подготовка аудиторий (оформление кабинетов, в которых планируется проведение Диктанта: размещение логотипа в аудитории, планирование рассадки, подготовка гелиевых черных ручек, черновиков)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497095" y="411665"/>
        <a:ext cx="2744194" cy="1659344"/>
      </dsp:txXfrm>
    </dsp:sp>
    <dsp:sp modelId="{936096AE-FCA1-4C07-AA15-989621F50B70}">
      <dsp:nvSpPr>
        <dsp:cNvPr id="0" name=""/>
        <dsp:cNvSpPr/>
      </dsp:nvSpPr>
      <dsp:spPr>
        <a:xfrm>
          <a:off x="5589816" y="2448272"/>
          <a:ext cx="2548512" cy="154687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Подготовка картриджей, бумаги, принтеров, компьютеров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5635123" y="2493579"/>
        <a:ext cx="2457898" cy="14562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35612-C359-4ED5-89FC-ADD2ABD1B413}">
      <dsp:nvSpPr>
        <dsp:cNvPr id="0" name=""/>
        <dsp:cNvSpPr/>
      </dsp:nvSpPr>
      <dsp:spPr>
        <a:xfrm>
          <a:off x="363856" y="0"/>
          <a:ext cx="1664727" cy="468052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363856" y="0"/>
        <a:ext cx="1664727" cy="1404156"/>
      </dsp:txXfrm>
    </dsp:sp>
    <dsp:sp modelId="{316B9039-4CB2-43F8-B7EE-6619917AD0A3}">
      <dsp:nvSpPr>
        <dsp:cNvPr id="0" name=""/>
        <dsp:cNvSpPr/>
      </dsp:nvSpPr>
      <dsp:spPr>
        <a:xfrm>
          <a:off x="0" y="263691"/>
          <a:ext cx="2473799" cy="151522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Генеральная уборка в аудиториях Диктанта Победы с применением </a:t>
          </a:r>
          <a:r>
            <a:rPr lang="ru-RU" sz="14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ДзС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4379" y="308070"/>
        <a:ext cx="2385041" cy="1426468"/>
      </dsp:txXfrm>
    </dsp:sp>
    <dsp:sp modelId="{5F9C7E3E-6FB2-4295-9FB7-5C14A81165CF}">
      <dsp:nvSpPr>
        <dsp:cNvPr id="0" name=""/>
        <dsp:cNvSpPr/>
      </dsp:nvSpPr>
      <dsp:spPr>
        <a:xfrm>
          <a:off x="135299" y="2241376"/>
          <a:ext cx="2215206" cy="151522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Термометрия с использованием бесконтактных термометров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9678" y="2285755"/>
        <a:ext cx="2126448" cy="1426468"/>
      </dsp:txXfrm>
    </dsp:sp>
    <dsp:sp modelId="{967D55EA-D9CF-458D-B5ED-696D8726E8F7}">
      <dsp:nvSpPr>
        <dsp:cNvPr id="0" name=""/>
        <dsp:cNvSpPr/>
      </dsp:nvSpPr>
      <dsp:spPr>
        <a:xfrm>
          <a:off x="3169592" y="0"/>
          <a:ext cx="1664727" cy="468052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3169592" y="0"/>
        <a:ext cx="1664727" cy="1404156"/>
      </dsp:txXfrm>
    </dsp:sp>
    <dsp:sp modelId="{16B4B6A0-41E0-4A19-910D-BA4E460083D8}">
      <dsp:nvSpPr>
        <dsp:cNvPr id="0" name=""/>
        <dsp:cNvSpPr/>
      </dsp:nvSpPr>
      <dsp:spPr>
        <a:xfrm>
          <a:off x="2799882" y="515151"/>
          <a:ext cx="2188744" cy="113356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Оснащение помещений оборудованием для обеззараживания воздуха</a:t>
          </a:r>
          <a:r>
            <a:rPr lang="ru-RU" sz="1400" b="1" kern="1200" dirty="0" smtClean="0"/>
            <a:t>.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833083" y="548352"/>
        <a:ext cx="2122342" cy="1067159"/>
      </dsp:txXfrm>
    </dsp:sp>
    <dsp:sp modelId="{9B3A10D5-69F4-4FAF-A8D7-A5157CC533F0}">
      <dsp:nvSpPr>
        <dsp:cNvPr id="0" name=""/>
        <dsp:cNvSpPr/>
      </dsp:nvSpPr>
      <dsp:spPr>
        <a:xfrm>
          <a:off x="2605069" y="2062802"/>
          <a:ext cx="2803495" cy="188349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Соблюдение социальной дистанции 1,5 м, зигзагообразная рассадка (по 1 чел. за партой, 10-13 чел. в аудитории),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отдельно для обучающихся, отдельно для родителей, отдельно для иных участников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660235" y="2117968"/>
        <a:ext cx="2693163" cy="1773163"/>
      </dsp:txXfrm>
    </dsp:sp>
    <dsp:sp modelId="{E20E9B65-67F2-4A26-A7E6-6B455B7FA2F5}">
      <dsp:nvSpPr>
        <dsp:cNvPr id="0" name=""/>
        <dsp:cNvSpPr/>
      </dsp:nvSpPr>
      <dsp:spPr>
        <a:xfrm>
          <a:off x="5999589" y="0"/>
          <a:ext cx="1664727" cy="468052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5999589" y="0"/>
        <a:ext cx="1664727" cy="1404156"/>
      </dsp:txXfrm>
    </dsp:sp>
    <dsp:sp modelId="{FE24AAB5-EDC4-4341-8D93-61B2B4D017AB}">
      <dsp:nvSpPr>
        <dsp:cNvPr id="0" name=""/>
        <dsp:cNvSpPr/>
      </dsp:nvSpPr>
      <dsp:spPr>
        <a:xfrm>
          <a:off x="5463260" y="288032"/>
          <a:ext cx="2606790" cy="161364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Применение дозаторов с антисептическим средством для обработки рук при входе в образовательную организацию</a:t>
          </a:r>
          <a:r>
            <a:rPr lang="ru-RU" sz="1400" b="1" kern="1200" dirty="0" smtClean="0"/>
            <a:t>.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10522" y="335294"/>
        <a:ext cx="2512266" cy="1519118"/>
      </dsp:txXfrm>
    </dsp:sp>
    <dsp:sp modelId="{936096AE-FCA1-4C07-AA15-989621F50B70}">
      <dsp:nvSpPr>
        <dsp:cNvPr id="0" name=""/>
        <dsp:cNvSpPr/>
      </dsp:nvSpPr>
      <dsp:spPr>
        <a:xfrm>
          <a:off x="5531827" y="2304256"/>
          <a:ext cx="2333122" cy="141615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Обеспечение персонала средствами индивидуальной защиты (масками).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Организаторы в аудиториях используют маски и перчатки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73305" y="2345734"/>
        <a:ext cx="2250166" cy="13331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2C8E4-2CEA-44D0-9683-D445679BDFF8}">
      <dsp:nvSpPr>
        <dsp:cNvPr id="0" name=""/>
        <dsp:cNvSpPr/>
      </dsp:nvSpPr>
      <dsp:spPr>
        <a:xfrm>
          <a:off x="0" y="72107"/>
          <a:ext cx="8227711" cy="166589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Ответственный за организационное сопровождение Диктанта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Обеспечивает регистрацию участников Диктанта, выдачи бланка и информационного листа (каждому участнику – в одном файле формата А4)  и их сопровождение в аудитории для написания Диктанта.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8792" y="120899"/>
        <a:ext cx="8130127" cy="1568314"/>
      </dsp:txXfrm>
    </dsp:sp>
    <dsp:sp modelId="{3C9DCA0C-60DD-4106-9600-A68508397E7B}">
      <dsp:nvSpPr>
        <dsp:cNvPr id="0" name=""/>
        <dsp:cNvSpPr/>
      </dsp:nvSpPr>
      <dsp:spPr>
        <a:xfrm>
          <a:off x="944" y="1811825"/>
          <a:ext cx="5374595" cy="166589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Ответственный за проведение Диктанта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Организует деятельность организаторов в аудитории, дежурных, ответственного за доставку </a:t>
          </a:r>
          <a:r>
            <a:rPr lang="ru-RU" sz="14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КИМов</a:t>
          </a: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в аудиторию, их сбор и передачу.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9736" y="1860617"/>
        <a:ext cx="5277011" cy="1568314"/>
      </dsp:txXfrm>
    </dsp:sp>
    <dsp:sp modelId="{FDB8B3F0-1370-4795-A996-3F0EFC5ADD97}">
      <dsp:nvSpPr>
        <dsp:cNvPr id="0" name=""/>
        <dsp:cNvSpPr/>
      </dsp:nvSpPr>
      <dsp:spPr>
        <a:xfrm>
          <a:off x="944" y="3622867"/>
          <a:ext cx="2632025" cy="166589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Организаторы в аудитории </a:t>
          </a:r>
          <a:r>
            <a:rPr lang="ru-RU" sz="1200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Подготовка досок Рассадка участников. Проведение инструктажа. Раздача </a:t>
          </a:r>
          <a:r>
            <a:rPr lang="ru-RU" sz="1200" i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КИМов.Наблюдение</a:t>
          </a:r>
          <a:r>
            <a:rPr lang="ru-RU" sz="1200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за написанием </a:t>
          </a:r>
          <a:r>
            <a:rPr lang="ru-RU" sz="1200" i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работ.Сбор</a:t>
          </a:r>
          <a:r>
            <a:rPr lang="ru-RU" sz="1200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работ, запечатывание конвертов, передача ответственному за доставку</a:t>
          </a:r>
          <a:endParaRPr lang="ru-RU" sz="1200" b="1" i="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9736" y="3671659"/>
        <a:ext cx="2534441" cy="1568314"/>
      </dsp:txXfrm>
    </dsp:sp>
    <dsp:sp modelId="{B77E75CE-3EFA-435B-AAA1-BBF50BA29E3C}">
      <dsp:nvSpPr>
        <dsp:cNvPr id="0" name=""/>
        <dsp:cNvSpPr/>
      </dsp:nvSpPr>
      <dsp:spPr>
        <a:xfrm>
          <a:off x="2743514" y="3622867"/>
          <a:ext cx="2632025" cy="166589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Дежурные в фойе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Помощь в навигации участников (до комнаты гигиены, на выход, к главному ответственному за организацию и проведения диктанта в организации).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792306" y="3671659"/>
        <a:ext cx="2534441" cy="1568314"/>
      </dsp:txXfrm>
    </dsp:sp>
    <dsp:sp modelId="{10FDF07E-CCBA-4363-A032-C5902F10B41E}">
      <dsp:nvSpPr>
        <dsp:cNvPr id="0" name=""/>
        <dsp:cNvSpPr/>
      </dsp:nvSpPr>
      <dsp:spPr>
        <a:xfrm>
          <a:off x="5596630" y="1811825"/>
          <a:ext cx="2632025" cy="166589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Ответственный за доставку ТМ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Получает ТМ, распечатывает ТМ, передает </a:t>
          </a:r>
          <a:r>
            <a:rPr lang="ru-RU" sz="14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КИМыв</a:t>
          </a: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аудитории, собирает работы по итогам Диктанта. Организует доставку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645422" y="1860617"/>
        <a:ext cx="2534441" cy="1568314"/>
      </dsp:txXfrm>
    </dsp:sp>
    <dsp:sp modelId="{205715D7-57E3-4027-A81F-91C2B49C0974}">
      <dsp:nvSpPr>
        <dsp:cNvPr id="0" name=""/>
        <dsp:cNvSpPr/>
      </dsp:nvSpPr>
      <dsp:spPr>
        <a:xfrm>
          <a:off x="5597574" y="3600494"/>
          <a:ext cx="2632025" cy="166589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Ответственный за техническое сопровождение </a:t>
          </a: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Презентации </a:t>
          </a:r>
          <a:r>
            <a:rPr lang="ru-RU" sz="14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КИМов</a:t>
          </a: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в аудиториях. Контроль за организацией печати совместно с ответственным за их доставку.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646366" y="3649286"/>
        <a:ext cx="2534441" cy="1568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309FE0-63FC-4134-8282-5833A2CD90FA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64460B2-78B7-422F-AFCE-3656DAC81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6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13335-1FD0-4B64-B087-77FFBEE7947F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DA1FC-20D2-4DB5-8630-6B87AD412F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573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773A9-1599-48D5-94E9-2D9C02C09490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38083-78F5-4CEA-B768-45C545F085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73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8768-4FFA-4773-8C8C-DB29072053DF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50C5D-66C8-41B1-8396-E39A6CBE5A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92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BB12-567D-4F61-AEF5-B9BA9810406B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23864-5B6A-412E-8E77-10A0D3937E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24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55B66-8FF8-4ED2-943E-CADF2894EEAF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F5087-1CAA-4A4C-A9AC-598B9D46E0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09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2AFD8-405F-490B-A47D-44642AD80DB6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8CA06-2779-43DF-9F72-4CB96E59B2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61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718E4-0501-476C-891F-44FCA43AEFDA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64E30-A610-497C-B791-7C3779AD28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71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CAA4-A5A4-4A1A-AFE0-AC4D818A21F5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30933-F88E-41EA-B5EB-621CACFA81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65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F6E3-FE8D-47A1-866A-D652914E1686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D01B8-2539-44E7-8D6F-6940D97C42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568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6C32D-74E9-459D-9FBC-E9A720805549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91117-19FB-4A78-8B92-9A76AF6877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76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AA894-FD7D-4742-BC3E-E60B4DD94137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F9E74-94F4-4624-9150-D5A69A3889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95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97E9BB-67FD-4E3A-A2CD-32D51AAB42D7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B1CE6FA-8CF0-44A9-8D0B-7C57998E44A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557338"/>
            <a:ext cx="7772400" cy="20431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3" descr="D:\BELOVA\Новая папка\Девятов\патриот\диктант победы\GEKAIfX37j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642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Порядок организации </a:t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Диктанта Победы на площадках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Объект 3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8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8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00113" y="1125538"/>
          <a:ext cx="7848600" cy="639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/>
              </a:tblGrid>
              <a:tr h="63976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ответственного за проведение з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 проведение мероприятий по предотвращению вирусных заболеваний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678" marB="4567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755576" y="1988840"/>
          <a:ext cx="813690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Порядок организации </a:t>
            </a:r>
            <a:b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Диктанта Победы на площадках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Объект 3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02.09.2020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приемка площадки Диктанта Победы 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специалистами ТУ (ДО), руководителями образовательных организаций, ответственными за работу площадки с проверкой рабочих мест, наличия всех, необходимых для работы материалов, выхода в сеть Интернет, проведением тестовой печати, составлением акта приемки.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2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8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8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6" name="Picture 2" descr="D:\BELOVA\Новая папка\Тараскина\izobrazhenie_viber_2020-08-03_16-15-55-200x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184525"/>
            <a:ext cx="5237162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4" name="Object 6"/>
          <p:cNvGraphicFramePr>
            <a:graphicFrameLocks noChangeAspect="1"/>
          </p:cNvGraphicFramePr>
          <p:nvPr/>
        </p:nvGraphicFramePr>
        <p:xfrm>
          <a:off x="2484438" y="263525"/>
          <a:ext cx="3671887" cy="6334125"/>
        </p:xfrm>
        <a:graphic>
          <a:graphicData uri="http://schemas.openxmlformats.org/presentationml/2006/ole">
            <p:oleObj spid="_x0000_s15368" name="Acrobat Document" r:id="rId3" imgW="7563600" imgH="10685880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В день проведения Диктанта Победы 03.09.2020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229600" cy="528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428604"/>
          <a:ext cx="9144000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0" name="Picture 2" descr="https://avatars.mds.yandex.net/get-pdb/1704142/b59cad4d-f2e1-4ac1-9757-61e5c993da0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8288" y="-439738"/>
            <a:ext cx="9753601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Прямоугольник 3"/>
          <p:cNvSpPr>
            <a:spLocks noChangeArrowheads="1"/>
          </p:cNvSpPr>
          <p:nvPr/>
        </p:nvSpPr>
        <p:spPr bwMode="auto">
          <a:xfrm>
            <a:off x="323850" y="1138238"/>
            <a:ext cx="85693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sz="1600"/>
          </a:p>
          <a:p>
            <a:pPr algn="ctr" eaLnBrk="1" hangingPunct="1"/>
            <a:endParaRPr lang="ru-RU" sz="1600"/>
          </a:p>
          <a:p>
            <a:pPr algn="ctr" eaLnBrk="1" hangingPunct="1"/>
            <a:endParaRPr lang="ru-RU" sz="4000"/>
          </a:p>
          <a:p>
            <a:pPr algn="ctr" eaLnBrk="1" hangingPunct="1"/>
            <a:endParaRPr lang="ru-RU" sz="2000"/>
          </a:p>
          <a:p>
            <a:pPr algn="ctr" eaLnBrk="1" hangingPunct="1"/>
            <a:endParaRPr lang="ru-RU" sz="2000"/>
          </a:p>
          <a:p>
            <a:pPr algn="ctr" eaLnBrk="1" hangingPunct="1"/>
            <a:endParaRPr lang="ru-RU" sz="2000"/>
          </a:p>
          <a:p>
            <a:pPr algn="ctr" eaLnBrk="1" hangingPunct="1"/>
            <a:endParaRPr lang="ru-RU" sz="2000"/>
          </a:p>
          <a:p>
            <a:pPr algn="ctr" eaLnBrk="1" hangingPunct="1"/>
            <a:endParaRPr lang="ru-RU" sz="2000"/>
          </a:p>
          <a:p>
            <a:pPr algn="ctr" eaLnBrk="1" hangingPunct="1"/>
            <a:endParaRPr lang="ru-RU" sz="2000"/>
          </a:p>
        </p:txBody>
      </p:sp>
      <p:sp>
        <p:nvSpPr>
          <p:cNvPr id="4102" name="Заголовок 1"/>
          <p:cNvSpPr txBox="1">
            <a:spLocks/>
          </p:cNvSpPr>
          <p:nvPr/>
        </p:nvSpPr>
        <p:spPr bwMode="auto">
          <a:xfrm>
            <a:off x="1214438" y="-357188"/>
            <a:ext cx="7643812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 b="1">
                <a:solidFill>
                  <a:srgbClr val="2A4A96"/>
                </a:solidFill>
              </a:rPr>
              <a:t>Количество площадок Диктанта Победы</a:t>
            </a:r>
            <a:endParaRPr lang="ru-RU" sz="2800" b="1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571500"/>
          <a:ext cx="9144000" cy="6143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2461"/>
                <a:gridCol w="2391539"/>
              </a:tblGrid>
              <a:tr h="407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СФЕРА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414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Образование: 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Общеобразовательные </a:t>
                      </a: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ВУЗЫ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663,</a:t>
                      </a:r>
                      <a:r>
                        <a:rPr lang="ru-RU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 </a:t>
                      </a: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них: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7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7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Росгвардия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7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МВД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7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Промышленные предприятия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7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МЧС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7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Вооруженные Силы РФ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7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ИД «Комсомольская правда»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06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ФГБУ "Приволжское управление по гидрометеорологии и мониторингу окружающей среды"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7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ИТОГО: 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745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1563" y="52388"/>
            <a:ext cx="7399337" cy="3825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2A4995"/>
                </a:solidFill>
              </a:rPr>
              <a:t>Дорожная </a:t>
            </a:r>
            <a:r>
              <a:rPr sz="2400" b="1" spc="-5" dirty="0">
                <a:solidFill>
                  <a:srgbClr val="2A4995"/>
                </a:solidFill>
              </a:rPr>
              <a:t>карта проведения</a:t>
            </a:r>
            <a:r>
              <a:rPr sz="2400" b="1" spc="-70" dirty="0">
                <a:solidFill>
                  <a:srgbClr val="2A4995"/>
                </a:solidFill>
              </a:rPr>
              <a:t> </a:t>
            </a:r>
            <a:r>
              <a:rPr sz="2400" b="1" dirty="0">
                <a:solidFill>
                  <a:srgbClr val="2A4995"/>
                </a:solidFill>
              </a:rPr>
              <a:t>Диктанта</a:t>
            </a:r>
            <a:endParaRPr sz="2400"/>
          </a:p>
        </p:txBody>
      </p:sp>
      <p:grpSp>
        <p:nvGrpSpPr>
          <p:cNvPr id="5123" name="object 3"/>
          <p:cNvGrpSpPr>
            <a:grpSpLocks/>
          </p:cNvGrpSpPr>
          <p:nvPr/>
        </p:nvGrpSpPr>
        <p:grpSpPr bwMode="auto">
          <a:xfrm>
            <a:off x="4852988" y="823913"/>
            <a:ext cx="663575" cy="719137"/>
            <a:chOff x="5257419" y="824357"/>
            <a:chExt cx="719455" cy="719455"/>
          </a:xfrm>
        </p:grpSpPr>
        <p:sp>
          <p:nvSpPr>
            <p:cNvPr id="5204" name="object 4"/>
            <p:cNvSpPr>
              <a:spLocks noChangeArrowheads="1"/>
            </p:cNvSpPr>
            <p:nvPr/>
          </p:nvSpPr>
          <p:spPr bwMode="auto">
            <a:xfrm>
              <a:off x="5285994" y="852932"/>
              <a:ext cx="662305" cy="662305"/>
            </a:xfrm>
            <a:custGeom>
              <a:avLst/>
              <a:gdLst>
                <a:gd name="T0" fmla="*/ 330961 w 662304"/>
                <a:gd name="T1" fmla="*/ 0 h 662305"/>
                <a:gd name="T2" fmla="*/ 282062 w 662304"/>
                <a:gd name="T3" fmla="*/ 3589 h 662305"/>
                <a:gd name="T4" fmla="*/ 235387 w 662304"/>
                <a:gd name="T5" fmla="*/ 14015 h 662305"/>
                <a:gd name="T6" fmla="*/ 191450 w 662304"/>
                <a:gd name="T7" fmla="*/ 30765 h 662305"/>
                <a:gd name="T8" fmla="*/ 150763 w 662304"/>
                <a:gd name="T9" fmla="*/ 53328 h 662305"/>
                <a:gd name="T10" fmla="*/ 113839 w 662304"/>
                <a:gd name="T11" fmla="*/ 81190 h 662305"/>
                <a:gd name="T12" fmla="*/ 81190 w 662304"/>
                <a:gd name="T13" fmla="*/ 113839 h 662305"/>
                <a:gd name="T14" fmla="*/ 53328 w 662304"/>
                <a:gd name="T15" fmla="*/ 150763 h 662305"/>
                <a:gd name="T16" fmla="*/ 30765 w 662304"/>
                <a:gd name="T17" fmla="*/ 191450 h 662305"/>
                <a:gd name="T18" fmla="*/ 14015 w 662304"/>
                <a:gd name="T19" fmla="*/ 235387 h 662305"/>
                <a:gd name="T20" fmla="*/ 3589 w 662304"/>
                <a:gd name="T21" fmla="*/ 282062 h 662305"/>
                <a:gd name="T22" fmla="*/ 0 w 662304"/>
                <a:gd name="T23" fmla="*/ 330962 h 662305"/>
                <a:gd name="T24" fmla="*/ 3589 w 662304"/>
                <a:gd name="T25" fmla="*/ 379890 h 662305"/>
                <a:gd name="T26" fmla="*/ 14015 w 662304"/>
                <a:gd name="T27" fmla="*/ 426582 h 662305"/>
                <a:gd name="T28" fmla="*/ 30765 w 662304"/>
                <a:gd name="T29" fmla="*/ 470528 h 662305"/>
                <a:gd name="T30" fmla="*/ 53328 w 662304"/>
                <a:gd name="T31" fmla="*/ 511216 h 662305"/>
                <a:gd name="T32" fmla="*/ 81190 w 662304"/>
                <a:gd name="T33" fmla="*/ 548135 h 662305"/>
                <a:gd name="T34" fmla="*/ 113839 w 662304"/>
                <a:gd name="T35" fmla="*/ 580776 h 662305"/>
                <a:gd name="T36" fmla="*/ 150763 w 662304"/>
                <a:gd name="T37" fmla="*/ 608627 h 662305"/>
                <a:gd name="T38" fmla="*/ 191450 w 662304"/>
                <a:gd name="T39" fmla="*/ 631178 h 662305"/>
                <a:gd name="T40" fmla="*/ 235387 w 662304"/>
                <a:gd name="T41" fmla="*/ 647919 h 662305"/>
                <a:gd name="T42" fmla="*/ 282062 w 662304"/>
                <a:gd name="T43" fmla="*/ 658337 h 662305"/>
                <a:gd name="T44" fmla="*/ 330961 w 662304"/>
                <a:gd name="T45" fmla="*/ 661923 h 662305"/>
                <a:gd name="T46" fmla="*/ 379861 w 662304"/>
                <a:gd name="T47" fmla="*/ 658337 h 662305"/>
                <a:gd name="T48" fmla="*/ 426536 w 662304"/>
                <a:gd name="T49" fmla="*/ 647919 h 662305"/>
                <a:gd name="T50" fmla="*/ 470473 w 662304"/>
                <a:gd name="T51" fmla="*/ 631178 h 662305"/>
                <a:gd name="T52" fmla="*/ 511160 w 662304"/>
                <a:gd name="T53" fmla="*/ 608627 h 662305"/>
                <a:gd name="T54" fmla="*/ 548084 w 662304"/>
                <a:gd name="T55" fmla="*/ 580776 h 662305"/>
                <a:gd name="T56" fmla="*/ 580733 w 662304"/>
                <a:gd name="T57" fmla="*/ 548135 h 662305"/>
                <a:gd name="T58" fmla="*/ 608595 w 662304"/>
                <a:gd name="T59" fmla="*/ 511216 h 662305"/>
                <a:gd name="T60" fmla="*/ 631158 w 662304"/>
                <a:gd name="T61" fmla="*/ 470528 h 662305"/>
                <a:gd name="T62" fmla="*/ 647908 w 662304"/>
                <a:gd name="T63" fmla="*/ 426582 h 662305"/>
                <a:gd name="T64" fmla="*/ 658334 w 662304"/>
                <a:gd name="T65" fmla="*/ 379890 h 662305"/>
                <a:gd name="T66" fmla="*/ 661923 w 662304"/>
                <a:gd name="T67" fmla="*/ 330962 h 662305"/>
                <a:gd name="T68" fmla="*/ 658334 w 662304"/>
                <a:gd name="T69" fmla="*/ 282062 h 662305"/>
                <a:gd name="T70" fmla="*/ 647908 w 662304"/>
                <a:gd name="T71" fmla="*/ 235387 h 662305"/>
                <a:gd name="T72" fmla="*/ 631158 w 662304"/>
                <a:gd name="T73" fmla="*/ 191450 h 662305"/>
                <a:gd name="T74" fmla="*/ 608595 w 662304"/>
                <a:gd name="T75" fmla="*/ 150763 h 662305"/>
                <a:gd name="T76" fmla="*/ 580733 w 662304"/>
                <a:gd name="T77" fmla="*/ 113839 h 662305"/>
                <a:gd name="T78" fmla="*/ 548084 w 662304"/>
                <a:gd name="T79" fmla="*/ 81190 h 662305"/>
                <a:gd name="T80" fmla="*/ 511160 w 662304"/>
                <a:gd name="T81" fmla="*/ 53328 h 662305"/>
                <a:gd name="T82" fmla="*/ 470473 w 662304"/>
                <a:gd name="T83" fmla="*/ 30765 h 662305"/>
                <a:gd name="T84" fmla="*/ 426536 w 662304"/>
                <a:gd name="T85" fmla="*/ 14015 h 662305"/>
                <a:gd name="T86" fmla="*/ 379861 w 662304"/>
                <a:gd name="T87" fmla="*/ 3589 h 662305"/>
                <a:gd name="T88" fmla="*/ 330961 w 662304"/>
                <a:gd name="T89" fmla="*/ 0 h 662305"/>
                <a:gd name="T90" fmla="*/ 0 w 662304"/>
                <a:gd name="T91" fmla="*/ 0 h 662305"/>
                <a:gd name="T92" fmla="*/ 662304 w 662304"/>
                <a:gd name="T93" fmla="*/ 662305 h 66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662304" h="662305">
                  <a:moveTo>
                    <a:pt x="330961" y="0"/>
                  </a:moveTo>
                  <a:lnTo>
                    <a:pt x="282062" y="3589"/>
                  </a:lnTo>
                  <a:lnTo>
                    <a:pt x="235387" y="14015"/>
                  </a:lnTo>
                  <a:lnTo>
                    <a:pt x="191450" y="30765"/>
                  </a:lnTo>
                  <a:lnTo>
                    <a:pt x="150763" y="53328"/>
                  </a:lnTo>
                  <a:lnTo>
                    <a:pt x="113839" y="81190"/>
                  </a:lnTo>
                  <a:lnTo>
                    <a:pt x="81190" y="113839"/>
                  </a:lnTo>
                  <a:lnTo>
                    <a:pt x="53328" y="150763"/>
                  </a:lnTo>
                  <a:lnTo>
                    <a:pt x="30765" y="191450"/>
                  </a:lnTo>
                  <a:lnTo>
                    <a:pt x="14015" y="235387"/>
                  </a:lnTo>
                  <a:lnTo>
                    <a:pt x="3589" y="282062"/>
                  </a:lnTo>
                  <a:lnTo>
                    <a:pt x="0" y="330962"/>
                  </a:lnTo>
                  <a:lnTo>
                    <a:pt x="3589" y="379890"/>
                  </a:lnTo>
                  <a:lnTo>
                    <a:pt x="14015" y="426582"/>
                  </a:lnTo>
                  <a:lnTo>
                    <a:pt x="30765" y="470528"/>
                  </a:lnTo>
                  <a:lnTo>
                    <a:pt x="53328" y="511216"/>
                  </a:lnTo>
                  <a:lnTo>
                    <a:pt x="81190" y="548135"/>
                  </a:lnTo>
                  <a:lnTo>
                    <a:pt x="113839" y="580776"/>
                  </a:lnTo>
                  <a:lnTo>
                    <a:pt x="150763" y="608627"/>
                  </a:lnTo>
                  <a:lnTo>
                    <a:pt x="191450" y="631178"/>
                  </a:lnTo>
                  <a:lnTo>
                    <a:pt x="235387" y="647919"/>
                  </a:lnTo>
                  <a:lnTo>
                    <a:pt x="282062" y="658337"/>
                  </a:lnTo>
                  <a:lnTo>
                    <a:pt x="330961" y="661923"/>
                  </a:lnTo>
                  <a:lnTo>
                    <a:pt x="379861" y="658337"/>
                  </a:lnTo>
                  <a:lnTo>
                    <a:pt x="426536" y="647919"/>
                  </a:lnTo>
                  <a:lnTo>
                    <a:pt x="470473" y="631178"/>
                  </a:lnTo>
                  <a:lnTo>
                    <a:pt x="511160" y="608627"/>
                  </a:lnTo>
                  <a:lnTo>
                    <a:pt x="548084" y="580776"/>
                  </a:lnTo>
                  <a:lnTo>
                    <a:pt x="580733" y="548135"/>
                  </a:lnTo>
                  <a:lnTo>
                    <a:pt x="608595" y="511216"/>
                  </a:lnTo>
                  <a:lnTo>
                    <a:pt x="631158" y="470528"/>
                  </a:lnTo>
                  <a:lnTo>
                    <a:pt x="647908" y="426582"/>
                  </a:lnTo>
                  <a:lnTo>
                    <a:pt x="658334" y="379890"/>
                  </a:lnTo>
                  <a:lnTo>
                    <a:pt x="661923" y="330962"/>
                  </a:lnTo>
                  <a:lnTo>
                    <a:pt x="658334" y="282062"/>
                  </a:lnTo>
                  <a:lnTo>
                    <a:pt x="647908" y="235387"/>
                  </a:lnTo>
                  <a:lnTo>
                    <a:pt x="631158" y="191450"/>
                  </a:lnTo>
                  <a:lnTo>
                    <a:pt x="608595" y="150763"/>
                  </a:lnTo>
                  <a:lnTo>
                    <a:pt x="580733" y="113839"/>
                  </a:lnTo>
                  <a:lnTo>
                    <a:pt x="548084" y="81190"/>
                  </a:lnTo>
                  <a:lnTo>
                    <a:pt x="511160" y="53328"/>
                  </a:lnTo>
                  <a:lnTo>
                    <a:pt x="470473" y="30765"/>
                  </a:lnTo>
                  <a:lnTo>
                    <a:pt x="426536" y="14015"/>
                  </a:lnTo>
                  <a:lnTo>
                    <a:pt x="379861" y="3589"/>
                  </a:lnTo>
                  <a:lnTo>
                    <a:pt x="3309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205" name="object 5"/>
            <p:cNvSpPr>
              <a:spLocks noChangeArrowheads="1"/>
            </p:cNvSpPr>
            <p:nvPr/>
          </p:nvSpPr>
          <p:spPr bwMode="auto">
            <a:xfrm>
              <a:off x="5285994" y="852932"/>
              <a:ext cx="662305" cy="662305"/>
            </a:xfrm>
            <a:custGeom>
              <a:avLst/>
              <a:gdLst>
                <a:gd name="T0" fmla="*/ 0 w 662304"/>
                <a:gd name="T1" fmla="*/ 330962 h 662305"/>
                <a:gd name="T2" fmla="*/ 3589 w 662304"/>
                <a:gd name="T3" fmla="*/ 282062 h 662305"/>
                <a:gd name="T4" fmla="*/ 14015 w 662304"/>
                <a:gd name="T5" fmla="*/ 235387 h 662305"/>
                <a:gd name="T6" fmla="*/ 30765 w 662304"/>
                <a:gd name="T7" fmla="*/ 191450 h 662305"/>
                <a:gd name="T8" fmla="*/ 53328 w 662304"/>
                <a:gd name="T9" fmla="*/ 150763 h 662305"/>
                <a:gd name="T10" fmla="*/ 81190 w 662304"/>
                <a:gd name="T11" fmla="*/ 113839 h 662305"/>
                <a:gd name="T12" fmla="*/ 113839 w 662304"/>
                <a:gd name="T13" fmla="*/ 81190 h 662305"/>
                <a:gd name="T14" fmla="*/ 150763 w 662304"/>
                <a:gd name="T15" fmla="*/ 53328 h 662305"/>
                <a:gd name="T16" fmla="*/ 191450 w 662304"/>
                <a:gd name="T17" fmla="*/ 30765 h 662305"/>
                <a:gd name="T18" fmla="*/ 235387 w 662304"/>
                <a:gd name="T19" fmla="*/ 14015 h 662305"/>
                <a:gd name="T20" fmla="*/ 282062 w 662304"/>
                <a:gd name="T21" fmla="*/ 3589 h 662305"/>
                <a:gd name="T22" fmla="*/ 330961 w 662304"/>
                <a:gd name="T23" fmla="*/ 0 h 662305"/>
                <a:gd name="T24" fmla="*/ 379861 w 662304"/>
                <a:gd name="T25" fmla="*/ 3589 h 662305"/>
                <a:gd name="T26" fmla="*/ 426536 w 662304"/>
                <a:gd name="T27" fmla="*/ 14015 h 662305"/>
                <a:gd name="T28" fmla="*/ 470473 w 662304"/>
                <a:gd name="T29" fmla="*/ 30765 h 662305"/>
                <a:gd name="T30" fmla="*/ 511160 w 662304"/>
                <a:gd name="T31" fmla="*/ 53328 h 662305"/>
                <a:gd name="T32" fmla="*/ 548084 w 662304"/>
                <a:gd name="T33" fmla="*/ 81190 h 662305"/>
                <a:gd name="T34" fmla="*/ 580733 w 662304"/>
                <a:gd name="T35" fmla="*/ 113839 h 662305"/>
                <a:gd name="T36" fmla="*/ 608595 w 662304"/>
                <a:gd name="T37" fmla="*/ 150763 h 662305"/>
                <a:gd name="T38" fmla="*/ 631158 w 662304"/>
                <a:gd name="T39" fmla="*/ 191450 h 662305"/>
                <a:gd name="T40" fmla="*/ 647908 w 662304"/>
                <a:gd name="T41" fmla="*/ 235387 h 662305"/>
                <a:gd name="T42" fmla="*/ 658334 w 662304"/>
                <a:gd name="T43" fmla="*/ 282062 h 662305"/>
                <a:gd name="T44" fmla="*/ 661923 w 662304"/>
                <a:gd name="T45" fmla="*/ 330962 h 662305"/>
                <a:gd name="T46" fmla="*/ 658334 w 662304"/>
                <a:gd name="T47" fmla="*/ 379890 h 662305"/>
                <a:gd name="T48" fmla="*/ 647908 w 662304"/>
                <a:gd name="T49" fmla="*/ 426582 h 662305"/>
                <a:gd name="T50" fmla="*/ 631158 w 662304"/>
                <a:gd name="T51" fmla="*/ 470528 h 662305"/>
                <a:gd name="T52" fmla="*/ 608595 w 662304"/>
                <a:gd name="T53" fmla="*/ 511216 h 662305"/>
                <a:gd name="T54" fmla="*/ 580733 w 662304"/>
                <a:gd name="T55" fmla="*/ 548135 h 662305"/>
                <a:gd name="T56" fmla="*/ 548084 w 662304"/>
                <a:gd name="T57" fmla="*/ 580776 h 662305"/>
                <a:gd name="T58" fmla="*/ 511160 w 662304"/>
                <a:gd name="T59" fmla="*/ 608627 h 662305"/>
                <a:gd name="T60" fmla="*/ 470473 w 662304"/>
                <a:gd name="T61" fmla="*/ 631178 h 662305"/>
                <a:gd name="T62" fmla="*/ 426536 w 662304"/>
                <a:gd name="T63" fmla="*/ 647919 h 662305"/>
                <a:gd name="T64" fmla="*/ 379861 w 662304"/>
                <a:gd name="T65" fmla="*/ 658337 h 662305"/>
                <a:gd name="T66" fmla="*/ 330961 w 662304"/>
                <a:gd name="T67" fmla="*/ 661923 h 662305"/>
                <a:gd name="T68" fmla="*/ 282062 w 662304"/>
                <a:gd name="T69" fmla="*/ 658337 h 662305"/>
                <a:gd name="T70" fmla="*/ 235387 w 662304"/>
                <a:gd name="T71" fmla="*/ 647919 h 662305"/>
                <a:gd name="T72" fmla="*/ 191450 w 662304"/>
                <a:gd name="T73" fmla="*/ 631178 h 662305"/>
                <a:gd name="T74" fmla="*/ 150763 w 662304"/>
                <a:gd name="T75" fmla="*/ 608627 h 662305"/>
                <a:gd name="T76" fmla="*/ 113839 w 662304"/>
                <a:gd name="T77" fmla="*/ 580776 h 662305"/>
                <a:gd name="T78" fmla="*/ 81190 w 662304"/>
                <a:gd name="T79" fmla="*/ 548135 h 662305"/>
                <a:gd name="T80" fmla="*/ 53328 w 662304"/>
                <a:gd name="T81" fmla="*/ 511216 h 662305"/>
                <a:gd name="T82" fmla="*/ 30765 w 662304"/>
                <a:gd name="T83" fmla="*/ 470528 h 662305"/>
                <a:gd name="T84" fmla="*/ 14015 w 662304"/>
                <a:gd name="T85" fmla="*/ 426582 h 662305"/>
                <a:gd name="T86" fmla="*/ 3589 w 662304"/>
                <a:gd name="T87" fmla="*/ 379890 h 662305"/>
                <a:gd name="T88" fmla="*/ 0 w 662304"/>
                <a:gd name="T89" fmla="*/ 330962 h 662305"/>
                <a:gd name="T90" fmla="*/ 0 w 662304"/>
                <a:gd name="T91" fmla="*/ 0 h 662305"/>
                <a:gd name="T92" fmla="*/ 662304 w 662304"/>
                <a:gd name="T93" fmla="*/ 662305 h 66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662304" h="662305">
                  <a:moveTo>
                    <a:pt x="0" y="330962"/>
                  </a:moveTo>
                  <a:lnTo>
                    <a:pt x="3589" y="282062"/>
                  </a:lnTo>
                  <a:lnTo>
                    <a:pt x="14015" y="235387"/>
                  </a:lnTo>
                  <a:lnTo>
                    <a:pt x="30765" y="191450"/>
                  </a:lnTo>
                  <a:lnTo>
                    <a:pt x="53328" y="150763"/>
                  </a:lnTo>
                  <a:lnTo>
                    <a:pt x="81190" y="113839"/>
                  </a:lnTo>
                  <a:lnTo>
                    <a:pt x="113839" y="81190"/>
                  </a:lnTo>
                  <a:lnTo>
                    <a:pt x="150763" y="53328"/>
                  </a:lnTo>
                  <a:lnTo>
                    <a:pt x="191450" y="30765"/>
                  </a:lnTo>
                  <a:lnTo>
                    <a:pt x="235387" y="14015"/>
                  </a:lnTo>
                  <a:lnTo>
                    <a:pt x="282062" y="3589"/>
                  </a:lnTo>
                  <a:lnTo>
                    <a:pt x="330961" y="0"/>
                  </a:lnTo>
                  <a:lnTo>
                    <a:pt x="379861" y="3589"/>
                  </a:lnTo>
                  <a:lnTo>
                    <a:pt x="426536" y="14015"/>
                  </a:lnTo>
                  <a:lnTo>
                    <a:pt x="470473" y="30765"/>
                  </a:lnTo>
                  <a:lnTo>
                    <a:pt x="511160" y="53328"/>
                  </a:lnTo>
                  <a:lnTo>
                    <a:pt x="548084" y="81190"/>
                  </a:lnTo>
                  <a:lnTo>
                    <a:pt x="580733" y="113839"/>
                  </a:lnTo>
                  <a:lnTo>
                    <a:pt x="608595" y="150763"/>
                  </a:lnTo>
                  <a:lnTo>
                    <a:pt x="631158" y="191450"/>
                  </a:lnTo>
                  <a:lnTo>
                    <a:pt x="647908" y="235387"/>
                  </a:lnTo>
                  <a:lnTo>
                    <a:pt x="658334" y="282062"/>
                  </a:lnTo>
                  <a:lnTo>
                    <a:pt x="661923" y="330962"/>
                  </a:lnTo>
                  <a:lnTo>
                    <a:pt x="658334" y="379890"/>
                  </a:lnTo>
                  <a:lnTo>
                    <a:pt x="647908" y="426582"/>
                  </a:lnTo>
                  <a:lnTo>
                    <a:pt x="631158" y="470528"/>
                  </a:lnTo>
                  <a:lnTo>
                    <a:pt x="608595" y="511216"/>
                  </a:lnTo>
                  <a:lnTo>
                    <a:pt x="580733" y="548135"/>
                  </a:lnTo>
                  <a:lnTo>
                    <a:pt x="548084" y="580776"/>
                  </a:lnTo>
                  <a:lnTo>
                    <a:pt x="511160" y="608627"/>
                  </a:lnTo>
                  <a:lnTo>
                    <a:pt x="470473" y="631178"/>
                  </a:lnTo>
                  <a:lnTo>
                    <a:pt x="426536" y="647919"/>
                  </a:lnTo>
                  <a:lnTo>
                    <a:pt x="379861" y="658337"/>
                  </a:lnTo>
                  <a:lnTo>
                    <a:pt x="330961" y="661923"/>
                  </a:lnTo>
                  <a:lnTo>
                    <a:pt x="282062" y="658337"/>
                  </a:lnTo>
                  <a:lnTo>
                    <a:pt x="235387" y="647919"/>
                  </a:lnTo>
                  <a:lnTo>
                    <a:pt x="191450" y="631178"/>
                  </a:lnTo>
                  <a:lnTo>
                    <a:pt x="150763" y="608627"/>
                  </a:lnTo>
                  <a:lnTo>
                    <a:pt x="113839" y="580776"/>
                  </a:lnTo>
                  <a:lnTo>
                    <a:pt x="81190" y="548135"/>
                  </a:lnTo>
                  <a:lnTo>
                    <a:pt x="53328" y="511216"/>
                  </a:lnTo>
                  <a:lnTo>
                    <a:pt x="30765" y="470528"/>
                  </a:lnTo>
                  <a:lnTo>
                    <a:pt x="14015" y="426582"/>
                  </a:lnTo>
                  <a:lnTo>
                    <a:pt x="3589" y="379890"/>
                  </a:lnTo>
                  <a:lnTo>
                    <a:pt x="0" y="330962"/>
                  </a:lnTo>
                  <a:close/>
                </a:path>
              </a:pathLst>
            </a:custGeom>
            <a:noFill/>
            <a:ln w="57150">
              <a:solidFill>
                <a:srgbClr val="1C346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5124" name="object 6"/>
          <p:cNvGrpSpPr>
            <a:grpSpLocks/>
          </p:cNvGrpSpPr>
          <p:nvPr/>
        </p:nvGrpSpPr>
        <p:grpSpPr bwMode="auto">
          <a:xfrm>
            <a:off x="4171950" y="2936875"/>
            <a:ext cx="665163" cy="719138"/>
            <a:chOff x="4520184" y="2936748"/>
            <a:chExt cx="719455" cy="719455"/>
          </a:xfrm>
        </p:grpSpPr>
        <p:sp>
          <p:nvSpPr>
            <p:cNvPr id="5202" name="object 7"/>
            <p:cNvSpPr>
              <a:spLocks noChangeArrowheads="1"/>
            </p:cNvSpPr>
            <p:nvPr/>
          </p:nvSpPr>
          <p:spPr bwMode="auto">
            <a:xfrm>
              <a:off x="4548759" y="2965323"/>
              <a:ext cx="662305" cy="662305"/>
            </a:xfrm>
            <a:custGeom>
              <a:avLst/>
              <a:gdLst>
                <a:gd name="T0" fmla="*/ 330962 w 662304"/>
                <a:gd name="T1" fmla="*/ 0 h 662304"/>
                <a:gd name="T2" fmla="*/ 282062 w 662304"/>
                <a:gd name="T3" fmla="*/ 3586 h 662304"/>
                <a:gd name="T4" fmla="*/ 235387 w 662304"/>
                <a:gd name="T5" fmla="*/ 14004 h 662304"/>
                <a:gd name="T6" fmla="*/ 191450 w 662304"/>
                <a:gd name="T7" fmla="*/ 30745 h 662304"/>
                <a:gd name="T8" fmla="*/ 150763 w 662304"/>
                <a:gd name="T9" fmla="*/ 53296 h 662304"/>
                <a:gd name="T10" fmla="*/ 113839 w 662304"/>
                <a:gd name="T11" fmla="*/ 81147 h 662304"/>
                <a:gd name="T12" fmla="*/ 81190 w 662304"/>
                <a:gd name="T13" fmla="*/ 113788 h 662304"/>
                <a:gd name="T14" fmla="*/ 53328 w 662304"/>
                <a:gd name="T15" fmla="*/ 150707 h 662304"/>
                <a:gd name="T16" fmla="*/ 30765 w 662304"/>
                <a:gd name="T17" fmla="*/ 191395 h 662304"/>
                <a:gd name="T18" fmla="*/ 14015 w 662304"/>
                <a:gd name="T19" fmla="*/ 235341 h 662304"/>
                <a:gd name="T20" fmla="*/ 3589 w 662304"/>
                <a:gd name="T21" fmla="*/ 282033 h 662304"/>
                <a:gd name="T22" fmla="*/ 0 w 662304"/>
                <a:gd name="T23" fmla="*/ 330962 h 662304"/>
                <a:gd name="T24" fmla="*/ 3589 w 662304"/>
                <a:gd name="T25" fmla="*/ 379861 h 662304"/>
                <a:gd name="T26" fmla="*/ 14015 w 662304"/>
                <a:gd name="T27" fmla="*/ 426536 h 662304"/>
                <a:gd name="T28" fmla="*/ 30765 w 662304"/>
                <a:gd name="T29" fmla="*/ 470473 h 662304"/>
                <a:gd name="T30" fmla="*/ 53328 w 662304"/>
                <a:gd name="T31" fmla="*/ 511160 h 662304"/>
                <a:gd name="T32" fmla="*/ 81190 w 662304"/>
                <a:gd name="T33" fmla="*/ 548084 h 662304"/>
                <a:gd name="T34" fmla="*/ 113839 w 662304"/>
                <a:gd name="T35" fmla="*/ 580733 h 662304"/>
                <a:gd name="T36" fmla="*/ 150763 w 662304"/>
                <a:gd name="T37" fmla="*/ 608595 h 662304"/>
                <a:gd name="T38" fmla="*/ 191450 w 662304"/>
                <a:gd name="T39" fmla="*/ 631158 h 662304"/>
                <a:gd name="T40" fmla="*/ 235387 w 662304"/>
                <a:gd name="T41" fmla="*/ 647908 h 662304"/>
                <a:gd name="T42" fmla="*/ 282062 w 662304"/>
                <a:gd name="T43" fmla="*/ 658334 h 662304"/>
                <a:gd name="T44" fmla="*/ 330962 w 662304"/>
                <a:gd name="T45" fmla="*/ 661924 h 662304"/>
                <a:gd name="T46" fmla="*/ 379861 w 662304"/>
                <a:gd name="T47" fmla="*/ 658334 h 662304"/>
                <a:gd name="T48" fmla="*/ 426536 w 662304"/>
                <a:gd name="T49" fmla="*/ 647908 h 662304"/>
                <a:gd name="T50" fmla="*/ 470473 w 662304"/>
                <a:gd name="T51" fmla="*/ 631158 h 662304"/>
                <a:gd name="T52" fmla="*/ 511160 w 662304"/>
                <a:gd name="T53" fmla="*/ 608595 h 662304"/>
                <a:gd name="T54" fmla="*/ 548084 w 662304"/>
                <a:gd name="T55" fmla="*/ 580733 h 662304"/>
                <a:gd name="T56" fmla="*/ 580733 w 662304"/>
                <a:gd name="T57" fmla="*/ 548084 h 662304"/>
                <a:gd name="T58" fmla="*/ 608595 w 662304"/>
                <a:gd name="T59" fmla="*/ 511160 h 662304"/>
                <a:gd name="T60" fmla="*/ 631158 w 662304"/>
                <a:gd name="T61" fmla="*/ 470473 h 662304"/>
                <a:gd name="T62" fmla="*/ 647908 w 662304"/>
                <a:gd name="T63" fmla="*/ 426536 h 662304"/>
                <a:gd name="T64" fmla="*/ 658334 w 662304"/>
                <a:gd name="T65" fmla="*/ 379861 h 662304"/>
                <a:gd name="T66" fmla="*/ 661924 w 662304"/>
                <a:gd name="T67" fmla="*/ 330962 h 662304"/>
                <a:gd name="T68" fmla="*/ 658334 w 662304"/>
                <a:gd name="T69" fmla="*/ 282033 h 662304"/>
                <a:gd name="T70" fmla="*/ 647908 w 662304"/>
                <a:gd name="T71" fmla="*/ 235341 h 662304"/>
                <a:gd name="T72" fmla="*/ 631158 w 662304"/>
                <a:gd name="T73" fmla="*/ 191395 h 662304"/>
                <a:gd name="T74" fmla="*/ 608595 w 662304"/>
                <a:gd name="T75" fmla="*/ 150707 h 662304"/>
                <a:gd name="T76" fmla="*/ 580733 w 662304"/>
                <a:gd name="T77" fmla="*/ 113788 h 662304"/>
                <a:gd name="T78" fmla="*/ 548084 w 662304"/>
                <a:gd name="T79" fmla="*/ 81147 h 662304"/>
                <a:gd name="T80" fmla="*/ 511160 w 662304"/>
                <a:gd name="T81" fmla="*/ 53296 h 662304"/>
                <a:gd name="T82" fmla="*/ 470473 w 662304"/>
                <a:gd name="T83" fmla="*/ 30745 h 662304"/>
                <a:gd name="T84" fmla="*/ 426536 w 662304"/>
                <a:gd name="T85" fmla="*/ 14004 h 662304"/>
                <a:gd name="T86" fmla="*/ 379861 w 662304"/>
                <a:gd name="T87" fmla="*/ 3586 h 662304"/>
                <a:gd name="T88" fmla="*/ 330962 w 662304"/>
                <a:gd name="T89" fmla="*/ 0 h 662304"/>
                <a:gd name="T90" fmla="*/ 0 w 662304"/>
                <a:gd name="T91" fmla="*/ 0 h 662304"/>
                <a:gd name="T92" fmla="*/ 662304 w 662304"/>
                <a:gd name="T93" fmla="*/ 662304 h 66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662304" h="662304">
                  <a:moveTo>
                    <a:pt x="330962" y="0"/>
                  </a:moveTo>
                  <a:lnTo>
                    <a:pt x="282062" y="3586"/>
                  </a:lnTo>
                  <a:lnTo>
                    <a:pt x="235387" y="14004"/>
                  </a:lnTo>
                  <a:lnTo>
                    <a:pt x="191450" y="30745"/>
                  </a:lnTo>
                  <a:lnTo>
                    <a:pt x="150763" y="53296"/>
                  </a:lnTo>
                  <a:lnTo>
                    <a:pt x="113839" y="81147"/>
                  </a:lnTo>
                  <a:lnTo>
                    <a:pt x="81190" y="113788"/>
                  </a:lnTo>
                  <a:lnTo>
                    <a:pt x="53328" y="150707"/>
                  </a:lnTo>
                  <a:lnTo>
                    <a:pt x="30765" y="191395"/>
                  </a:lnTo>
                  <a:lnTo>
                    <a:pt x="14015" y="235341"/>
                  </a:lnTo>
                  <a:lnTo>
                    <a:pt x="3589" y="282033"/>
                  </a:lnTo>
                  <a:lnTo>
                    <a:pt x="0" y="330962"/>
                  </a:lnTo>
                  <a:lnTo>
                    <a:pt x="3589" y="379861"/>
                  </a:lnTo>
                  <a:lnTo>
                    <a:pt x="14015" y="426536"/>
                  </a:lnTo>
                  <a:lnTo>
                    <a:pt x="30765" y="470473"/>
                  </a:lnTo>
                  <a:lnTo>
                    <a:pt x="53328" y="511160"/>
                  </a:lnTo>
                  <a:lnTo>
                    <a:pt x="81190" y="548084"/>
                  </a:lnTo>
                  <a:lnTo>
                    <a:pt x="113839" y="580733"/>
                  </a:lnTo>
                  <a:lnTo>
                    <a:pt x="150763" y="608595"/>
                  </a:lnTo>
                  <a:lnTo>
                    <a:pt x="191450" y="631158"/>
                  </a:lnTo>
                  <a:lnTo>
                    <a:pt x="235387" y="647908"/>
                  </a:lnTo>
                  <a:lnTo>
                    <a:pt x="282062" y="658334"/>
                  </a:lnTo>
                  <a:lnTo>
                    <a:pt x="330962" y="661924"/>
                  </a:lnTo>
                  <a:lnTo>
                    <a:pt x="379861" y="658334"/>
                  </a:lnTo>
                  <a:lnTo>
                    <a:pt x="426536" y="647908"/>
                  </a:lnTo>
                  <a:lnTo>
                    <a:pt x="470473" y="631158"/>
                  </a:lnTo>
                  <a:lnTo>
                    <a:pt x="511160" y="608595"/>
                  </a:lnTo>
                  <a:lnTo>
                    <a:pt x="548084" y="580733"/>
                  </a:lnTo>
                  <a:lnTo>
                    <a:pt x="580733" y="548084"/>
                  </a:lnTo>
                  <a:lnTo>
                    <a:pt x="608595" y="511160"/>
                  </a:lnTo>
                  <a:lnTo>
                    <a:pt x="631158" y="470473"/>
                  </a:lnTo>
                  <a:lnTo>
                    <a:pt x="647908" y="426536"/>
                  </a:lnTo>
                  <a:lnTo>
                    <a:pt x="658334" y="379861"/>
                  </a:lnTo>
                  <a:lnTo>
                    <a:pt x="661924" y="330962"/>
                  </a:lnTo>
                  <a:lnTo>
                    <a:pt x="658334" y="282033"/>
                  </a:lnTo>
                  <a:lnTo>
                    <a:pt x="647908" y="235341"/>
                  </a:lnTo>
                  <a:lnTo>
                    <a:pt x="631158" y="191395"/>
                  </a:lnTo>
                  <a:lnTo>
                    <a:pt x="608595" y="150707"/>
                  </a:lnTo>
                  <a:lnTo>
                    <a:pt x="580733" y="113788"/>
                  </a:lnTo>
                  <a:lnTo>
                    <a:pt x="548084" y="81147"/>
                  </a:lnTo>
                  <a:lnTo>
                    <a:pt x="511160" y="53296"/>
                  </a:lnTo>
                  <a:lnTo>
                    <a:pt x="470473" y="30745"/>
                  </a:lnTo>
                  <a:lnTo>
                    <a:pt x="426536" y="14004"/>
                  </a:lnTo>
                  <a:lnTo>
                    <a:pt x="379861" y="3586"/>
                  </a:lnTo>
                  <a:lnTo>
                    <a:pt x="3309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203" name="object 8"/>
            <p:cNvSpPr>
              <a:spLocks noChangeArrowheads="1"/>
            </p:cNvSpPr>
            <p:nvPr/>
          </p:nvSpPr>
          <p:spPr bwMode="auto">
            <a:xfrm>
              <a:off x="4548759" y="2965323"/>
              <a:ext cx="662305" cy="662305"/>
            </a:xfrm>
            <a:custGeom>
              <a:avLst/>
              <a:gdLst>
                <a:gd name="T0" fmla="*/ 0 w 662304"/>
                <a:gd name="T1" fmla="*/ 330962 h 662304"/>
                <a:gd name="T2" fmla="*/ 3589 w 662304"/>
                <a:gd name="T3" fmla="*/ 282033 h 662304"/>
                <a:gd name="T4" fmla="*/ 14015 w 662304"/>
                <a:gd name="T5" fmla="*/ 235341 h 662304"/>
                <a:gd name="T6" fmla="*/ 30765 w 662304"/>
                <a:gd name="T7" fmla="*/ 191395 h 662304"/>
                <a:gd name="T8" fmla="*/ 53328 w 662304"/>
                <a:gd name="T9" fmla="*/ 150707 h 662304"/>
                <a:gd name="T10" fmla="*/ 81190 w 662304"/>
                <a:gd name="T11" fmla="*/ 113788 h 662304"/>
                <a:gd name="T12" fmla="*/ 113839 w 662304"/>
                <a:gd name="T13" fmla="*/ 81147 h 662304"/>
                <a:gd name="T14" fmla="*/ 150763 w 662304"/>
                <a:gd name="T15" fmla="*/ 53296 h 662304"/>
                <a:gd name="T16" fmla="*/ 191450 w 662304"/>
                <a:gd name="T17" fmla="*/ 30745 h 662304"/>
                <a:gd name="T18" fmla="*/ 235387 w 662304"/>
                <a:gd name="T19" fmla="*/ 14004 h 662304"/>
                <a:gd name="T20" fmla="*/ 282062 w 662304"/>
                <a:gd name="T21" fmla="*/ 3586 h 662304"/>
                <a:gd name="T22" fmla="*/ 330962 w 662304"/>
                <a:gd name="T23" fmla="*/ 0 h 662304"/>
                <a:gd name="T24" fmla="*/ 379861 w 662304"/>
                <a:gd name="T25" fmla="*/ 3586 h 662304"/>
                <a:gd name="T26" fmla="*/ 426536 w 662304"/>
                <a:gd name="T27" fmla="*/ 14004 h 662304"/>
                <a:gd name="T28" fmla="*/ 470473 w 662304"/>
                <a:gd name="T29" fmla="*/ 30745 h 662304"/>
                <a:gd name="T30" fmla="*/ 511160 w 662304"/>
                <a:gd name="T31" fmla="*/ 53296 h 662304"/>
                <a:gd name="T32" fmla="*/ 548084 w 662304"/>
                <a:gd name="T33" fmla="*/ 81147 h 662304"/>
                <a:gd name="T34" fmla="*/ 580733 w 662304"/>
                <a:gd name="T35" fmla="*/ 113788 h 662304"/>
                <a:gd name="T36" fmla="*/ 608595 w 662304"/>
                <a:gd name="T37" fmla="*/ 150707 h 662304"/>
                <a:gd name="T38" fmla="*/ 631158 w 662304"/>
                <a:gd name="T39" fmla="*/ 191395 h 662304"/>
                <a:gd name="T40" fmla="*/ 647908 w 662304"/>
                <a:gd name="T41" fmla="*/ 235341 h 662304"/>
                <a:gd name="T42" fmla="*/ 658334 w 662304"/>
                <a:gd name="T43" fmla="*/ 282033 h 662304"/>
                <a:gd name="T44" fmla="*/ 661924 w 662304"/>
                <a:gd name="T45" fmla="*/ 330962 h 662304"/>
                <a:gd name="T46" fmla="*/ 658334 w 662304"/>
                <a:gd name="T47" fmla="*/ 379861 h 662304"/>
                <a:gd name="T48" fmla="*/ 647908 w 662304"/>
                <a:gd name="T49" fmla="*/ 426536 h 662304"/>
                <a:gd name="T50" fmla="*/ 631158 w 662304"/>
                <a:gd name="T51" fmla="*/ 470473 h 662304"/>
                <a:gd name="T52" fmla="*/ 608595 w 662304"/>
                <a:gd name="T53" fmla="*/ 511160 h 662304"/>
                <a:gd name="T54" fmla="*/ 580733 w 662304"/>
                <a:gd name="T55" fmla="*/ 548084 h 662304"/>
                <a:gd name="T56" fmla="*/ 548084 w 662304"/>
                <a:gd name="T57" fmla="*/ 580733 h 662304"/>
                <a:gd name="T58" fmla="*/ 511160 w 662304"/>
                <a:gd name="T59" fmla="*/ 608595 h 662304"/>
                <a:gd name="T60" fmla="*/ 470473 w 662304"/>
                <a:gd name="T61" fmla="*/ 631158 h 662304"/>
                <a:gd name="T62" fmla="*/ 426536 w 662304"/>
                <a:gd name="T63" fmla="*/ 647908 h 662304"/>
                <a:gd name="T64" fmla="*/ 379861 w 662304"/>
                <a:gd name="T65" fmla="*/ 658334 h 662304"/>
                <a:gd name="T66" fmla="*/ 330962 w 662304"/>
                <a:gd name="T67" fmla="*/ 661924 h 662304"/>
                <a:gd name="T68" fmla="*/ 282062 w 662304"/>
                <a:gd name="T69" fmla="*/ 658334 h 662304"/>
                <a:gd name="T70" fmla="*/ 235387 w 662304"/>
                <a:gd name="T71" fmla="*/ 647908 h 662304"/>
                <a:gd name="T72" fmla="*/ 191450 w 662304"/>
                <a:gd name="T73" fmla="*/ 631158 h 662304"/>
                <a:gd name="T74" fmla="*/ 150763 w 662304"/>
                <a:gd name="T75" fmla="*/ 608595 h 662304"/>
                <a:gd name="T76" fmla="*/ 113839 w 662304"/>
                <a:gd name="T77" fmla="*/ 580733 h 662304"/>
                <a:gd name="T78" fmla="*/ 81190 w 662304"/>
                <a:gd name="T79" fmla="*/ 548084 h 662304"/>
                <a:gd name="T80" fmla="*/ 53328 w 662304"/>
                <a:gd name="T81" fmla="*/ 511160 h 662304"/>
                <a:gd name="T82" fmla="*/ 30765 w 662304"/>
                <a:gd name="T83" fmla="*/ 470473 h 662304"/>
                <a:gd name="T84" fmla="*/ 14015 w 662304"/>
                <a:gd name="T85" fmla="*/ 426536 h 662304"/>
                <a:gd name="T86" fmla="*/ 3589 w 662304"/>
                <a:gd name="T87" fmla="*/ 379861 h 662304"/>
                <a:gd name="T88" fmla="*/ 0 w 662304"/>
                <a:gd name="T89" fmla="*/ 330962 h 662304"/>
                <a:gd name="T90" fmla="*/ 0 w 662304"/>
                <a:gd name="T91" fmla="*/ 0 h 662304"/>
                <a:gd name="T92" fmla="*/ 662304 w 662304"/>
                <a:gd name="T93" fmla="*/ 662304 h 66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662304" h="662304">
                  <a:moveTo>
                    <a:pt x="0" y="330962"/>
                  </a:moveTo>
                  <a:lnTo>
                    <a:pt x="3589" y="282033"/>
                  </a:lnTo>
                  <a:lnTo>
                    <a:pt x="14015" y="235341"/>
                  </a:lnTo>
                  <a:lnTo>
                    <a:pt x="30765" y="191395"/>
                  </a:lnTo>
                  <a:lnTo>
                    <a:pt x="53328" y="150707"/>
                  </a:lnTo>
                  <a:lnTo>
                    <a:pt x="81190" y="113788"/>
                  </a:lnTo>
                  <a:lnTo>
                    <a:pt x="113839" y="81147"/>
                  </a:lnTo>
                  <a:lnTo>
                    <a:pt x="150763" y="53296"/>
                  </a:lnTo>
                  <a:lnTo>
                    <a:pt x="191450" y="30745"/>
                  </a:lnTo>
                  <a:lnTo>
                    <a:pt x="235387" y="14004"/>
                  </a:lnTo>
                  <a:lnTo>
                    <a:pt x="282062" y="3586"/>
                  </a:lnTo>
                  <a:lnTo>
                    <a:pt x="330962" y="0"/>
                  </a:lnTo>
                  <a:lnTo>
                    <a:pt x="379861" y="3586"/>
                  </a:lnTo>
                  <a:lnTo>
                    <a:pt x="426536" y="14004"/>
                  </a:lnTo>
                  <a:lnTo>
                    <a:pt x="470473" y="30745"/>
                  </a:lnTo>
                  <a:lnTo>
                    <a:pt x="511160" y="53296"/>
                  </a:lnTo>
                  <a:lnTo>
                    <a:pt x="548084" y="81147"/>
                  </a:lnTo>
                  <a:lnTo>
                    <a:pt x="580733" y="113788"/>
                  </a:lnTo>
                  <a:lnTo>
                    <a:pt x="608595" y="150707"/>
                  </a:lnTo>
                  <a:lnTo>
                    <a:pt x="631158" y="191395"/>
                  </a:lnTo>
                  <a:lnTo>
                    <a:pt x="647908" y="235341"/>
                  </a:lnTo>
                  <a:lnTo>
                    <a:pt x="658334" y="282033"/>
                  </a:lnTo>
                  <a:lnTo>
                    <a:pt x="661924" y="330962"/>
                  </a:lnTo>
                  <a:lnTo>
                    <a:pt x="658334" y="379861"/>
                  </a:lnTo>
                  <a:lnTo>
                    <a:pt x="647908" y="426536"/>
                  </a:lnTo>
                  <a:lnTo>
                    <a:pt x="631158" y="470473"/>
                  </a:lnTo>
                  <a:lnTo>
                    <a:pt x="608595" y="511160"/>
                  </a:lnTo>
                  <a:lnTo>
                    <a:pt x="580733" y="548084"/>
                  </a:lnTo>
                  <a:lnTo>
                    <a:pt x="548084" y="580733"/>
                  </a:lnTo>
                  <a:lnTo>
                    <a:pt x="511160" y="608595"/>
                  </a:lnTo>
                  <a:lnTo>
                    <a:pt x="470473" y="631158"/>
                  </a:lnTo>
                  <a:lnTo>
                    <a:pt x="426536" y="647908"/>
                  </a:lnTo>
                  <a:lnTo>
                    <a:pt x="379861" y="658334"/>
                  </a:lnTo>
                  <a:lnTo>
                    <a:pt x="330962" y="661924"/>
                  </a:lnTo>
                  <a:lnTo>
                    <a:pt x="282062" y="658334"/>
                  </a:lnTo>
                  <a:lnTo>
                    <a:pt x="235387" y="647908"/>
                  </a:lnTo>
                  <a:lnTo>
                    <a:pt x="191450" y="631158"/>
                  </a:lnTo>
                  <a:lnTo>
                    <a:pt x="150763" y="608595"/>
                  </a:lnTo>
                  <a:lnTo>
                    <a:pt x="113839" y="580733"/>
                  </a:lnTo>
                  <a:lnTo>
                    <a:pt x="81190" y="548084"/>
                  </a:lnTo>
                  <a:lnTo>
                    <a:pt x="53328" y="511160"/>
                  </a:lnTo>
                  <a:lnTo>
                    <a:pt x="30765" y="470473"/>
                  </a:lnTo>
                  <a:lnTo>
                    <a:pt x="14015" y="426536"/>
                  </a:lnTo>
                  <a:lnTo>
                    <a:pt x="3589" y="379861"/>
                  </a:lnTo>
                  <a:lnTo>
                    <a:pt x="0" y="330962"/>
                  </a:lnTo>
                  <a:close/>
                </a:path>
              </a:pathLst>
            </a:custGeom>
            <a:noFill/>
            <a:ln w="57150">
              <a:solidFill>
                <a:srgbClr val="1C346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125" name="object 9"/>
          <p:cNvSpPr txBox="1">
            <a:spLocks noChangeArrowheads="1"/>
          </p:cNvSpPr>
          <p:nvPr/>
        </p:nvSpPr>
        <p:spPr bwMode="auto">
          <a:xfrm>
            <a:off x="3813175" y="3065463"/>
            <a:ext cx="138271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sz="2800" b="1">
                <a:solidFill>
                  <a:srgbClr val="0C0C0C"/>
                </a:solidFill>
                <a:latin typeface="Century Gothic" panose="020B0502020202020204" pitchFamily="34" charset="0"/>
              </a:rPr>
              <a:t>8</a:t>
            </a:r>
            <a:endParaRPr lang="ru-RU" sz="28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1025"/>
              </a:spcBef>
            </a:pPr>
            <a:r>
              <a:rPr lang="ru-RU" sz="1300" b="1">
                <a:latin typeface="Century Gothic" panose="020B0502020202020204" pitchFamily="34" charset="0"/>
              </a:rPr>
              <a:t>Выдача КИМ.  Начало Диктанта  </a:t>
            </a:r>
            <a:r>
              <a:rPr lang="ru-RU" sz="1100" b="1">
                <a:solidFill>
                  <a:srgbClr val="FF0000"/>
                </a:solidFill>
                <a:latin typeface="Century Gothic" panose="020B0502020202020204" pitchFamily="34" charset="0"/>
              </a:rPr>
              <a:t>[Организаторы]</a:t>
            </a:r>
            <a:endParaRPr lang="ru-RU" sz="1100">
              <a:latin typeface="Century Gothic" panose="020B0502020202020204" pitchFamily="34" charset="0"/>
            </a:endParaRPr>
          </a:p>
        </p:txBody>
      </p:sp>
      <p:grpSp>
        <p:nvGrpSpPr>
          <p:cNvPr id="5126" name="object 10"/>
          <p:cNvGrpSpPr>
            <a:grpSpLocks/>
          </p:cNvGrpSpPr>
          <p:nvPr/>
        </p:nvGrpSpPr>
        <p:grpSpPr bwMode="auto">
          <a:xfrm>
            <a:off x="4264025" y="4764088"/>
            <a:ext cx="682625" cy="728662"/>
            <a:chOff x="4619625" y="4764404"/>
            <a:chExt cx="739775" cy="728980"/>
          </a:xfrm>
        </p:grpSpPr>
        <p:sp>
          <p:nvSpPr>
            <p:cNvPr id="5200" name="object 11"/>
            <p:cNvSpPr>
              <a:spLocks noChangeArrowheads="1"/>
            </p:cNvSpPr>
            <p:nvPr/>
          </p:nvSpPr>
          <p:spPr bwMode="auto">
            <a:xfrm>
              <a:off x="4648200" y="4792979"/>
              <a:ext cx="682625" cy="671830"/>
            </a:xfrm>
            <a:custGeom>
              <a:avLst/>
              <a:gdLst>
                <a:gd name="T0" fmla="*/ 340995 w 682625"/>
                <a:gd name="T1" fmla="*/ 0 h 671829"/>
                <a:gd name="T2" fmla="*/ 294720 w 682625"/>
                <a:gd name="T3" fmla="*/ 3066 h 671829"/>
                <a:gd name="T4" fmla="*/ 250339 w 682625"/>
                <a:gd name="T5" fmla="*/ 11997 h 671829"/>
                <a:gd name="T6" fmla="*/ 208258 w 682625"/>
                <a:gd name="T7" fmla="*/ 26394 h 671829"/>
                <a:gd name="T8" fmla="*/ 168881 w 682625"/>
                <a:gd name="T9" fmla="*/ 45856 h 671829"/>
                <a:gd name="T10" fmla="*/ 132616 w 682625"/>
                <a:gd name="T11" fmla="*/ 69984 h 671829"/>
                <a:gd name="T12" fmla="*/ 99869 w 682625"/>
                <a:gd name="T13" fmla="*/ 98377 h 671829"/>
                <a:gd name="T14" fmla="*/ 71046 w 682625"/>
                <a:gd name="T15" fmla="*/ 130636 h 671829"/>
                <a:gd name="T16" fmla="*/ 46552 w 682625"/>
                <a:gd name="T17" fmla="*/ 166360 h 671829"/>
                <a:gd name="T18" fmla="*/ 26795 w 682625"/>
                <a:gd name="T19" fmla="*/ 205150 h 671829"/>
                <a:gd name="T20" fmla="*/ 12179 w 682625"/>
                <a:gd name="T21" fmla="*/ 246606 h 671829"/>
                <a:gd name="T22" fmla="*/ 3112 w 682625"/>
                <a:gd name="T23" fmla="*/ 290327 h 671829"/>
                <a:gd name="T24" fmla="*/ 0 w 682625"/>
                <a:gd name="T25" fmla="*/ 335915 h 671829"/>
                <a:gd name="T26" fmla="*/ 3112 w 682625"/>
                <a:gd name="T27" fmla="*/ 381473 h 671829"/>
                <a:gd name="T28" fmla="*/ 12179 w 682625"/>
                <a:gd name="T29" fmla="*/ 425170 h 671829"/>
                <a:gd name="T30" fmla="*/ 26795 w 682625"/>
                <a:gd name="T31" fmla="*/ 466605 h 671829"/>
                <a:gd name="T32" fmla="*/ 46552 w 682625"/>
                <a:gd name="T33" fmla="*/ 505380 h 671829"/>
                <a:gd name="T34" fmla="*/ 71046 w 682625"/>
                <a:gd name="T35" fmla="*/ 541092 h 671829"/>
                <a:gd name="T36" fmla="*/ 99869 w 682625"/>
                <a:gd name="T37" fmla="*/ 573341 h 671829"/>
                <a:gd name="T38" fmla="*/ 132616 w 682625"/>
                <a:gd name="T39" fmla="*/ 601728 h 671829"/>
                <a:gd name="T40" fmla="*/ 168881 w 682625"/>
                <a:gd name="T41" fmla="*/ 625851 h 671829"/>
                <a:gd name="T42" fmla="*/ 208258 w 682625"/>
                <a:gd name="T43" fmla="*/ 645310 h 671829"/>
                <a:gd name="T44" fmla="*/ 250339 w 682625"/>
                <a:gd name="T45" fmla="*/ 659706 h 671829"/>
                <a:gd name="T46" fmla="*/ 294720 w 682625"/>
                <a:gd name="T47" fmla="*/ 668637 h 671829"/>
                <a:gd name="T48" fmla="*/ 340995 w 682625"/>
                <a:gd name="T49" fmla="*/ 671703 h 671829"/>
                <a:gd name="T50" fmla="*/ 387298 w 682625"/>
                <a:gd name="T51" fmla="*/ 668637 h 671829"/>
                <a:gd name="T52" fmla="*/ 431703 w 682625"/>
                <a:gd name="T53" fmla="*/ 659706 h 671829"/>
                <a:gd name="T54" fmla="*/ 473805 w 682625"/>
                <a:gd name="T55" fmla="*/ 645310 h 671829"/>
                <a:gd name="T56" fmla="*/ 513197 w 682625"/>
                <a:gd name="T57" fmla="*/ 625851 h 671829"/>
                <a:gd name="T58" fmla="*/ 549474 w 682625"/>
                <a:gd name="T59" fmla="*/ 601728 h 671829"/>
                <a:gd name="T60" fmla="*/ 582231 w 682625"/>
                <a:gd name="T61" fmla="*/ 573341 h 671829"/>
                <a:gd name="T62" fmla="*/ 611061 w 682625"/>
                <a:gd name="T63" fmla="*/ 541092 h 671829"/>
                <a:gd name="T64" fmla="*/ 635559 w 682625"/>
                <a:gd name="T65" fmla="*/ 505380 h 671829"/>
                <a:gd name="T66" fmla="*/ 655319 w 682625"/>
                <a:gd name="T67" fmla="*/ 466605 h 671829"/>
                <a:gd name="T68" fmla="*/ 669936 w 682625"/>
                <a:gd name="T69" fmla="*/ 425170 h 671829"/>
                <a:gd name="T70" fmla="*/ 679004 w 682625"/>
                <a:gd name="T71" fmla="*/ 381473 h 671829"/>
                <a:gd name="T72" fmla="*/ 682116 w 682625"/>
                <a:gd name="T73" fmla="*/ 335915 h 671829"/>
                <a:gd name="T74" fmla="*/ 679004 w 682625"/>
                <a:gd name="T75" fmla="*/ 290327 h 671829"/>
                <a:gd name="T76" fmla="*/ 669936 w 682625"/>
                <a:gd name="T77" fmla="*/ 246606 h 671829"/>
                <a:gd name="T78" fmla="*/ 655319 w 682625"/>
                <a:gd name="T79" fmla="*/ 205150 h 671829"/>
                <a:gd name="T80" fmla="*/ 635559 w 682625"/>
                <a:gd name="T81" fmla="*/ 166360 h 671829"/>
                <a:gd name="T82" fmla="*/ 611061 w 682625"/>
                <a:gd name="T83" fmla="*/ 130636 h 671829"/>
                <a:gd name="T84" fmla="*/ 582231 w 682625"/>
                <a:gd name="T85" fmla="*/ 98377 h 671829"/>
                <a:gd name="T86" fmla="*/ 549474 w 682625"/>
                <a:gd name="T87" fmla="*/ 69984 h 671829"/>
                <a:gd name="T88" fmla="*/ 513197 w 682625"/>
                <a:gd name="T89" fmla="*/ 45856 h 671829"/>
                <a:gd name="T90" fmla="*/ 473805 w 682625"/>
                <a:gd name="T91" fmla="*/ 26394 h 671829"/>
                <a:gd name="T92" fmla="*/ 431703 w 682625"/>
                <a:gd name="T93" fmla="*/ 11997 h 671829"/>
                <a:gd name="T94" fmla="*/ 387298 w 682625"/>
                <a:gd name="T95" fmla="*/ 3066 h 671829"/>
                <a:gd name="T96" fmla="*/ 340995 w 682625"/>
                <a:gd name="T97" fmla="*/ 0 h 671829"/>
                <a:gd name="T98" fmla="*/ 0 w 682625"/>
                <a:gd name="T99" fmla="*/ 0 h 671829"/>
                <a:gd name="T100" fmla="*/ 682625 w 682625"/>
                <a:gd name="T101" fmla="*/ 671829 h 67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682625" h="671829">
                  <a:moveTo>
                    <a:pt x="340995" y="0"/>
                  </a:moveTo>
                  <a:lnTo>
                    <a:pt x="294720" y="3066"/>
                  </a:lnTo>
                  <a:lnTo>
                    <a:pt x="250339" y="11997"/>
                  </a:lnTo>
                  <a:lnTo>
                    <a:pt x="208258" y="26394"/>
                  </a:lnTo>
                  <a:lnTo>
                    <a:pt x="168881" y="45856"/>
                  </a:lnTo>
                  <a:lnTo>
                    <a:pt x="132616" y="69984"/>
                  </a:lnTo>
                  <a:lnTo>
                    <a:pt x="99869" y="98377"/>
                  </a:lnTo>
                  <a:lnTo>
                    <a:pt x="71046" y="130636"/>
                  </a:lnTo>
                  <a:lnTo>
                    <a:pt x="46552" y="166360"/>
                  </a:lnTo>
                  <a:lnTo>
                    <a:pt x="26795" y="205150"/>
                  </a:lnTo>
                  <a:lnTo>
                    <a:pt x="12179" y="246606"/>
                  </a:lnTo>
                  <a:lnTo>
                    <a:pt x="3112" y="290327"/>
                  </a:lnTo>
                  <a:lnTo>
                    <a:pt x="0" y="335915"/>
                  </a:lnTo>
                  <a:lnTo>
                    <a:pt x="3112" y="381473"/>
                  </a:lnTo>
                  <a:lnTo>
                    <a:pt x="12179" y="425170"/>
                  </a:lnTo>
                  <a:lnTo>
                    <a:pt x="26795" y="466605"/>
                  </a:lnTo>
                  <a:lnTo>
                    <a:pt x="46552" y="505380"/>
                  </a:lnTo>
                  <a:lnTo>
                    <a:pt x="71046" y="541092"/>
                  </a:lnTo>
                  <a:lnTo>
                    <a:pt x="99869" y="573341"/>
                  </a:lnTo>
                  <a:lnTo>
                    <a:pt x="132616" y="601728"/>
                  </a:lnTo>
                  <a:lnTo>
                    <a:pt x="168881" y="625851"/>
                  </a:lnTo>
                  <a:lnTo>
                    <a:pt x="208258" y="645310"/>
                  </a:lnTo>
                  <a:lnTo>
                    <a:pt x="250339" y="659706"/>
                  </a:lnTo>
                  <a:lnTo>
                    <a:pt x="294720" y="668637"/>
                  </a:lnTo>
                  <a:lnTo>
                    <a:pt x="340995" y="671703"/>
                  </a:lnTo>
                  <a:lnTo>
                    <a:pt x="387298" y="668637"/>
                  </a:lnTo>
                  <a:lnTo>
                    <a:pt x="431703" y="659706"/>
                  </a:lnTo>
                  <a:lnTo>
                    <a:pt x="473805" y="645310"/>
                  </a:lnTo>
                  <a:lnTo>
                    <a:pt x="513197" y="625851"/>
                  </a:lnTo>
                  <a:lnTo>
                    <a:pt x="549474" y="601728"/>
                  </a:lnTo>
                  <a:lnTo>
                    <a:pt x="582231" y="573341"/>
                  </a:lnTo>
                  <a:lnTo>
                    <a:pt x="611061" y="541092"/>
                  </a:lnTo>
                  <a:lnTo>
                    <a:pt x="635559" y="505380"/>
                  </a:lnTo>
                  <a:lnTo>
                    <a:pt x="655319" y="466605"/>
                  </a:lnTo>
                  <a:lnTo>
                    <a:pt x="669936" y="425170"/>
                  </a:lnTo>
                  <a:lnTo>
                    <a:pt x="679004" y="381473"/>
                  </a:lnTo>
                  <a:lnTo>
                    <a:pt x="682116" y="335915"/>
                  </a:lnTo>
                  <a:lnTo>
                    <a:pt x="679004" y="290327"/>
                  </a:lnTo>
                  <a:lnTo>
                    <a:pt x="669936" y="246606"/>
                  </a:lnTo>
                  <a:lnTo>
                    <a:pt x="655319" y="205150"/>
                  </a:lnTo>
                  <a:lnTo>
                    <a:pt x="635559" y="166360"/>
                  </a:lnTo>
                  <a:lnTo>
                    <a:pt x="611061" y="130636"/>
                  </a:lnTo>
                  <a:lnTo>
                    <a:pt x="582231" y="98377"/>
                  </a:lnTo>
                  <a:lnTo>
                    <a:pt x="549474" y="69984"/>
                  </a:lnTo>
                  <a:lnTo>
                    <a:pt x="513197" y="45856"/>
                  </a:lnTo>
                  <a:lnTo>
                    <a:pt x="473805" y="26394"/>
                  </a:lnTo>
                  <a:lnTo>
                    <a:pt x="431703" y="11997"/>
                  </a:lnTo>
                  <a:lnTo>
                    <a:pt x="387298" y="3066"/>
                  </a:lnTo>
                  <a:lnTo>
                    <a:pt x="3409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201" name="object 12"/>
            <p:cNvSpPr>
              <a:spLocks noChangeArrowheads="1"/>
            </p:cNvSpPr>
            <p:nvPr/>
          </p:nvSpPr>
          <p:spPr bwMode="auto">
            <a:xfrm>
              <a:off x="4648200" y="4792979"/>
              <a:ext cx="682625" cy="671830"/>
            </a:xfrm>
            <a:custGeom>
              <a:avLst/>
              <a:gdLst>
                <a:gd name="T0" fmla="*/ 0 w 682625"/>
                <a:gd name="T1" fmla="*/ 335915 h 671829"/>
                <a:gd name="T2" fmla="*/ 3112 w 682625"/>
                <a:gd name="T3" fmla="*/ 290327 h 671829"/>
                <a:gd name="T4" fmla="*/ 12179 w 682625"/>
                <a:gd name="T5" fmla="*/ 246606 h 671829"/>
                <a:gd name="T6" fmla="*/ 26795 w 682625"/>
                <a:gd name="T7" fmla="*/ 205150 h 671829"/>
                <a:gd name="T8" fmla="*/ 46552 w 682625"/>
                <a:gd name="T9" fmla="*/ 166360 h 671829"/>
                <a:gd name="T10" fmla="*/ 71046 w 682625"/>
                <a:gd name="T11" fmla="*/ 130636 h 671829"/>
                <a:gd name="T12" fmla="*/ 99869 w 682625"/>
                <a:gd name="T13" fmla="*/ 98377 h 671829"/>
                <a:gd name="T14" fmla="*/ 132616 w 682625"/>
                <a:gd name="T15" fmla="*/ 69984 h 671829"/>
                <a:gd name="T16" fmla="*/ 168881 w 682625"/>
                <a:gd name="T17" fmla="*/ 45856 h 671829"/>
                <a:gd name="T18" fmla="*/ 208258 w 682625"/>
                <a:gd name="T19" fmla="*/ 26394 h 671829"/>
                <a:gd name="T20" fmla="*/ 250339 w 682625"/>
                <a:gd name="T21" fmla="*/ 11997 h 671829"/>
                <a:gd name="T22" fmla="*/ 294720 w 682625"/>
                <a:gd name="T23" fmla="*/ 3066 h 671829"/>
                <a:gd name="T24" fmla="*/ 340995 w 682625"/>
                <a:gd name="T25" fmla="*/ 0 h 671829"/>
                <a:gd name="T26" fmla="*/ 387298 w 682625"/>
                <a:gd name="T27" fmla="*/ 3066 h 671829"/>
                <a:gd name="T28" fmla="*/ 431703 w 682625"/>
                <a:gd name="T29" fmla="*/ 11997 h 671829"/>
                <a:gd name="T30" fmla="*/ 473805 w 682625"/>
                <a:gd name="T31" fmla="*/ 26394 h 671829"/>
                <a:gd name="T32" fmla="*/ 513197 w 682625"/>
                <a:gd name="T33" fmla="*/ 45856 h 671829"/>
                <a:gd name="T34" fmla="*/ 549474 w 682625"/>
                <a:gd name="T35" fmla="*/ 69984 h 671829"/>
                <a:gd name="T36" fmla="*/ 582231 w 682625"/>
                <a:gd name="T37" fmla="*/ 98377 h 671829"/>
                <a:gd name="T38" fmla="*/ 611061 w 682625"/>
                <a:gd name="T39" fmla="*/ 130636 h 671829"/>
                <a:gd name="T40" fmla="*/ 635559 w 682625"/>
                <a:gd name="T41" fmla="*/ 166360 h 671829"/>
                <a:gd name="T42" fmla="*/ 655319 w 682625"/>
                <a:gd name="T43" fmla="*/ 205150 h 671829"/>
                <a:gd name="T44" fmla="*/ 669936 w 682625"/>
                <a:gd name="T45" fmla="*/ 246606 h 671829"/>
                <a:gd name="T46" fmla="*/ 679004 w 682625"/>
                <a:gd name="T47" fmla="*/ 290327 h 671829"/>
                <a:gd name="T48" fmla="*/ 682116 w 682625"/>
                <a:gd name="T49" fmla="*/ 335915 h 671829"/>
                <a:gd name="T50" fmla="*/ 679004 w 682625"/>
                <a:gd name="T51" fmla="*/ 381473 h 671829"/>
                <a:gd name="T52" fmla="*/ 669936 w 682625"/>
                <a:gd name="T53" fmla="*/ 425170 h 671829"/>
                <a:gd name="T54" fmla="*/ 655319 w 682625"/>
                <a:gd name="T55" fmla="*/ 466605 h 671829"/>
                <a:gd name="T56" fmla="*/ 635559 w 682625"/>
                <a:gd name="T57" fmla="*/ 505380 h 671829"/>
                <a:gd name="T58" fmla="*/ 611061 w 682625"/>
                <a:gd name="T59" fmla="*/ 541092 h 671829"/>
                <a:gd name="T60" fmla="*/ 582231 w 682625"/>
                <a:gd name="T61" fmla="*/ 573341 h 671829"/>
                <a:gd name="T62" fmla="*/ 549474 w 682625"/>
                <a:gd name="T63" fmla="*/ 601728 h 671829"/>
                <a:gd name="T64" fmla="*/ 513197 w 682625"/>
                <a:gd name="T65" fmla="*/ 625851 h 671829"/>
                <a:gd name="T66" fmla="*/ 473805 w 682625"/>
                <a:gd name="T67" fmla="*/ 645310 h 671829"/>
                <a:gd name="T68" fmla="*/ 431703 w 682625"/>
                <a:gd name="T69" fmla="*/ 659706 h 671829"/>
                <a:gd name="T70" fmla="*/ 387298 w 682625"/>
                <a:gd name="T71" fmla="*/ 668637 h 671829"/>
                <a:gd name="T72" fmla="*/ 340995 w 682625"/>
                <a:gd name="T73" fmla="*/ 671703 h 671829"/>
                <a:gd name="T74" fmla="*/ 294720 w 682625"/>
                <a:gd name="T75" fmla="*/ 668637 h 671829"/>
                <a:gd name="T76" fmla="*/ 250339 w 682625"/>
                <a:gd name="T77" fmla="*/ 659706 h 671829"/>
                <a:gd name="T78" fmla="*/ 208258 w 682625"/>
                <a:gd name="T79" fmla="*/ 645310 h 671829"/>
                <a:gd name="T80" fmla="*/ 168881 w 682625"/>
                <a:gd name="T81" fmla="*/ 625851 h 671829"/>
                <a:gd name="T82" fmla="*/ 132616 w 682625"/>
                <a:gd name="T83" fmla="*/ 601728 h 671829"/>
                <a:gd name="T84" fmla="*/ 99869 w 682625"/>
                <a:gd name="T85" fmla="*/ 573341 h 671829"/>
                <a:gd name="T86" fmla="*/ 71046 w 682625"/>
                <a:gd name="T87" fmla="*/ 541092 h 671829"/>
                <a:gd name="T88" fmla="*/ 46552 w 682625"/>
                <a:gd name="T89" fmla="*/ 505380 h 671829"/>
                <a:gd name="T90" fmla="*/ 26795 w 682625"/>
                <a:gd name="T91" fmla="*/ 466605 h 671829"/>
                <a:gd name="T92" fmla="*/ 12179 w 682625"/>
                <a:gd name="T93" fmla="*/ 425170 h 671829"/>
                <a:gd name="T94" fmla="*/ 3112 w 682625"/>
                <a:gd name="T95" fmla="*/ 381473 h 671829"/>
                <a:gd name="T96" fmla="*/ 0 w 682625"/>
                <a:gd name="T97" fmla="*/ 335915 h 671829"/>
                <a:gd name="T98" fmla="*/ 0 w 682625"/>
                <a:gd name="T99" fmla="*/ 0 h 671829"/>
                <a:gd name="T100" fmla="*/ 682625 w 682625"/>
                <a:gd name="T101" fmla="*/ 671829 h 67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682625" h="671829">
                  <a:moveTo>
                    <a:pt x="0" y="335915"/>
                  </a:moveTo>
                  <a:lnTo>
                    <a:pt x="3112" y="290327"/>
                  </a:lnTo>
                  <a:lnTo>
                    <a:pt x="12179" y="246606"/>
                  </a:lnTo>
                  <a:lnTo>
                    <a:pt x="26795" y="205150"/>
                  </a:lnTo>
                  <a:lnTo>
                    <a:pt x="46552" y="166360"/>
                  </a:lnTo>
                  <a:lnTo>
                    <a:pt x="71046" y="130636"/>
                  </a:lnTo>
                  <a:lnTo>
                    <a:pt x="99869" y="98377"/>
                  </a:lnTo>
                  <a:lnTo>
                    <a:pt x="132616" y="69984"/>
                  </a:lnTo>
                  <a:lnTo>
                    <a:pt x="168881" y="45856"/>
                  </a:lnTo>
                  <a:lnTo>
                    <a:pt x="208258" y="26394"/>
                  </a:lnTo>
                  <a:lnTo>
                    <a:pt x="250339" y="11997"/>
                  </a:lnTo>
                  <a:lnTo>
                    <a:pt x="294720" y="3066"/>
                  </a:lnTo>
                  <a:lnTo>
                    <a:pt x="340995" y="0"/>
                  </a:lnTo>
                  <a:lnTo>
                    <a:pt x="387298" y="3066"/>
                  </a:lnTo>
                  <a:lnTo>
                    <a:pt x="431703" y="11997"/>
                  </a:lnTo>
                  <a:lnTo>
                    <a:pt x="473805" y="26394"/>
                  </a:lnTo>
                  <a:lnTo>
                    <a:pt x="513197" y="45856"/>
                  </a:lnTo>
                  <a:lnTo>
                    <a:pt x="549474" y="69984"/>
                  </a:lnTo>
                  <a:lnTo>
                    <a:pt x="582231" y="98377"/>
                  </a:lnTo>
                  <a:lnTo>
                    <a:pt x="611061" y="130636"/>
                  </a:lnTo>
                  <a:lnTo>
                    <a:pt x="635559" y="166360"/>
                  </a:lnTo>
                  <a:lnTo>
                    <a:pt x="655319" y="205150"/>
                  </a:lnTo>
                  <a:lnTo>
                    <a:pt x="669936" y="246606"/>
                  </a:lnTo>
                  <a:lnTo>
                    <a:pt x="679004" y="290327"/>
                  </a:lnTo>
                  <a:lnTo>
                    <a:pt x="682116" y="335915"/>
                  </a:lnTo>
                  <a:lnTo>
                    <a:pt x="679004" y="381473"/>
                  </a:lnTo>
                  <a:lnTo>
                    <a:pt x="669936" y="425170"/>
                  </a:lnTo>
                  <a:lnTo>
                    <a:pt x="655319" y="466605"/>
                  </a:lnTo>
                  <a:lnTo>
                    <a:pt x="635559" y="505380"/>
                  </a:lnTo>
                  <a:lnTo>
                    <a:pt x="611061" y="541092"/>
                  </a:lnTo>
                  <a:lnTo>
                    <a:pt x="582231" y="573341"/>
                  </a:lnTo>
                  <a:lnTo>
                    <a:pt x="549474" y="601728"/>
                  </a:lnTo>
                  <a:lnTo>
                    <a:pt x="513197" y="625851"/>
                  </a:lnTo>
                  <a:lnTo>
                    <a:pt x="473805" y="645310"/>
                  </a:lnTo>
                  <a:lnTo>
                    <a:pt x="431703" y="659706"/>
                  </a:lnTo>
                  <a:lnTo>
                    <a:pt x="387298" y="668637"/>
                  </a:lnTo>
                  <a:lnTo>
                    <a:pt x="340995" y="671703"/>
                  </a:lnTo>
                  <a:lnTo>
                    <a:pt x="294720" y="668637"/>
                  </a:lnTo>
                  <a:lnTo>
                    <a:pt x="250339" y="659706"/>
                  </a:lnTo>
                  <a:lnTo>
                    <a:pt x="208258" y="645310"/>
                  </a:lnTo>
                  <a:lnTo>
                    <a:pt x="168881" y="625851"/>
                  </a:lnTo>
                  <a:lnTo>
                    <a:pt x="132616" y="601728"/>
                  </a:lnTo>
                  <a:lnTo>
                    <a:pt x="99869" y="573341"/>
                  </a:lnTo>
                  <a:lnTo>
                    <a:pt x="71046" y="541092"/>
                  </a:lnTo>
                  <a:lnTo>
                    <a:pt x="46552" y="505380"/>
                  </a:lnTo>
                  <a:lnTo>
                    <a:pt x="26795" y="466605"/>
                  </a:lnTo>
                  <a:lnTo>
                    <a:pt x="12179" y="425170"/>
                  </a:lnTo>
                  <a:lnTo>
                    <a:pt x="3112" y="381473"/>
                  </a:lnTo>
                  <a:lnTo>
                    <a:pt x="0" y="335915"/>
                  </a:lnTo>
                  <a:close/>
                </a:path>
              </a:pathLst>
            </a:custGeom>
            <a:noFill/>
            <a:ln w="57150">
              <a:solidFill>
                <a:srgbClr val="1C346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127" name="object 13"/>
          <p:cNvSpPr txBox="1">
            <a:spLocks noChangeArrowheads="1"/>
          </p:cNvSpPr>
          <p:nvPr/>
        </p:nvSpPr>
        <p:spPr bwMode="auto">
          <a:xfrm>
            <a:off x="3903663" y="4895850"/>
            <a:ext cx="1550987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sz="2800" b="1">
                <a:solidFill>
                  <a:srgbClr val="0C0C0C"/>
                </a:solidFill>
                <a:latin typeface="Century Gothic" panose="020B0502020202020204" pitchFamily="34" charset="0"/>
              </a:rPr>
              <a:t>13</a:t>
            </a:r>
            <a:endParaRPr lang="ru-RU" sz="28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1200"/>
              </a:spcBef>
            </a:pPr>
            <a:r>
              <a:rPr lang="ru-RU" sz="1300" b="1">
                <a:latin typeface="Century Gothic" panose="020B0502020202020204" pitchFamily="34" charset="0"/>
              </a:rPr>
              <a:t>Полный цикл  обработки бланков  на уровне РЦОИ</a:t>
            </a:r>
            <a:endParaRPr lang="ru-RU" sz="13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313"/>
              </a:spcBef>
            </a:pPr>
            <a:r>
              <a:rPr lang="ru-RU" sz="1100" b="1">
                <a:solidFill>
                  <a:srgbClr val="FF0000"/>
                </a:solidFill>
                <a:latin typeface="Century Gothic" panose="020B0502020202020204" pitchFamily="34" charset="0"/>
              </a:rPr>
              <a:t>[РЦОИ, до 1</a:t>
            </a:r>
            <a:r>
              <a:rPr lang="ru-RU" sz="1100" b="1">
                <a:solidFill>
                  <a:srgbClr val="FF0000"/>
                </a:solidFill>
              </a:rPr>
              <a:t>5.09.2020</a:t>
            </a:r>
            <a:r>
              <a:rPr lang="ru-RU" sz="1100" b="1">
                <a:solidFill>
                  <a:srgbClr val="FF0000"/>
                </a:solidFill>
                <a:latin typeface="Century Gothic" panose="020B0502020202020204" pitchFamily="34" charset="0"/>
              </a:rPr>
              <a:t>]</a:t>
            </a:r>
            <a:endParaRPr lang="ru-RU" sz="1100">
              <a:latin typeface="Century Gothic" panose="020B0502020202020204" pitchFamily="34" charset="0"/>
            </a:endParaRPr>
          </a:p>
        </p:txBody>
      </p:sp>
      <p:grpSp>
        <p:nvGrpSpPr>
          <p:cNvPr id="5128" name="object 14"/>
          <p:cNvGrpSpPr>
            <a:grpSpLocks/>
          </p:cNvGrpSpPr>
          <p:nvPr/>
        </p:nvGrpSpPr>
        <p:grpSpPr bwMode="auto">
          <a:xfrm>
            <a:off x="3209925" y="785813"/>
            <a:ext cx="663575" cy="719137"/>
            <a:chOff x="3477386" y="786256"/>
            <a:chExt cx="719455" cy="719455"/>
          </a:xfrm>
        </p:grpSpPr>
        <p:sp>
          <p:nvSpPr>
            <p:cNvPr id="5198" name="object 15"/>
            <p:cNvSpPr>
              <a:spLocks noChangeArrowheads="1"/>
            </p:cNvSpPr>
            <p:nvPr/>
          </p:nvSpPr>
          <p:spPr bwMode="auto">
            <a:xfrm>
              <a:off x="3505961" y="814831"/>
              <a:ext cx="662305" cy="662305"/>
            </a:xfrm>
            <a:custGeom>
              <a:avLst/>
              <a:gdLst>
                <a:gd name="T0" fmla="*/ 330962 w 662304"/>
                <a:gd name="T1" fmla="*/ 0 h 662305"/>
                <a:gd name="T2" fmla="*/ 282062 w 662304"/>
                <a:gd name="T3" fmla="*/ 3589 h 662305"/>
                <a:gd name="T4" fmla="*/ 235387 w 662304"/>
                <a:gd name="T5" fmla="*/ 14015 h 662305"/>
                <a:gd name="T6" fmla="*/ 191450 w 662304"/>
                <a:gd name="T7" fmla="*/ 30765 h 662305"/>
                <a:gd name="T8" fmla="*/ 150763 w 662304"/>
                <a:gd name="T9" fmla="*/ 53328 h 662305"/>
                <a:gd name="T10" fmla="*/ 113839 w 662304"/>
                <a:gd name="T11" fmla="*/ 81190 h 662305"/>
                <a:gd name="T12" fmla="*/ 81190 w 662304"/>
                <a:gd name="T13" fmla="*/ 113839 h 662305"/>
                <a:gd name="T14" fmla="*/ 53328 w 662304"/>
                <a:gd name="T15" fmla="*/ 150763 h 662305"/>
                <a:gd name="T16" fmla="*/ 30765 w 662304"/>
                <a:gd name="T17" fmla="*/ 191450 h 662305"/>
                <a:gd name="T18" fmla="*/ 14015 w 662304"/>
                <a:gd name="T19" fmla="*/ 235387 h 662305"/>
                <a:gd name="T20" fmla="*/ 3589 w 662304"/>
                <a:gd name="T21" fmla="*/ 282062 h 662305"/>
                <a:gd name="T22" fmla="*/ 0 w 662304"/>
                <a:gd name="T23" fmla="*/ 330962 h 662305"/>
                <a:gd name="T24" fmla="*/ 3589 w 662304"/>
                <a:gd name="T25" fmla="*/ 379890 h 662305"/>
                <a:gd name="T26" fmla="*/ 14015 w 662304"/>
                <a:gd name="T27" fmla="*/ 426582 h 662305"/>
                <a:gd name="T28" fmla="*/ 30765 w 662304"/>
                <a:gd name="T29" fmla="*/ 470528 h 662305"/>
                <a:gd name="T30" fmla="*/ 53328 w 662304"/>
                <a:gd name="T31" fmla="*/ 511216 h 662305"/>
                <a:gd name="T32" fmla="*/ 81190 w 662304"/>
                <a:gd name="T33" fmla="*/ 548135 h 662305"/>
                <a:gd name="T34" fmla="*/ 113839 w 662304"/>
                <a:gd name="T35" fmla="*/ 580776 h 662305"/>
                <a:gd name="T36" fmla="*/ 150763 w 662304"/>
                <a:gd name="T37" fmla="*/ 608627 h 662305"/>
                <a:gd name="T38" fmla="*/ 191450 w 662304"/>
                <a:gd name="T39" fmla="*/ 631178 h 662305"/>
                <a:gd name="T40" fmla="*/ 235387 w 662304"/>
                <a:gd name="T41" fmla="*/ 647919 h 662305"/>
                <a:gd name="T42" fmla="*/ 282062 w 662304"/>
                <a:gd name="T43" fmla="*/ 658337 h 662305"/>
                <a:gd name="T44" fmla="*/ 330962 w 662304"/>
                <a:gd name="T45" fmla="*/ 661923 h 662305"/>
                <a:gd name="T46" fmla="*/ 379890 w 662304"/>
                <a:gd name="T47" fmla="*/ 658337 h 662305"/>
                <a:gd name="T48" fmla="*/ 426582 w 662304"/>
                <a:gd name="T49" fmla="*/ 647919 h 662305"/>
                <a:gd name="T50" fmla="*/ 470528 w 662304"/>
                <a:gd name="T51" fmla="*/ 631178 h 662305"/>
                <a:gd name="T52" fmla="*/ 511216 w 662304"/>
                <a:gd name="T53" fmla="*/ 608627 h 662305"/>
                <a:gd name="T54" fmla="*/ 548135 w 662304"/>
                <a:gd name="T55" fmla="*/ 580776 h 662305"/>
                <a:gd name="T56" fmla="*/ 580776 w 662304"/>
                <a:gd name="T57" fmla="*/ 548135 h 662305"/>
                <a:gd name="T58" fmla="*/ 608627 w 662304"/>
                <a:gd name="T59" fmla="*/ 511216 h 662305"/>
                <a:gd name="T60" fmla="*/ 631178 w 662304"/>
                <a:gd name="T61" fmla="*/ 470528 h 662305"/>
                <a:gd name="T62" fmla="*/ 647919 w 662304"/>
                <a:gd name="T63" fmla="*/ 426582 h 662305"/>
                <a:gd name="T64" fmla="*/ 658337 w 662304"/>
                <a:gd name="T65" fmla="*/ 379890 h 662305"/>
                <a:gd name="T66" fmla="*/ 661924 w 662304"/>
                <a:gd name="T67" fmla="*/ 330962 h 662305"/>
                <a:gd name="T68" fmla="*/ 658337 w 662304"/>
                <a:gd name="T69" fmla="*/ 282062 h 662305"/>
                <a:gd name="T70" fmla="*/ 647919 w 662304"/>
                <a:gd name="T71" fmla="*/ 235387 h 662305"/>
                <a:gd name="T72" fmla="*/ 631178 w 662304"/>
                <a:gd name="T73" fmla="*/ 191450 h 662305"/>
                <a:gd name="T74" fmla="*/ 608627 w 662304"/>
                <a:gd name="T75" fmla="*/ 150763 h 662305"/>
                <a:gd name="T76" fmla="*/ 580776 w 662304"/>
                <a:gd name="T77" fmla="*/ 113839 h 662305"/>
                <a:gd name="T78" fmla="*/ 548135 w 662304"/>
                <a:gd name="T79" fmla="*/ 81190 h 662305"/>
                <a:gd name="T80" fmla="*/ 511216 w 662304"/>
                <a:gd name="T81" fmla="*/ 53328 h 662305"/>
                <a:gd name="T82" fmla="*/ 470528 w 662304"/>
                <a:gd name="T83" fmla="*/ 30765 h 662305"/>
                <a:gd name="T84" fmla="*/ 426582 w 662304"/>
                <a:gd name="T85" fmla="*/ 14015 h 662305"/>
                <a:gd name="T86" fmla="*/ 379890 w 662304"/>
                <a:gd name="T87" fmla="*/ 3589 h 662305"/>
                <a:gd name="T88" fmla="*/ 330962 w 662304"/>
                <a:gd name="T89" fmla="*/ 0 h 662305"/>
                <a:gd name="T90" fmla="*/ 0 w 662304"/>
                <a:gd name="T91" fmla="*/ 0 h 662305"/>
                <a:gd name="T92" fmla="*/ 662304 w 662304"/>
                <a:gd name="T93" fmla="*/ 662305 h 66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662304" h="662305">
                  <a:moveTo>
                    <a:pt x="330962" y="0"/>
                  </a:moveTo>
                  <a:lnTo>
                    <a:pt x="282062" y="3589"/>
                  </a:lnTo>
                  <a:lnTo>
                    <a:pt x="235387" y="14015"/>
                  </a:lnTo>
                  <a:lnTo>
                    <a:pt x="191450" y="30765"/>
                  </a:lnTo>
                  <a:lnTo>
                    <a:pt x="150763" y="53328"/>
                  </a:lnTo>
                  <a:lnTo>
                    <a:pt x="113839" y="81190"/>
                  </a:lnTo>
                  <a:lnTo>
                    <a:pt x="81190" y="113839"/>
                  </a:lnTo>
                  <a:lnTo>
                    <a:pt x="53328" y="150763"/>
                  </a:lnTo>
                  <a:lnTo>
                    <a:pt x="30765" y="191450"/>
                  </a:lnTo>
                  <a:lnTo>
                    <a:pt x="14015" y="235387"/>
                  </a:lnTo>
                  <a:lnTo>
                    <a:pt x="3589" y="282062"/>
                  </a:lnTo>
                  <a:lnTo>
                    <a:pt x="0" y="330962"/>
                  </a:lnTo>
                  <a:lnTo>
                    <a:pt x="3589" y="379890"/>
                  </a:lnTo>
                  <a:lnTo>
                    <a:pt x="14015" y="426582"/>
                  </a:lnTo>
                  <a:lnTo>
                    <a:pt x="30765" y="470528"/>
                  </a:lnTo>
                  <a:lnTo>
                    <a:pt x="53328" y="511216"/>
                  </a:lnTo>
                  <a:lnTo>
                    <a:pt x="81190" y="548135"/>
                  </a:lnTo>
                  <a:lnTo>
                    <a:pt x="113839" y="580776"/>
                  </a:lnTo>
                  <a:lnTo>
                    <a:pt x="150763" y="608627"/>
                  </a:lnTo>
                  <a:lnTo>
                    <a:pt x="191450" y="631178"/>
                  </a:lnTo>
                  <a:lnTo>
                    <a:pt x="235387" y="647919"/>
                  </a:lnTo>
                  <a:lnTo>
                    <a:pt x="282062" y="658337"/>
                  </a:lnTo>
                  <a:lnTo>
                    <a:pt x="330962" y="661923"/>
                  </a:lnTo>
                  <a:lnTo>
                    <a:pt x="379890" y="658337"/>
                  </a:lnTo>
                  <a:lnTo>
                    <a:pt x="426582" y="647919"/>
                  </a:lnTo>
                  <a:lnTo>
                    <a:pt x="470528" y="631178"/>
                  </a:lnTo>
                  <a:lnTo>
                    <a:pt x="511216" y="608627"/>
                  </a:lnTo>
                  <a:lnTo>
                    <a:pt x="548135" y="580776"/>
                  </a:lnTo>
                  <a:lnTo>
                    <a:pt x="580776" y="548135"/>
                  </a:lnTo>
                  <a:lnTo>
                    <a:pt x="608627" y="511216"/>
                  </a:lnTo>
                  <a:lnTo>
                    <a:pt x="631178" y="470528"/>
                  </a:lnTo>
                  <a:lnTo>
                    <a:pt x="647919" y="426582"/>
                  </a:lnTo>
                  <a:lnTo>
                    <a:pt x="658337" y="379890"/>
                  </a:lnTo>
                  <a:lnTo>
                    <a:pt x="661924" y="330962"/>
                  </a:lnTo>
                  <a:lnTo>
                    <a:pt x="658337" y="282062"/>
                  </a:lnTo>
                  <a:lnTo>
                    <a:pt x="647919" y="235387"/>
                  </a:lnTo>
                  <a:lnTo>
                    <a:pt x="631178" y="191450"/>
                  </a:lnTo>
                  <a:lnTo>
                    <a:pt x="608627" y="150763"/>
                  </a:lnTo>
                  <a:lnTo>
                    <a:pt x="580776" y="113839"/>
                  </a:lnTo>
                  <a:lnTo>
                    <a:pt x="548135" y="81190"/>
                  </a:lnTo>
                  <a:lnTo>
                    <a:pt x="511216" y="53328"/>
                  </a:lnTo>
                  <a:lnTo>
                    <a:pt x="470528" y="30765"/>
                  </a:lnTo>
                  <a:lnTo>
                    <a:pt x="426582" y="14015"/>
                  </a:lnTo>
                  <a:lnTo>
                    <a:pt x="379890" y="3589"/>
                  </a:lnTo>
                  <a:lnTo>
                    <a:pt x="3309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99" name="object 16"/>
            <p:cNvSpPr>
              <a:spLocks noChangeArrowheads="1"/>
            </p:cNvSpPr>
            <p:nvPr/>
          </p:nvSpPr>
          <p:spPr bwMode="auto">
            <a:xfrm>
              <a:off x="3505961" y="814831"/>
              <a:ext cx="662305" cy="662305"/>
            </a:xfrm>
            <a:custGeom>
              <a:avLst/>
              <a:gdLst>
                <a:gd name="T0" fmla="*/ 0 w 662304"/>
                <a:gd name="T1" fmla="*/ 330962 h 662305"/>
                <a:gd name="T2" fmla="*/ 3589 w 662304"/>
                <a:gd name="T3" fmla="*/ 282062 h 662305"/>
                <a:gd name="T4" fmla="*/ 14015 w 662304"/>
                <a:gd name="T5" fmla="*/ 235387 h 662305"/>
                <a:gd name="T6" fmla="*/ 30765 w 662304"/>
                <a:gd name="T7" fmla="*/ 191450 h 662305"/>
                <a:gd name="T8" fmla="*/ 53328 w 662304"/>
                <a:gd name="T9" fmla="*/ 150763 h 662305"/>
                <a:gd name="T10" fmla="*/ 81190 w 662304"/>
                <a:gd name="T11" fmla="*/ 113839 h 662305"/>
                <a:gd name="T12" fmla="*/ 113839 w 662304"/>
                <a:gd name="T13" fmla="*/ 81190 h 662305"/>
                <a:gd name="T14" fmla="*/ 150763 w 662304"/>
                <a:gd name="T15" fmla="*/ 53328 h 662305"/>
                <a:gd name="T16" fmla="*/ 191450 w 662304"/>
                <a:gd name="T17" fmla="*/ 30765 h 662305"/>
                <a:gd name="T18" fmla="*/ 235387 w 662304"/>
                <a:gd name="T19" fmla="*/ 14015 h 662305"/>
                <a:gd name="T20" fmla="*/ 282062 w 662304"/>
                <a:gd name="T21" fmla="*/ 3589 h 662305"/>
                <a:gd name="T22" fmla="*/ 330962 w 662304"/>
                <a:gd name="T23" fmla="*/ 0 h 662305"/>
                <a:gd name="T24" fmla="*/ 379890 w 662304"/>
                <a:gd name="T25" fmla="*/ 3589 h 662305"/>
                <a:gd name="T26" fmla="*/ 426582 w 662304"/>
                <a:gd name="T27" fmla="*/ 14015 h 662305"/>
                <a:gd name="T28" fmla="*/ 470528 w 662304"/>
                <a:gd name="T29" fmla="*/ 30765 h 662305"/>
                <a:gd name="T30" fmla="*/ 511216 w 662304"/>
                <a:gd name="T31" fmla="*/ 53328 h 662305"/>
                <a:gd name="T32" fmla="*/ 548135 w 662304"/>
                <a:gd name="T33" fmla="*/ 81190 h 662305"/>
                <a:gd name="T34" fmla="*/ 580776 w 662304"/>
                <a:gd name="T35" fmla="*/ 113839 h 662305"/>
                <a:gd name="T36" fmla="*/ 608627 w 662304"/>
                <a:gd name="T37" fmla="*/ 150763 h 662305"/>
                <a:gd name="T38" fmla="*/ 631178 w 662304"/>
                <a:gd name="T39" fmla="*/ 191450 h 662305"/>
                <a:gd name="T40" fmla="*/ 647919 w 662304"/>
                <a:gd name="T41" fmla="*/ 235387 h 662305"/>
                <a:gd name="T42" fmla="*/ 658337 w 662304"/>
                <a:gd name="T43" fmla="*/ 282062 h 662305"/>
                <a:gd name="T44" fmla="*/ 661924 w 662304"/>
                <a:gd name="T45" fmla="*/ 330962 h 662305"/>
                <a:gd name="T46" fmla="*/ 658337 w 662304"/>
                <a:gd name="T47" fmla="*/ 379890 h 662305"/>
                <a:gd name="T48" fmla="*/ 647919 w 662304"/>
                <a:gd name="T49" fmla="*/ 426582 h 662305"/>
                <a:gd name="T50" fmla="*/ 631178 w 662304"/>
                <a:gd name="T51" fmla="*/ 470528 h 662305"/>
                <a:gd name="T52" fmla="*/ 608627 w 662304"/>
                <a:gd name="T53" fmla="*/ 511216 h 662305"/>
                <a:gd name="T54" fmla="*/ 580776 w 662304"/>
                <a:gd name="T55" fmla="*/ 548135 h 662305"/>
                <a:gd name="T56" fmla="*/ 548135 w 662304"/>
                <a:gd name="T57" fmla="*/ 580776 h 662305"/>
                <a:gd name="T58" fmla="*/ 511216 w 662304"/>
                <a:gd name="T59" fmla="*/ 608627 h 662305"/>
                <a:gd name="T60" fmla="*/ 470528 w 662304"/>
                <a:gd name="T61" fmla="*/ 631178 h 662305"/>
                <a:gd name="T62" fmla="*/ 426582 w 662304"/>
                <a:gd name="T63" fmla="*/ 647919 h 662305"/>
                <a:gd name="T64" fmla="*/ 379890 w 662304"/>
                <a:gd name="T65" fmla="*/ 658337 h 662305"/>
                <a:gd name="T66" fmla="*/ 330962 w 662304"/>
                <a:gd name="T67" fmla="*/ 661923 h 662305"/>
                <a:gd name="T68" fmla="*/ 282062 w 662304"/>
                <a:gd name="T69" fmla="*/ 658337 h 662305"/>
                <a:gd name="T70" fmla="*/ 235387 w 662304"/>
                <a:gd name="T71" fmla="*/ 647919 h 662305"/>
                <a:gd name="T72" fmla="*/ 191450 w 662304"/>
                <a:gd name="T73" fmla="*/ 631178 h 662305"/>
                <a:gd name="T74" fmla="*/ 150763 w 662304"/>
                <a:gd name="T75" fmla="*/ 608627 h 662305"/>
                <a:gd name="T76" fmla="*/ 113839 w 662304"/>
                <a:gd name="T77" fmla="*/ 580776 h 662305"/>
                <a:gd name="T78" fmla="*/ 81190 w 662304"/>
                <a:gd name="T79" fmla="*/ 548135 h 662305"/>
                <a:gd name="T80" fmla="*/ 53328 w 662304"/>
                <a:gd name="T81" fmla="*/ 511216 h 662305"/>
                <a:gd name="T82" fmla="*/ 30765 w 662304"/>
                <a:gd name="T83" fmla="*/ 470528 h 662305"/>
                <a:gd name="T84" fmla="*/ 14015 w 662304"/>
                <a:gd name="T85" fmla="*/ 426582 h 662305"/>
                <a:gd name="T86" fmla="*/ 3589 w 662304"/>
                <a:gd name="T87" fmla="*/ 379890 h 662305"/>
                <a:gd name="T88" fmla="*/ 0 w 662304"/>
                <a:gd name="T89" fmla="*/ 330962 h 662305"/>
                <a:gd name="T90" fmla="*/ 0 w 662304"/>
                <a:gd name="T91" fmla="*/ 0 h 662305"/>
                <a:gd name="T92" fmla="*/ 662304 w 662304"/>
                <a:gd name="T93" fmla="*/ 662305 h 66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662304" h="662305">
                  <a:moveTo>
                    <a:pt x="0" y="330962"/>
                  </a:moveTo>
                  <a:lnTo>
                    <a:pt x="3589" y="282062"/>
                  </a:lnTo>
                  <a:lnTo>
                    <a:pt x="14015" y="235387"/>
                  </a:lnTo>
                  <a:lnTo>
                    <a:pt x="30765" y="191450"/>
                  </a:lnTo>
                  <a:lnTo>
                    <a:pt x="53328" y="150763"/>
                  </a:lnTo>
                  <a:lnTo>
                    <a:pt x="81190" y="113839"/>
                  </a:lnTo>
                  <a:lnTo>
                    <a:pt x="113839" y="81190"/>
                  </a:lnTo>
                  <a:lnTo>
                    <a:pt x="150763" y="53328"/>
                  </a:lnTo>
                  <a:lnTo>
                    <a:pt x="191450" y="30765"/>
                  </a:lnTo>
                  <a:lnTo>
                    <a:pt x="235387" y="14015"/>
                  </a:lnTo>
                  <a:lnTo>
                    <a:pt x="282062" y="3589"/>
                  </a:lnTo>
                  <a:lnTo>
                    <a:pt x="330962" y="0"/>
                  </a:lnTo>
                  <a:lnTo>
                    <a:pt x="379890" y="3589"/>
                  </a:lnTo>
                  <a:lnTo>
                    <a:pt x="426582" y="14015"/>
                  </a:lnTo>
                  <a:lnTo>
                    <a:pt x="470528" y="30765"/>
                  </a:lnTo>
                  <a:lnTo>
                    <a:pt x="511216" y="53328"/>
                  </a:lnTo>
                  <a:lnTo>
                    <a:pt x="548135" y="81190"/>
                  </a:lnTo>
                  <a:lnTo>
                    <a:pt x="580776" y="113839"/>
                  </a:lnTo>
                  <a:lnTo>
                    <a:pt x="608627" y="150763"/>
                  </a:lnTo>
                  <a:lnTo>
                    <a:pt x="631178" y="191450"/>
                  </a:lnTo>
                  <a:lnTo>
                    <a:pt x="647919" y="235387"/>
                  </a:lnTo>
                  <a:lnTo>
                    <a:pt x="658337" y="282062"/>
                  </a:lnTo>
                  <a:lnTo>
                    <a:pt x="661924" y="330962"/>
                  </a:lnTo>
                  <a:lnTo>
                    <a:pt x="658337" y="379890"/>
                  </a:lnTo>
                  <a:lnTo>
                    <a:pt x="647919" y="426582"/>
                  </a:lnTo>
                  <a:lnTo>
                    <a:pt x="631178" y="470528"/>
                  </a:lnTo>
                  <a:lnTo>
                    <a:pt x="608627" y="511216"/>
                  </a:lnTo>
                  <a:lnTo>
                    <a:pt x="580776" y="548135"/>
                  </a:lnTo>
                  <a:lnTo>
                    <a:pt x="548135" y="580776"/>
                  </a:lnTo>
                  <a:lnTo>
                    <a:pt x="511216" y="608627"/>
                  </a:lnTo>
                  <a:lnTo>
                    <a:pt x="470528" y="631178"/>
                  </a:lnTo>
                  <a:lnTo>
                    <a:pt x="426582" y="647919"/>
                  </a:lnTo>
                  <a:lnTo>
                    <a:pt x="379890" y="658337"/>
                  </a:lnTo>
                  <a:lnTo>
                    <a:pt x="330962" y="661923"/>
                  </a:lnTo>
                  <a:lnTo>
                    <a:pt x="282062" y="658337"/>
                  </a:lnTo>
                  <a:lnTo>
                    <a:pt x="235387" y="647919"/>
                  </a:lnTo>
                  <a:lnTo>
                    <a:pt x="191450" y="631178"/>
                  </a:lnTo>
                  <a:lnTo>
                    <a:pt x="150763" y="608627"/>
                  </a:lnTo>
                  <a:lnTo>
                    <a:pt x="113839" y="580776"/>
                  </a:lnTo>
                  <a:lnTo>
                    <a:pt x="81190" y="548135"/>
                  </a:lnTo>
                  <a:lnTo>
                    <a:pt x="53328" y="511216"/>
                  </a:lnTo>
                  <a:lnTo>
                    <a:pt x="30765" y="470528"/>
                  </a:lnTo>
                  <a:lnTo>
                    <a:pt x="14015" y="426582"/>
                  </a:lnTo>
                  <a:lnTo>
                    <a:pt x="3589" y="379890"/>
                  </a:lnTo>
                  <a:lnTo>
                    <a:pt x="0" y="330962"/>
                  </a:lnTo>
                  <a:close/>
                </a:path>
              </a:pathLst>
            </a:custGeom>
            <a:noFill/>
            <a:ln w="57150">
              <a:solidFill>
                <a:srgbClr val="1C346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5129" name="object 17"/>
          <p:cNvGrpSpPr>
            <a:grpSpLocks/>
          </p:cNvGrpSpPr>
          <p:nvPr/>
        </p:nvGrpSpPr>
        <p:grpSpPr bwMode="auto">
          <a:xfrm>
            <a:off x="2428875" y="4764088"/>
            <a:ext cx="684213" cy="728662"/>
            <a:chOff x="2631948" y="4764404"/>
            <a:chExt cx="739775" cy="728980"/>
          </a:xfrm>
        </p:grpSpPr>
        <p:sp>
          <p:nvSpPr>
            <p:cNvPr id="5196" name="object 18"/>
            <p:cNvSpPr>
              <a:spLocks noChangeArrowheads="1"/>
            </p:cNvSpPr>
            <p:nvPr/>
          </p:nvSpPr>
          <p:spPr bwMode="auto">
            <a:xfrm>
              <a:off x="2660523" y="4792979"/>
              <a:ext cx="682625" cy="671830"/>
            </a:xfrm>
            <a:custGeom>
              <a:avLst/>
              <a:gdLst>
                <a:gd name="T0" fmla="*/ 341121 w 682625"/>
                <a:gd name="T1" fmla="*/ 0 h 671829"/>
                <a:gd name="T2" fmla="*/ 294845 w 682625"/>
                <a:gd name="T3" fmla="*/ 3066 h 671829"/>
                <a:gd name="T4" fmla="*/ 250457 w 682625"/>
                <a:gd name="T5" fmla="*/ 11997 h 671829"/>
                <a:gd name="T6" fmla="*/ 208365 w 682625"/>
                <a:gd name="T7" fmla="*/ 26394 h 671829"/>
                <a:gd name="T8" fmla="*/ 168975 w 682625"/>
                <a:gd name="T9" fmla="*/ 45856 h 671829"/>
                <a:gd name="T10" fmla="*/ 132696 w 682625"/>
                <a:gd name="T11" fmla="*/ 69984 h 671829"/>
                <a:gd name="T12" fmla="*/ 99933 w 682625"/>
                <a:gd name="T13" fmla="*/ 98377 h 671829"/>
                <a:gd name="T14" fmla="*/ 71093 w 682625"/>
                <a:gd name="T15" fmla="*/ 130636 h 671829"/>
                <a:gd name="T16" fmla="*/ 46585 w 682625"/>
                <a:gd name="T17" fmla="*/ 166360 h 671829"/>
                <a:gd name="T18" fmla="*/ 26814 w 682625"/>
                <a:gd name="T19" fmla="*/ 205150 h 671829"/>
                <a:gd name="T20" fmla="*/ 12189 w 682625"/>
                <a:gd name="T21" fmla="*/ 246606 h 671829"/>
                <a:gd name="T22" fmla="*/ 3115 w 682625"/>
                <a:gd name="T23" fmla="*/ 290327 h 671829"/>
                <a:gd name="T24" fmla="*/ 0 w 682625"/>
                <a:gd name="T25" fmla="*/ 335915 h 671829"/>
                <a:gd name="T26" fmla="*/ 3115 w 682625"/>
                <a:gd name="T27" fmla="*/ 381473 h 671829"/>
                <a:gd name="T28" fmla="*/ 12189 w 682625"/>
                <a:gd name="T29" fmla="*/ 425170 h 671829"/>
                <a:gd name="T30" fmla="*/ 26814 w 682625"/>
                <a:gd name="T31" fmla="*/ 466605 h 671829"/>
                <a:gd name="T32" fmla="*/ 46585 w 682625"/>
                <a:gd name="T33" fmla="*/ 505380 h 671829"/>
                <a:gd name="T34" fmla="*/ 71093 w 682625"/>
                <a:gd name="T35" fmla="*/ 541092 h 671829"/>
                <a:gd name="T36" fmla="*/ 99933 w 682625"/>
                <a:gd name="T37" fmla="*/ 573341 h 671829"/>
                <a:gd name="T38" fmla="*/ 132696 w 682625"/>
                <a:gd name="T39" fmla="*/ 601728 h 671829"/>
                <a:gd name="T40" fmla="*/ 168975 w 682625"/>
                <a:gd name="T41" fmla="*/ 625851 h 671829"/>
                <a:gd name="T42" fmla="*/ 208365 w 682625"/>
                <a:gd name="T43" fmla="*/ 645310 h 671829"/>
                <a:gd name="T44" fmla="*/ 250457 w 682625"/>
                <a:gd name="T45" fmla="*/ 659706 h 671829"/>
                <a:gd name="T46" fmla="*/ 294845 w 682625"/>
                <a:gd name="T47" fmla="*/ 668637 h 671829"/>
                <a:gd name="T48" fmla="*/ 341121 w 682625"/>
                <a:gd name="T49" fmla="*/ 671703 h 671829"/>
                <a:gd name="T50" fmla="*/ 387398 w 682625"/>
                <a:gd name="T51" fmla="*/ 668637 h 671829"/>
                <a:gd name="T52" fmla="*/ 431786 w 682625"/>
                <a:gd name="T53" fmla="*/ 659706 h 671829"/>
                <a:gd name="T54" fmla="*/ 473878 w 682625"/>
                <a:gd name="T55" fmla="*/ 645310 h 671829"/>
                <a:gd name="T56" fmla="*/ 513268 w 682625"/>
                <a:gd name="T57" fmla="*/ 625851 h 671829"/>
                <a:gd name="T58" fmla="*/ 549547 w 682625"/>
                <a:gd name="T59" fmla="*/ 601728 h 671829"/>
                <a:gd name="T60" fmla="*/ 582310 w 682625"/>
                <a:gd name="T61" fmla="*/ 573341 h 671829"/>
                <a:gd name="T62" fmla="*/ 611150 w 682625"/>
                <a:gd name="T63" fmla="*/ 541092 h 671829"/>
                <a:gd name="T64" fmla="*/ 635658 w 682625"/>
                <a:gd name="T65" fmla="*/ 505380 h 671829"/>
                <a:gd name="T66" fmla="*/ 655429 w 682625"/>
                <a:gd name="T67" fmla="*/ 466605 h 671829"/>
                <a:gd name="T68" fmla="*/ 670054 w 682625"/>
                <a:gd name="T69" fmla="*/ 425170 h 671829"/>
                <a:gd name="T70" fmla="*/ 679128 w 682625"/>
                <a:gd name="T71" fmla="*/ 381473 h 671829"/>
                <a:gd name="T72" fmla="*/ 682243 w 682625"/>
                <a:gd name="T73" fmla="*/ 335915 h 671829"/>
                <a:gd name="T74" fmla="*/ 679128 w 682625"/>
                <a:gd name="T75" fmla="*/ 290327 h 671829"/>
                <a:gd name="T76" fmla="*/ 670054 w 682625"/>
                <a:gd name="T77" fmla="*/ 246606 h 671829"/>
                <a:gd name="T78" fmla="*/ 655429 w 682625"/>
                <a:gd name="T79" fmla="*/ 205150 h 671829"/>
                <a:gd name="T80" fmla="*/ 635658 w 682625"/>
                <a:gd name="T81" fmla="*/ 166360 h 671829"/>
                <a:gd name="T82" fmla="*/ 611150 w 682625"/>
                <a:gd name="T83" fmla="*/ 130636 h 671829"/>
                <a:gd name="T84" fmla="*/ 582310 w 682625"/>
                <a:gd name="T85" fmla="*/ 98377 h 671829"/>
                <a:gd name="T86" fmla="*/ 549547 w 682625"/>
                <a:gd name="T87" fmla="*/ 69984 h 671829"/>
                <a:gd name="T88" fmla="*/ 513268 w 682625"/>
                <a:gd name="T89" fmla="*/ 45856 h 671829"/>
                <a:gd name="T90" fmla="*/ 473878 w 682625"/>
                <a:gd name="T91" fmla="*/ 26394 h 671829"/>
                <a:gd name="T92" fmla="*/ 431786 w 682625"/>
                <a:gd name="T93" fmla="*/ 11997 h 671829"/>
                <a:gd name="T94" fmla="*/ 387398 w 682625"/>
                <a:gd name="T95" fmla="*/ 3066 h 671829"/>
                <a:gd name="T96" fmla="*/ 341121 w 682625"/>
                <a:gd name="T97" fmla="*/ 0 h 671829"/>
                <a:gd name="T98" fmla="*/ 0 w 682625"/>
                <a:gd name="T99" fmla="*/ 0 h 671829"/>
                <a:gd name="T100" fmla="*/ 682625 w 682625"/>
                <a:gd name="T101" fmla="*/ 671829 h 67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682625" h="671829">
                  <a:moveTo>
                    <a:pt x="341121" y="0"/>
                  </a:moveTo>
                  <a:lnTo>
                    <a:pt x="294845" y="3066"/>
                  </a:lnTo>
                  <a:lnTo>
                    <a:pt x="250457" y="11997"/>
                  </a:lnTo>
                  <a:lnTo>
                    <a:pt x="208365" y="26394"/>
                  </a:lnTo>
                  <a:lnTo>
                    <a:pt x="168975" y="45856"/>
                  </a:lnTo>
                  <a:lnTo>
                    <a:pt x="132696" y="69984"/>
                  </a:lnTo>
                  <a:lnTo>
                    <a:pt x="99933" y="98377"/>
                  </a:lnTo>
                  <a:lnTo>
                    <a:pt x="71093" y="130636"/>
                  </a:lnTo>
                  <a:lnTo>
                    <a:pt x="46585" y="166360"/>
                  </a:lnTo>
                  <a:lnTo>
                    <a:pt x="26814" y="205150"/>
                  </a:lnTo>
                  <a:lnTo>
                    <a:pt x="12189" y="246606"/>
                  </a:lnTo>
                  <a:lnTo>
                    <a:pt x="3115" y="290327"/>
                  </a:lnTo>
                  <a:lnTo>
                    <a:pt x="0" y="335915"/>
                  </a:lnTo>
                  <a:lnTo>
                    <a:pt x="3115" y="381473"/>
                  </a:lnTo>
                  <a:lnTo>
                    <a:pt x="12189" y="425170"/>
                  </a:lnTo>
                  <a:lnTo>
                    <a:pt x="26814" y="466605"/>
                  </a:lnTo>
                  <a:lnTo>
                    <a:pt x="46585" y="505380"/>
                  </a:lnTo>
                  <a:lnTo>
                    <a:pt x="71093" y="541092"/>
                  </a:lnTo>
                  <a:lnTo>
                    <a:pt x="99933" y="573341"/>
                  </a:lnTo>
                  <a:lnTo>
                    <a:pt x="132696" y="601728"/>
                  </a:lnTo>
                  <a:lnTo>
                    <a:pt x="168975" y="625851"/>
                  </a:lnTo>
                  <a:lnTo>
                    <a:pt x="208365" y="645310"/>
                  </a:lnTo>
                  <a:lnTo>
                    <a:pt x="250457" y="659706"/>
                  </a:lnTo>
                  <a:lnTo>
                    <a:pt x="294845" y="668637"/>
                  </a:lnTo>
                  <a:lnTo>
                    <a:pt x="341121" y="671703"/>
                  </a:lnTo>
                  <a:lnTo>
                    <a:pt x="387398" y="668637"/>
                  </a:lnTo>
                  <a:lnTo>
                    <a:pt x="431786" y="659706"/>
                  </a:lnTo>
                  <a:lnTo>
                    <a:pt x="473878" y="645310"/>
                  </a:lnTo>
                  <a:lnTo>
                    <a:pt x="513268" y="625851"/>
                  </a:lnTo>
                  <a:lnTo>
                    <a:pt x="549547" y="601728"/>
                  </a:lnTo>
                  <a:lnTo>
                    <a:pt x="582310" y="573341"/>
                  </a:lnTo>
                  <a:lnTo>
                    <a:pt x="611150" y="541092"/>
                  </a:lnTo>
                  <a:lnTo>
                    <a:pt x="635658" y="505380"/>
                  </a:lnTo>
                  <a:lnTo>
                    <a:pt x="655429" y="466605"/>
                  </a:lnTo>
                  <a:lnTo>
                    <a:pt x="670054" y="425170"/>
                  </a:lnTo>
                  <a:lnTo>
                    <a:pt x="679128" y="381473"/>
                  </a:lnTo>
                  <a:lnTo>
                    <a:pt x="682243" y="335915"/>
                  </a:lnTo>
                  <a:lnTo>
                    <a:pt x="679128" y="290327"/>
                  </a:lnTo>
                  <a:lnTo>
                    <a:pt x="670054" y="246606"/>
                  </a:lnTo>
                  <a:lnTo>
                    <a:pt x="655429" y="205150"/>
                  </a:lnTo>
                  <a:lnTo>
                    <a:pt x="635658" y="166360"/>
                  </a:lnTo>
                  <a:lnTo>
                    <a:pt x="611150" y="130636"/>
                  </a:lnTo>
                  <a:lnTo>
                    <a:pt x="582310" y="98377"/>
                  </a:lnTo>
                  <a:lnTo>
                    <a:pt x="549547" y="69984"/>
                  </a:lnTo>
                  <a:lnTo>
                    <a:pt x="513268" y="45856"/>
                  </a:lnTo>
                  <a:lnTo>
                    <a:pt x="473878" y="26394"/>
                  </a:lnTo>
                  <a:lnTo>
                    <a:pt x="431786" y="11997"/>
                  </a:lnTo>
                  <a:lnTo>
                    <a:pt x="387398" y="3066"/>
                  </a:lnTo>
                  <a:lnTo>
                    <a:pt x="341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97" name="object 19"/>
            <p:cNvSpPr>
              <a:spLocks noChangeArrowheads="1"/>
            </p:cNvSpPr>
            <p:nvPr/>
          </p:nvSpPr>
          <p:spPr bwMode="auto">
            <a:xfrm>
              <a:off x="2660523" y="4792979"/>
              <a:ext cx="682625" cy="671830"/>
            </a:xfrm>
            <a:custGeom>
              <a:avLst/>
              <a:gdLst>
                <a:gd name="T0" fmla="*/ 0 w 682625"/>
                <a:gd name="T1" fmla="*/ 335915 h 671829"/>
                <a:gd name="T2" fmla="*/ 3115 w 682625"/>
                <a:gd name="T3" fmla="*/ 290327 h 671829"/>
                <a:gd name="T4" fmla="*/ 12189 w 682625"/>
                <a:gd name="T5" fmla="*/ 246606 h 671829"/>
                <a:gd name="T6" fmla="*/ 26814 w 682625"/>
                <a:gd name="T7" fmla="*/ 205150 h 671829"/>
                <a:gd name="T8" fmla="*/ 46585 w 682625"/>
                <a:gd name="T9" fmla="*/ 166360 h 671829"/>
                <a:gd name="T10" fmla="*/ 71093 w 682625"/>
                <a:gd name="T11" fmla="*/ 130636 h 671829"/>
                <a:gd name="T12" fmla="*/ 99933 w 682625"/>
                <a:gd name="T13" fmla="*/ 98377 h 671829"/>
                <a:gd name="T14" fmla="*/ 132696 w 682625"/>
                <a:gd name="T15" fmla="*/ 69984 h 671829"/>
                <a:gd name="T16" fmla="*/ 168975 w 682625"/>
                <a:gd name="T17" fmla="*/ 45856 h 671829"/>
                <a:gd name="T18" fmla="*/ 208365 w 682625"/>
                <a:gd name="T19" fmla="*/ 26394 h 671829"/>
                <a:gd name="T20" fmla="*/ 250457 w 682625"/>
                <a:gd name="T21" fmla="*/ 11997 h 671829"/>
                <a:gd name="T22" fmla="*/ 294845 w 682625"/>
                <a:gd name="T23" fmla="*/ 3066 h 671829"/>
                <a:gd name="T24" fmla="*/ 341121 w 682625"/>
                <a:gd name="T25" fmla="*/ 0 h 671829"/>
                <a:gd name="T26" fmla="*/ 387398 w 682625"/>
                <a:gd name="T27" fmla="*/ 3066 h 671829"/>
                <a:gd name="T28" fmla="*/ 431786 w 682625"/>
                <a:gd name="T29" fmla="*/ 11997 h 671829"/>
                <a:gd name="T30" fmla="*/ 473878 w 682625"/>
                <a:gd name="T31" fmla="*/ 26394 h 671829"/>
                <a:gd name="T32" fmla="*/ 513268 w 682625"/>
                <a:gd name="T33" fmla="*/ 45856 h 671829"/>
                <a:gd name="T34" fmla="*/ 549547 w 682625"/>
                <a:gd name="T35" fmla="*/ 69984 h 671829"/>
                <a:gd name="T36" fmla="*/ 582310 w 682625"/>
                <a:gd name="T37" fmla="*/ 98377 h 671829"/>
                <a:gd name="T38" fmla="*/ 611150 w 682625"/>
                <a:gd name="T39" fmla="*/ 130636 h 671829"/>
                <a:gd name="T40" fmla="*/ 635658 w 682625"/>
                <a:gd name="T41" fmla="*/ 166360 h 671829"/>
                <a:gd name="T42" fmla="*/ 655429 w 682625"/>
                <a:gd name="T43" fmla="*/ 205150 h 671829"/>
                <a:gd name="T44" fmla="*/ 670054 w 682625"/>
                <a:gd name="T45" fmla="*/ 246606 h 671829"/>
                <a:gd name="T46" fmla="*/ 679128 w 682625"/>
                <a:gd name="T47" fmla="*/ 290327 h 671829"/>
                <a:gd name="T48" fmla="*/ 682243 w 682625"/>
                <a:gd name="T49" fmla="*/ 335915 h 671829"/>
                <a:gd name="T50" fmla="*/ 679128 w 682625"/>
                <a:gd name="T51" fmla="*/ 381473 h 671829"/>
                <a:gd name="T52" fmla="*/ 670054 w 682625"/>
                <a:gd name="T53" fmla="*/ 425170 h 671829"/>
                <a:gd name="T54" fmla="*/ 655429 w 682625"/>
                <a:gd name="T55" fmla="*/ 466605 h 671829"/>
                <a:gd name="T56" fmla="*/ 635658 w 682625"/>
                <a:gd name="T57" fmla="*/ 505380 h 671829"/>
                <a:gd name="T58" fmla="*/ 611150 w 682625"/>
                <a:gd name="T59" fmla="*/ 541092 h 671829"/>
                <a:gd name="T60" fmla="*/ 582310 w 682625"/>
                <a:gd name="T61" fmla="*/ 573341 h 671829"/>
                <a:gd name="T62" fmla="*/ 549547 w 682625"/>
                <a:gd name="T63" fmla="*/ 601728 h 671829"/>
                <a:gd name="T64" fmla="*/ 513268 w 682625"/>
                <a:gd name="T65" fmla="*/ 625851 h 671829"/>
                <a:gd name="T66" fmla="*/ 473878 w 682625"/>
                <a:gd name="T67" fmla="*/ 645310 h 671829"/>
                <a:gd name="T68" fmla="*/ 431786 w 682625"/>
                <a:gd name="T69" fmla="*/ 659706 h 671829"/>
                <a:gd name="T70" fmla="*/ 387398 w 682625"/>
                <a:gd name="T71" fmla="*/ 668637 h 671829"/>
                <a:gd name="T72" fmla="*/ 341121 w 682625"/>
                <a:gd name="T73" fmla="*/ 671703 h 671829"/>
                <a:gd name="T74" fmla="*/ 294845 w 682625"/>
                <a:gd name="T75" fmla="*/ 668637 h 671829"/>
                <a:gd name="T76" fmla="*/ 250457 w 682625"/>
                <a:gd name="T77" fmla="*/ 659706 h 671829"/>
                <a:gd name="T78" fmla="*/ 208365 w 682625"/>
                <a:gd name="T79" fmla="*/ 645310 h 671829"/>
                <a:gd name="T80" fmla="*/ 168975 w 682625"/>
                <a:gd name="T81" fmla="*/ 625851 h 671829"/>
                <a:gd name="T82" fmla="*/ 132696 w 682625"/>
                <a:gd name="T83" fmla="*/ 601728 h 671829"/>
                <a:gd name="T84" fmla="*/ 99933 w 682625"/>
                <a:gd name="T85" fmla="*/ 573341 h 671829"/>
                <a:gd name="T86" fmla="*/ 71093 w 682625"/>
                <a:gd name="T87" fmla="*/ 541092 h 671829"/>
                <a:gd name="T88" fmla="*/ 46585 w 682625"/>
                <a:gd name="T89" fmla="*/ 505380 h 671829"/>
                <a:gd name="T90" fmla="*/ 26814 w 682625"/>
                <a:gd name="T91" fmla="*/ 466605 h 671829"/>
                <a:gd name="T92" fmla="*/ 12189 w 682625"/>
                <a:gd name="T93" fmla="*/ 425170 h 671829"/>
                <a:gd name="T94" fmla="*/ 3115 w 682625"/>
                <a:gd name="T95" fmla="*/ 381473 h 671829"/>
                <a:gd name="T96" fmla="*/ 0 w 682625"/>
                <a:gd name="T97" fmla="*/ 335915 h 671829"/>
                <a:gd name="T98" fmla="*/ 0 w 682625"/>
                <a:gd name="T99" fmla="*/ 0 h 671829"/>
                <a:gd name="T100" fmla="*/ 682625 w 682625"/>
                <a:gd name="T101" fmla="*/ 671829 h 67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682625" h="671829">
                  <a:moveTo>
                    <a:pt x="0" y="335915"/>
                  </a:moveTo>
                  <a:lnTo>
                    <a:pt x="3115" y="290327"/>
                  </a:lnTo>
                  <a:lnTo>
                    <a:pt x="12189" y="246606"/>
                  </a:lnTo>
                  <a:lnTo>
                    <a:pt x="26814" y="205150"/>
                  </a:lnTo>
                  <a:lnTo>
                    <a:pt x="46585" y="166360"/>
                  </a:lnTo>
                  <a:lnTo>
                    <a:pt x="71093" y="130636"/>
                  </a:lnTo>
                  <a:lnTo>
                    <a:pt x="99933" y="98377"/>
                  </a:lnTo>
                  <a:lnTo>
                    <a:pt x="132696" y="69984"/>
                  </a:lnTo>
                  <a:lnTo>
                    <a:pt x="168975" y="45856"/>
                  </a:lnTo>
                  <a:lnTo>
                    <a:pt x="208365" y="26394"/>
                  </a:lnTo>
                  <a:lnTo>
                    <a:pt x="250457" y="11997"/>
                  </a:lnTo>
                  <a:lnTo>
                    <a:pt x="294845" y="3066"/>
                  </a:lnTo>
                  <a:lnTo>
                    <a:pt x="341121" y="0"/>
                  </a:lnTo>
                  <a:lnTo>
                    <a:pt x="387398" y="3066"/>
                  </a:lnTo>
                  <a:lnTo>
                    <a:pt x="431786" y="11997"/>
                  </a:lnTo>
                  <a:lnTo>
                    <a:pt x="473878" y="26394"/>
                  </a:lnTo>
                  <a:lnTo>
                    <a:pt x="513268" y="45856"/>
                  </a:lnTo>
                  <a:lnTo>
                    <a:pt x="549547" y="69984"/>
                  </a:lnTo>
                  <a:lnTo>
                    <a:pt x="582310" y="98377"/>
                  </a:lnTo>
                  <a:lnTo>
                    <a:pt x="611150" y="130636"/>
                  </a:lnTo>
                  <a:lnTo>
                    <a:pt x="635658" y="166360"/>
                  </a:lnTo>
                  <a:lnTo>
                    <a:pt x="655429" y="205150"/>
                  </a:lnTo>
                  <a:lnTo>
                    <a:pt x="670054" y="246606"/>
                  </a:lnTo>
                  <a:lnTo>
                    <a:pt x="679128" y="290327"/>
                  </a:lnTo>
                  <a:lnTo>
                    <a:pt x="682243" y="335915"/>
                  </a:lnTo>
                  <a:lnTo>
                    <a:pt x="679128" y="381473"/>
                  </a:lnTo>
                  <a:lnTo>
                    <a:pt x="670054" y="425170"/>
                  </a:lnTo>
                  <a:lnTo>
                    <a:pt x="655429" y="466605"/>
                  </a:lnTo>
                  <a:lnTo>
                    <a:pt x="635658" y="505380"/>
                  </a:lnTo>
                  <a:lnTo>
                    <a:pt x="611150" y="541092"/>
                  </a:lnTo>
                  <a:lnTo>
                    <a:pt x="582310" y="573341"/>
                  </a:lnTo>
                  <a:lnTo>
                    <a:pt x="549547" y="601728"/>
                  </a:lnTo>
                  <a:lnTo>
                    <a:pt x="513268" y="625851"/>
                  </a:lnTo>
                  <a:lnTo>
                    <a:pt x="473878" y="645310"/>
                  </a:lnTo>
                  <a:lnTo>
                    <a:pt x="431786" y="659706"/>
                  </a:lnTo>
                  <a:lnTo>
                    <a:pt x="387398" y="668637"/>
                  </a:lnTo>
                  <a:lnTo>
                    <a:pt x="341121" y="671703"/>
                  </a:lnTo>
                  <a:lnTo>
                    <a:pt x="294845" y="668637"/>
                  </a:lnTo>
                  <a:lnTo>
                    <a:pt x="250457" y="659706"/>
                  </a:lnTo>
                  <a:lnTo>
                    <a:pt x="208365" y="645310"/>
                  </a:lnTo>
                  <a:lnTo>
                    <a:pt x="168975" y="625851"/>
                  </a:lnTo>
                  <a:lnTo>
                    <a:pt x="132696" y="601728"/>
                  </a:lnTo>
                  <a:lnTo>
                    <a:pt x="99933" y="573341"/>
                  </a:lnTo>
                  <a:lnTo>
                    <a:pt x="71093" y="541092"/>
                  </a:lnTo>
                  <a:lnTo>
                    <a:pt x="46585" y="505380"/>
                  </a:lnTo>
                  <a:lnTo>
                    <a:pt x="26814" y="466605"/>
                  </a:lnTo>
                  <a:lnTo>
                    <a:pt x="12189" y="425170"/>
                  </a:lnTo>
                  <a:lnTo>
                    <a:pt x="3115" y="381473"/>
                  </a:lnTo>
                  <a:lnTo>
                    <a:pt x="0" y="335915"/>
                  </a:lnTo>
                  <a:close/>
                </a:path>
              </a:pathLst>
            </a:custGeom>
            <a:noFill/>
            <a:ln w="57150">
              <a:solidFill>
                <a:srgbClr val="1C346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130" name="object 20"/>
          <p:cNvSpPr txBox="1">
            <a:spLocks noChangeArrowheads="1"/>
          </p:cNvSpPr>
          <p:nvPr/>
        </p:nvSpPr>
        <p:spPr bwMode="auto">
          <a:xfrm>
            <a:off x="1803400" y="4895850"/>
            <a:ext cx="2100263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sz="2800" b="1">
                <a:solidFill>
                  <a:srgbClr val="0C0C0C"/>
                </a:solidFill>
                <a:latin typeface="Century Gothic" panose="020B0502020202020204" pitchFamily="34" charset="0"/>
              </a:rPr>
              <a:t>12</a:t>
            </a:r>
            <a:endParaRPr lang="ru-RU" sz="28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1725"/>
              </a:spcBef>
            </a:pPr>
            <a:r>
              <a:rPr lang="ru-RU" sz="1300" b="1">
                <a:latin typeface="Century Gothic" panose="020B0502020202020204" pitchFamily="34" charset="0"/>
              </a:rPr>
              <a:t>Передача материалов по цепочке  РЦОИ</a:t>
            </a:r>
            <a:endParaRPr lang="ru-RU" sz="1300"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04000"/>
              </a:lnSpc>
              <a:spcBef>
                <a:spcPts val="263"/>
              </a:spcBef>
            </a:pPr>
            <a:r>
              <a:rPr lang="ru-RU" sz="1100" b="1">
                <a:solidFill>
                  <a:srgbClr val="FF0000"/>
                </a:solidFill>
                <a:latin typeface="Century Gothic" panose="020B0502020202020204" pitchFamily="34" charset="0"/>
              </a:rPr>
              <a:t>[Ответственный на  площадке, до </a:t>
            </a:r>
            <a:r>
              <a:rPr lang="ru-RU" sz="1100" b="1">
                <a:solidFill>
                  <a:srgbClr val="FF0000"/>
                </a:solidFill>
              </a:rPr>
              <a:t>04.09.2020 </a:t>
            </a:r>
            <a:r>
              <a:rPr lang="ru-RU" sz="1100" b="1">
                <a:solidFill>
                  <a:srgbClr val="FF0000"/>
                </a:solidFill>
                <a:latin typeface="Century Gothic" panose="020B0502020202020204" pitchFamily="34" charset="0"/>
              </a:rPr>
              <a:t>]</a:t>
            </a:r>
            <a:endParaRPr lang="ru-RU" sz="1100">
              <a:latin typeface="Century Gothic" panose="020B0502020202020204" pitchFamily="34" charset="0"/>
            </a:endParaRPr>
          </a:p>
        </p:txBody>
      </p:sp>
      <p:grpSp>
        <p:nvGrpSpPr>
          <p:cNvPr id="5131" name="object 21"/>
          <p:cNvGrpSpPr>
            <a:grpSpLocks/>
          </p:cNvGrpSpPr>
          <p:nvPr/>
        </p:nvGrpSpPr>
        <p:grpSpPr bwMode="auto">
          <a:xfrm>
            <a:off x="2416175" y="2936875"/>
            <a:ext cx="665163" cy="719138"/>
            <a:chOff x="2618232" y="2936748"/>
            <a:chExt cx="719455" cy="719455"/>
          </a:xfrm>
        </p:grpSpPr>
        <p:sp>
          <p:nvSpPr>
            <p:cNvPr id="5194" name="object 22"/>
            <p:cNvSpPr>
              <a:spLocks noChangeArrowheads="1"/>
            </p:cNvSpPr>
            <p:nvPr/>
          </p:nvSpPr>
          <p:spPr bwMode="auto">
            <a:xfrm>
              <a:off x="2646807" y="2965323"/>
              <a:ext cx="662305" cy="662305"/>
            </a:xfrm>
            <a:custGeom>
              <a:avLst/>
              <a:gdLst>
                <a:gd name="T0" fmla="*/ 330962 w 662304"/>
                <a:gd name="T1" fmla="*/ 0 h 662304"/>
                <a:gd name="T2" fmla="*/ 282062 w 662304"/>
                <a:gd name="T3" fmla="*/ 3586 h 662304"/>
                <a:gd name="T4" fmla="*/ 235387 w 662304"/>
                <a:gd name="T5" fmla="*/ 14004 h 662304"/>
                <a:gd name="T6" fmla="*/ 191450 w 662304"/>
                <a:gd name="T7" fmla="*/ 30745 h 662304"/>
                <a:gd name="T8" fmla="*/ 150763 w 662304"/>
                <a:gd name="T9" fmla="*/ 53296 h 662304"/>
                <a:gd name="T10" fmla="*/ 113839 w 662304"/>
                <a:gd name="T11" fmla="*/ 81147 h 662304"/>
                <a:gd name="T12" fmla="*/ 81190 w 662304"/>
                <a:gd name="T13" fmla="*/ 113788 h 662304"/>
                <a:gd name="T14" fmla="*/ 53328 w 662304"/>
                <a:gd name="T15" fmla="*/ 150707 h 662304"/>
                <a:gd name="T16" fmla="*/ 30765 w 662304"/>
                <a:gd name="T17" fmla="*/ 191395 h 662304"/>
                <a:gd name="T18" fmla="*/ 14015 w 662304"/>
                <a:gd name="T19" fmla="*/ 235341 h 662304"/>
                <a:gd name="T20" fmla="*/ 3589 w 662304"/>
                <a:gd name="T21" fmla="*/ 282033 h 662304"/>
                <a:gd name="T22" fmla="*/ 0 w 662304"/>
                <a:gd name="T23" fmla="*/ 330962 h 662304"/>
                <a:gd name="T24" fmla="*/ 3589 w 662304"/>
                <a:gd name="T25" fmla="*/ 379861 h 662304"/>
                <a:gd name="T26" fmla="*/ 14015 w 662304"/>
                <a:gd name="T27" fmla="*/ 426536 h 662304"/>
                <a:gd name="T28" fmla="*/ 30765 w 662304"/>
                <a:gd name="T29" fmla="*/ 470473 h 662304"/>
                <a:gd name="T30" fmla="*/ 53328 w 662304"/>
                <a:gd name="T31" fmla="*/ 511160 h 662304"/>
                <a:gd name="T32" fmla="*/ 81190 w 662304"/>
                <a:gd name="T33" fmla="*/ 548084 h 662304"/>
                <a:gd name="T34" fmla="*/ 113839 w 662304"/>
                <a:gd name="T35" fmla="*/ 580733 h 662304"/>
                <a:gd name="T36" fmla="*/ 150763 w 662304"/>
                <a:gd name="T37" fmla="*/ 608595 h 662304"/>
                <a:gd name="T38" fmla="*/ 191450 w 662304"/>
                <a:gd name="T39" fmla="*/ 631158 h 662304"/>
                <a:gd name="T40" fmla="*/ 235387 w 662304"/>
                <a:gd name="T41" fmla="*/ 647908 h 662304"/>
                <a:gd name="T42" fmla="*/ 282062 w 662304"/>
                <a:gd name="T43" fmla="*/ 658334 h 662304"/>
                <a:gd name="T44" fmla="*/ 330962 w 662304"/>
                <a:gd name="T45" fmla="*/ 661924 h 662304"/>
                <a:gd name="T46" fmla="*/ 379890 w 662304"/>
                <a:gd name="T47" fmla="*/ 658334 h 662304"/>
                <a:gd name="T48" fmla="*/ 426582 w 662304"/>
                <a:gd name="T49" fmla="*/ 647908 h 662304"/>
                <a:gd name="T50" fmla="*/ 470528 w 662304"/>
                <a:gd name="T51" fmla="*/ 631158 h 662304"/>
                <a:gd name="T52" fmla="*/ 511216 w 662304"/>
                <a:gd name="T53" fmla="*/ 608595 h 662304"/>
                <a:gd name="T54" fmla="*/ 548135 w 662304"/>
                <a:gd name="T55" fmla="*/ 580733 h 662304"/>
                <a:gd name="T56" fmla="*/ 580776 w 662304"/>
                <a:gd name="T57" fmla="*/ 548084 h 662304"/>
                <a:gd name="T58" fmla="*/ 608627 w 662304"/>
                <a:gd name="T59" fmla="*/ 511160 h 662304"/>
                <a:gd name="T60" fmla="*/ 631178 w 662304"/>
                <a:gd name="T61" fmla="*/ 470473 h 662304"/>
                <a:gd name="T62" fmla="*/ 647919 w 662304"/>
                <a:gd name="T63" fmla="*/ 426536 h 662304"/>
                <a:gd name="T64" fmla="*/ 658337 w 662304"/>
                <a:gd name="T65" fmla="*/ 379861 h 662304"/>
                <a:gd name="T66" fmla="*/ 661923 w 662304"/>
                <a:gd name="T67" fmla="*/ 330962 h 662304"/>
                <a:gd name="T68" fmla="*/ 658337 w 662304"/>
                <a:gd name="T69" fmla="*/ 282033 h 662304"/>
                <a:gd name="T70" fmla="*/ 647919 w 662304"/>
                <a:gd name="T71" fmla="*/ 235341 h 662304"/>
                <a:gd name="T72" fmla="*/ 631178 w 662304"/>
                <a:gd name="T73" fmla="*/ 191395 h 662304"/>
                <a:gd name="T74" fmla="*/ 608627 w 662304"/>
                <a:gd name="T75" fmla="*/ 150707 h 662304"/>
                <a:gd name="T76" fmla="*/ 580776 w 662304"/>
                <a:gd name="T77" fmla="*/ 113788 h 662304"/>
                <a:gd name="T78" fmla="*/ 548135 w 662304"/>
                <a:gd name="T79" fmla="*/ 81147 h 662304"/>
                <a:gd name="T80" fmla="*/ 511216 w 662304"/>
                <a:gd name="T81" fmla="*/ 53296 h 662304"/>
                <a:gd name="T82" fmla="*/ 470528 w 662304"/>
                <a:gd name="T83" fmla="*/ 30745 h 662304"/>
                <a:gd name="T84" fmla="*/ 426582 w 662304"/>
                <a:gd name="T85" fmla="*/ 14004 h 662304"/>
                <a:gd name="T86" fmla="*/ 379890 w 662304"/>
                <a:gd name="T87" fmla="*/ 3586 h 662304"/>
                <a:gd name="T88" fmla="*/ 330962 w 662304"/>
                <a:gd name="T89" fmla="*/ 0 h 662304"/>
                <a:gd name="T90" fmla="*/ 0 w 662304"/>
                <a:gd name="T91" fmla="*/ 0 h 662304"/>
                <a:gd name="T92" fmla="*/ 662304 w 662304"/>
                <a:gd name="T93" fmla="*/ 662304 h 66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662304" h="662304">
                  <a:moveTo>
                    <a:pt x="330962" y="0"/>
                  </a:moveTo>
                  <a:lnTo>
                    <a:pt x="282062" y="3586"/>
                  </a:lnTo>
                  <a:lnTo>
                    <a:pt x="235387" y="14004"/>
                  </a:lnTo>
                  <a:lnTo>
                    <a:pt x="191450" y="30745"/>
                  </a:lnTo>
                  <a:lnTo>
                    <a:pt x="150763" y="53296"/>
                  </a:lnTo>
                  <a:lnTo>
                    <a:pt x="113839" y="81147"/>
                  </a:lnTo>
                  <a:lnTo>
                    <a:pt x="81190" y="113788"/>
                  </a:lnTo>
                  <a:lnTo>
                    <a:pt x="53328" y="150707"/>
                  </a:lnTo>
                  <a:lnTo>
                    <a:pt x="30765" y="191395"/>
                  </a:lnTo>
                  <a:lnTo>
                    <a:pt x="14015" y="235341"/>
                  </a:lnTo>
                  <a:lnTo>
                    <a:pt x="3589" y="282033"/>
                  </a:lnTo>
                  <a:lnTo>
                    <a:pt x="0" y="330962"/>
                  </a:lnTo>
                  <a:lnTo>
                    <a:pt x="3589" y="379861"/>
                  </a:lnTo>
                  <a:lnTo>
                    <a:pt x="14015" y="426536"/>
                  </a:lnTo>
                  <a:lnTo>
                    <a:pt x="30765" y="470473"/>
                  </a:lnTo>
                  <a:lnTo>
                    <a:pt x="53328" y="511160"/>
                  </a:lnTo>
                  <a:lnTo>
                    <a:pt x="81190" y="548084"/>
                  </a:lnTo>
                  <a:lnTo>
                    <a:pt x="113839" y="580733"/>
                  </a:lnTo>
                  <a:lnTo>
                    <a:pt x="150763" y="608595"/>
                  </a:lnTo>
                  <a:lnTo>
                    <a:pt x="191450" y="631158"/>
                  </a:lnTo>
                  <a:lnTo>
                    <a:pt x="235387" y="647908"/>
                  </a:lnTo>
                  <a:lnTo>
                    <a:pt x="282062" y="658334"/>
                  </a:lnTo>
                  <a:lnTo>
                    <a:pt x="330962" y="661924"/>
                  </a:lnTo>
                  <a:lnTo>
                    <a:pt x="379890" y="658334"/>
                  </a:lnTo>
                  <a:lnTo>
                    <a:pt x="426582" y="647908"/>
                  </a:lnTo>
                  <a:lnTo>
                    <a:pt x="470528" y="631158"/>
                  </a:lnTo>
                  <a:lnTo>
                    <a:pt x="511216" y="608595"/>
                  </a:lnTo>
                  <a:lnTo>
                    <a:pt x="548135" y="580733"/>
                  </a:lnTo>
                  <a:lnTo>
                    <a:pt x="580776" y="548084"/>
                  </a:lnTo>
                  <a:lnTo>
                    <a:pt x="608627" y="511160"/>
                  </a:lnTo>
                  <a:lnTo>
                    <a:pt x="631178" y="470473"/>
                  </a:lnTo>
                  <a:lnTo>
                    <a:pt x="647919" y="426536"/>
                  </a:lnTo>
                  <a:lnTo>
                    <a:pt x="658337" y="379861"/>
                  </a:lnTo>
                  <a:lnTo>
                    <a:pt x="661923" y="330962"/>
                  </a:lnTo>
                  <a:lnTo>
                    <a:pt x="658337" y="282033"/>
                  </a:lnTo>
                  <a:lnTo>
                    <a:pt x="647919" y="235341"/>
                  </a:lnTo>
                  <a:lnTo>
                    <a:pt x="631178" y="191395"/>
                  </a:lnTo>
                  <a:lnTo>
                    <a:pt x="608627" y="150707"/>
                  </a:lnTo>
                  <a:lnTo>
                    <a:pt x="580776" y="113788"/>
                  </a:lnTo>
                  <a:lnTo>
                    <a:pt x="548135" y="81147"/>
                  </a:lnTo>
                  <a:lnTo>
                    <a:pt x="511216" y="53296"/>
                  </a:lnTo>
                  <a:lnTo>
                    <a:pt x="470528" y="30745"/>
                  </a:lnTo>
                  <a:lnTo>
                    <a:pt x="426582" y="14004"/>
                  </a:lnTo>
                  <a:lnTo>
                    <a:pt x="379890" y="3586"/>
                  </a:lnTo>
                  <a:lnTo>
                    <a:pt x="3309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95" name="object 23"/>
            <p:cNvSpPr>
              <a:spLocks noChangeArrowheads="1"/>
            </p:cNvSpPr>
            <p:nvPr/>
          </p:nvSpPr>
          <p:spPr bwMode="auto">
            <a:xfrm>
              <a:off x="2646807" y="2965323"/>
              <a:ext cx="662305" cy="662305"/>
            </a:xfrm>
            <a:custGeom>
              <a:avLst/>
              <a:gdLst>
                <a:gd name="T0" fmla="*/ 0 w 662304"/>
                <a:gd name="T1" fmla="*/ 330962 h 662304"/>
                <a:gd name="T2" fmla="*/ 3589 w 662304"/>
                <a:gd name="T3" fmla="*/ 282033 h 662304"/>
                <a:gd name="T4" fmla="*/ 14015 w 662304"/>
                <a:gd name="T5" fmla="*/ 235341 h 662304"/>
                <a:gd name="T6" fmla="*/ 30765 w 662304"/>
                <a:gd name="T7" fmla="*/ 191395 h 662304"/>
                <a:gd name="T8" fmla="*/ 53328 w 662304"/>
                <a:gd name="T9" fmla="*/ 150707 h 662304"/>
                <a:gd name="T10" fmla="*/ 81190 w 662304"/>
                <a:gd name="T11" fmla="*/ 113788 h 662304"/>
                <a:gd name="T12" fmla="*/ 113839 w 662304"/>
                <a:gd name="T13" fmla="*/ 81147 h 662304"/>
                <a:gd name="T14" fmla="*/ 150763 w 662304"/>
                <a:gd name="T15" fmla="*/ 53296 h 662304"/>
                <a:gd name="T16" fmla="*/ 191450 w 662304"/>
                <a:gd name="T17" fmla="*/ 30745 h 662304"/>
                <a:gd name="T18" fmla="*/ 235387 w 662304"/>
                <a:gd name="T19" fmla="*/ 14004 h 662304"/>
                <a:gd name="T20" fmla="*/ 282062 w 662304"/>
                <a:gd name="T21" fmla="*/ 3586 h 662304"/>
                <a:gd name="T22" fmla="*/ 330962 w 662304"/>
                <a:gd name="T23" fmla="*/ 0 h 662304"/>
                <a:gd name="T24" fmla="*/ 379890 w 662304"/>
                <a:gd name="T25" fmla="*/ 3586 h 662304"/>
                <a:gd name="T26" fmla="*/ 426582 w 662304"/>
                <a:gd name="T27" fmla="*/ 14004 h 662304"/>
                <a:gd name="T28" fmla="*/ 470528 w 662304"/>
                <a:gd name="T29" fmla="*/ 30745 h 662304"/>
                <a:gd name="T30" fmla="*/ 511216 w 662304"/>
                <a:gd name="T31" fmla="*/ 53296 h 662304"/>
                <a:gd name="T32" fmla="*/ 548135 w 662304"/>
                <a:gd name="T33" fmla="*/ 81147 h 662304"/>
                <a:gd name="T34" fmla="*/ 580776 w 662304"/>
                <a:gd name="T35" fmla="*/ 113788 h 662304"/>
                <a:gd name="T36" fmla="*/ 608627 w 662304"/>
                <a:gd name="T37" fmla="*/ 150707 h 662304"/>
                <a:gd name="T38" fmla="*/ 631178 w 662304"/>
                <a:gd name="T39" fmla="*/ 191395 h 662304"/>
                <a:gd name="T40" fmla="*/ 647919 w 662304"/>
                <a:gd name="T41" fmla="*/ 235341 h 662304"/>
                <a:gd name="T42" fmla="*/ 658337 w 662304"/>
                <a:gd name="T43" fmla="*/ 282033 h 662304"/>
                <a:gd name="T44" fmla="*/ 661923 w 662304"/>
                <a:gd name="T45" fmla="*/ 330962 h 662304"/>
                <a:gd name="T46" fmla="*/ 658337 w 662304"/>
                <a:gd name="T47" fmla="*/ 379861 h 662304"/>
                <a:gd name="T48" fmla="*/ 647919 w 662304"/>
                <a:gd name="T49" fmla="*/ 426536 h 662304"/>
                <a:gd name="T50" fmla="*/ 631178 w 662304"/>
                <a:gd name="T51" fmla="*/ 470473 h 662304"/>
                <a:gd name="T52" fmla="*/ 608627 w 662304"/>
                <a:gd name="T53" fmla="*/ 511160 h 662304"/>
                <a:gd name="T54" fmla="*/ 580776 w 662304"/>
                <a:gd name="T55" fmla="*/ 548084 h 662304"/>
                <a:gd name="T56" fmla="*/ 548135 w 662304"/>
                <a:gd name="T57" fmla="*/ 580733 h 662304"/>
                <a:gd name="T58" fmla="*/ 511216 w 662304"/>
                <a:gd name="T59" fmla="*/ 608595 h 662304"/>
                <a:gd name="T60" fmla="*/ 470528 w 662304"/>
                <a:gd name="T61" fmla="*/ 631158 h 662304"/>
                <a:gd name="T62" fmla="*/ 426582 w 662304"/>
                <a:gd name="T63" fmla="*/ 647908 h 662304"/>
                <a:gd name="T64" fmla="*/ 379890 w 662304"/>
                <a:gd name="T65" fmla="*/ 658334 h 662304"/>
                <a:gd name="T66" fmla="*/ 330962 w 662304"/>
                <a:gd name="T67" fmla="*/ 661924 h 662304"/>
                <a:gd name="T68" fmla="*/ 282062 w 662304"/>
                <a:gd name="T69" fmla="*/ 658334 h 662304"/>
                <a:gd name="T70" fmla="*/ 235387 w 662304"/>
                <a:gd name="T71" fmla="*/ 647908 h 662304"/>
                <a:gd name="T72" fmla="*/ 191450 w 662304"/>
                <a:gd name="T73" fmla="*/ 631158 h 662304"/>
                <a:gd name="T74" fmla="*/ 150763 w 662304"/>
                <a:gd name="T75" fmla="*/ 608595 h 662304"/>
                <a:gd name="T76" fmla="*/ 113839 w 662304"/>
                <a:gd name="T77" fmla="*/ 580733 h 662304"/>
                <a:gd name="T78" fmla="*/ 81190 w 662304"/>
                <a:gd name="T79" fmla="*/ 548084 h 662304"/>
                <a:gd name="T80" fmla="*/ 53328 w 662304"/>
                <a:gd name="T81" fmla="*/ 511160 h 662304"/>
                <a:gd name="T82" fmla="*/ 30765 w 662304"/>
                <a:gd name="T83" fmla="*/ 470473 h 662304"/>
                <a:gd name="T84" fmla="*/ 14015 w 662304"/>
                <a:gd name="T85" fmla="*/ 426536 h 662304"/>
                <a:gd name="T86" fmla="*/ 3589 w 662304"/>
                <a:gd name="T87" fmla="*/ 379861 h 662304"/>
                <a:gd name="T88" fmla="*/ 0 w 662304"/>
                <a:gd name="T89" fmla="*/ 330962 h 662304"/>
                <a:gd name="T90" fmla="*/ 0 w 662304"/>
                <a:gd name="T91" fmla="*/ 0 h 662304"/>
                <a:gd name="T92" fmla="*/ 662304 w 662304"/>
                <a:gd name="T93" fmla="*/ 662304 h 66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662304" h="662304">
                  <a:moveTo>
                    <a:pt x="0" y="330962"/>
                  </a:moveTo>
                  <a:lnTo>
                    <a:pt x="3589" y="282033"/>
                  </a:lnTo>
                  <a:lnTo>
                    <a:pt x="14015" y="235341"/>
                  </a:lnTo>
                  <a:lnTo>
                    <a:pt x="30765" y="191395"/>
                  </a:lnTo>
                  <a:lnTo>
                    <a:pt x="53328" y="150707"/>
                  </a:lnTo>
                  <a:lnTo>
                    <a:pt x="81190" y="113788"/>
                  </a:lnTo>
                  <a:lnTo>
                    <a:pt x="113839" y="81147"/>
                  </a:lnTo>
                  <a:lnTo>
                    <a:pt x="150763" y="53296"/>
                  </a:lnTo>
                  <a:lnTo>
                    <a:pt x="191450" y="30745"/>
                  </a:lnTo>
                  <a:lnTo>
                    <a:pt x="235387" y="14004"/>
                  </a:lnTo>
                  <a:lnTo>
                    <a:pt x="282062" y="3586"/>
                  </a:lnTo>
                  <a:lnTo>
                    <a:pt x="330962" y="0"/>
                  </a:lnTo>
                  <a:lnTo>
                    <a:pt x="379890" y="3586"/>
                  </a:lnTo>
                  <a:lnTo>
                    <a:pt x="426582" y="14004"/>
                  </a:lnTo>
                  <a:lnTo>
                    <a:pt x="470528" y="30745"/>
                  </a:lnTo>
                  <a:lnTo>
                    <a:pt x="511216" y="53296"/>
                  </a:lnTo>
                  <a:lnTo>
                    <a:pt x="548135" y="81147"/>
                  </a:lnTo>
                  <a:lnTo>
                    <a:pt x="580776" y="113788"/>
                  </a:lnTo>
                  <a:lnTo>
                    <a:pt x="608627" y="150707"/>
                  </a:lnTo>
                  <a:lnTo>
                    <a:pt x="631178" y="191395"/>
                  </a:lnTo>
                  <a:lnTo>
                    <a:pt x="647919" y="235341"/>
                  </a:lnTo>
                  <a:lnTo>
                    <a:pt x="658337" y="282033"/>
                  </a:lnTo>
                  <a:lnTo>
                    <a:pt x="661923" y="330962"/>
                  </a:lnTo>
                  <a:lnTo>
                    <a:pt x="658337" y="379861"/>
                  </a:lnTo>
                  <a:lnTo>
                    <a:pt x="647919" y="426536"/>
                  </a:lnTo>
                  <a:lnTo>
                    <a:pt x="631178" y="470473"/>
                  </a:lnTo>
                  <a:lnTo>
                    <a:pt x="608627" y="511160"/>
                  </a:lnTo>
                  <a:lnTo>
                    <a:pt x="580776" y="548084"/>
                  </a:lnTo>
                  <a:lnTo>
                    <a:pt x="548135" y="580733"/>
                  </a:lnTo>
                  <a:lnTo>
                    <a:pt x="511216" y="608595"/>
                  </a:lnTo>
                  <a:lnTo>
                    <a:pt x="470528" y="631158"/>
                  </a:lnTo>
                  <a:lnTo>
                    <a:pt x="426582" y="647908"/>
                  </a:lnTo>
                  <a:lnTo>
                    <a:pt x="379890" y="658334"/>
                  </a:lnTo>
                  <a:lnTo>
                    <a:pt x="330962" y="661924"/>
                  </a:lnTo>
                  <a:lnTo>
                    <a:pt x="282062" y="658334"/>
                  </a:lnTo>
                  <a:lnTo>
                    <a:pt x="235387" y="647908"/>
                  </a:lnTo>
                  <a:lnTo>
                    <a:pt x="191450" y="631158"/>
                  </a:lnTo>
                  <a:lnTo>
                    <a:pt x="150763" y="608595"/>
                  </a:lnTo>
                  <a:lnTo>
                    <a:pt x="113839" y="580733"/>
                  </a:lnTo>
                  <a:lnTo>
                    <a:pt x="81190" y="548084"/>
                  </a:lnTo>
                  <a:lnTo>
                    <a:pt x="53328" y="511160"/>
                  </a:lnTo>
                  <a:lnTo>
                    <a:pt x="30765" y="470473"/>
                  </a:lnTo>
                  <a:lnTo>
                    <a:pt x="14015" y="426536"/>
                  </a:lnTo>
                  <a:lnTo>
                    <a:pt x="3589" y="379861"/>
                  </a:lnTo>
                  <a:lnTo>
                    <a:pt x="0" y="330962"/>
                  </a:lnTo>
                  <a:close/>
                </a:path>
              </a:pathLst>
            </a:custGeom>
            <a:noFill/>
            <a:ln w="57150">
              <a:solidFill>
                <a:srgbClr val="1C346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132" name="object 24"/>
          <p:cNvSpPr txBox="1">
            <a:spLocks noChangeArrowheads="1"/>
          </p:cNvSpPr>
          <p:nvPr/>
        </p:nvSpPr>
        <p:spPr bwMode="auto">
          <a:xfrm>
            <a:off x="2263775" y="3065463"/>
            <a:ext cx="9683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sz="2800" b="1">
                <a:solidFill>
                  <a:srgbClr val="0C0C0C"/>
                </a:solidFill>
                <a:latin typeface="Century Gothic" panose="020B0502020202020204" pitchFamily="34" charset="0"/>
              </a:rPr>
              <a:t>9</a:t>
            </a:r>
            <a:endParaRPr lang="ru-RU" sz="28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1025"/>
              </a:spcBef>
            </a:pPr>
            <a:r>
              <a:rPr lang="ru-RU" sz="1300" b="1">
                <a:latin typeface="Century Gothic" panose="020B0502020202020204" pitchFamily="34" charset="0"/>
              </a:rPr>
              <a:t>Выполнение  заданий  Диктанта  </a:t>
            </a:r>
            <a:r>
              <a:rPr lang="ru-RU" sz="1100" b="1">
                <a:solidFill>
                  <a:srgbClr val="FF0000"/>
                </a:solidFill>
                <a:latin typeface="Century Gothic" panose="020B0502020202020204" pitchFamily="34" charset="0"/>
              </a:rPr>
              <a:t>[45 минут  Участники]</a:t>
            </a:r>
            <a:endParaRPr lang="ru-RU" sz="1100">
              <a:latin typeface="Century Gothic" panose="020B0502020202020204" pitchFamily="34" charset="0"/>
            </a:endParaRPr>
          </a:p>
        </p:txBody>
      </p:sp>
      <p:grpSp>
        <p:nvGrpSpPr>
          <p:cNvPr id="5133" name="object 25"/>
          <p:cNvGrpSpPr>
            <a:grpSpLocks/>
          </p:cNvGrpSpPr>
          <p:nvPr/>
        </p:nvGrpSpPr>
        <p:grpSpPr bwMode="auto">
          <a:xfrm>
            <a:off x="1712913" y="790575"/>
            <a:ext cx="663575" cy="719138"/>
            <a:chOff x="1855470" y="790066"/>
            <a:chExt cx="719455" cy="719455"/>
          </a:xfrm>
        </p:grpSpPr>
        <p:sp>
          <p:nvSpPr>
            <p:cNvPr id="5192" name="object 26"/>
            <p:cNvSpPr>
              <a:spLocks noChangeArrowheads="1"/>
            </p:cNvSpPr>
            <p:nvPr/>
          </p:nvSpPr>
          <p:spPr bwMode="auto">
            <a:xfrm>
              <a:off x="1884045" y="818641"/>
              <a:ext cx="662305" cy="662305"/>
            </a:xfrm>
            <a:custGeom>
              <a:avLst/>
              <a:gdLst>
                <a:gd name="T0" fmla="*/ 330962 w 662305"/>
                <a:gd name="T1" fmla="*/ 0 h 662305"/>
                <a:gd name="T2" fmla="*/ 282033 w 662305"/>
                <a:gd name="T3" fmla="*/ 3589 h 662305"/>
                <a:gd name="T4" fmla="*/ 235341 w 662305"/>
                <a:gd name="T5" fmla="*/ 14015 h 662305"/>
                <a:gd name="T6" fmla="*/ 191395 w 662305"/>
                <a:gd name="T7" fmla="*/ 30765 h 662305"/>
                <a:gd name="T8" fmla="*/ 150707 w 662305"/>
                <a:gd name="T9" fmla="*/ 53328 h 662305"/>
                <a:gd name="T10" fmla="*/ 113788 w 662305"/>
                <a:gd name="T11" fmla="*/ 81190 h 662305"/>
                <a:gd name="T12" fmla="*/ 81147 w 662305"/>
                <a:gd name="T13" fmla="*/ 113839 h 662305"/>
                <a:gd name="T14" fmla="*/ 53296 w 662305"/>
                <a:gd name="T15" fmla="*/ 150763 h 662305"/>
                <a:gd name="T16" fmla="*/ 30745 w 662305"/>
                <a:gd name="T17" fmla="*/ 191450 h 662305"/>
                <a:gd name="T18" fmla="*/ 14004 w 662305"/>
                <a:gd name="T19" fmla="*/ 235387 h 662305"/>
                <a:gd name="T20" fmla="*/ 3586 w 662305"/>
                <a:gd name="T21" fmla="*/ 282062 h 662305"/>
                <a:gd name="T22" fmla="*/ 0 w 662305"/>
                <a:gd name="T23" fmla="*/ 330962 h 662305"/>
                <a:gd name="T24" fmla="*/ 3586 w 662305"/>
                <a:gd name="T25" fmla="*/ 379890 h 662305"/>
                <a:gd name="T26" fmla="*/ 14004 w 662305"/>
                <a:gd name="T27" fmla="*/ 426582 h 662305"/>
                <a:gd name="T28" fmla="*/ 30745 w 662305"/>
                <a:gd name="T29" fmla="*/ 470528 h 662305"/>
                <a:gd name="T30" fmla="*/ 53296 w 662305"/>
                <a:gd name="T31" fmla="*/ 511216 h 662305"/>
                <a:gd name="T32" fmla="*/ 81147 w 662305"/>
                <a:gd name="T33" fmla="*/ 548135 h 662305"/>
                <a:gd name="T34" fmla="*/ 113788 w 662305"/>
                <a:gd name="T35" fmla="*/ 580776 h 662305"/>
                <a:gd name="T36" fmla="*/ 150707 w 662305"/>
                <a:gd name="T37" fmla="*/ 608627 h 662305"/>
                <a:gd name="T38" fmla="*/ 191395 w 662305"/>
                <a:gd name="T39" fmla="*/ 631178 h 662305"/>
                <a:gd name="T40" fmla="*/ 235341 w 662305"/>
                <a:gd name="T41" fmla="*/ 647919 h 662305"/>
                <a:gd name="T42" fmla="*/ 282033 w 662305"/>
                <a:gd name="T43" fmla="*/ 658337 h 662305"/>
                <a:gd name="T44" fmla="*/ 330962 w 662305"/>
                <a:gd name="T45" fmla="*/ 661924 h 662305"/>
                <a:gd name="T46" fmla="*/ 379861 w 662305"/>
                <a:gd name="T47" fmla="*/ 658337 h 662305"/>
                <a:gd name="T48" fmla="*/ 426536 w 662305"/>
                <a:gd name="T49" fmla="*/ 647919 h 662305"/>
                <a:gd name="T50" fmla="*/ 470473 w 662305"/>
                <a:gd name="T51" fmla="*/ 631178 h 662305"/>
                <a:gd name="T52" fmla="*/ 511160 w 662305"/>
                <a:gd name="T53" fmla="*/ 608627 h 662305"/>
                <a:gd name="T54" fmla="*/ 548084 w 662305"/>
                <a:gd name="T55" fmla="*/ 580776 h 662305"/>
                <a:gd name="T56" fmla="*/ 580733 w 662305"/>
                <a:gd name="T57" fmla="*/ 548135 h 662305"/>
                <a:gd name="T58" fmla="*/ 608595 w 662305"/>
                <a:gd name="T59" fmla="*/ 511216 h 662305"/>
                <a:gd name="T60" fmla="*/ 631158 w 662305"/>
                <a:gd name="T61" fmla="*/ 470528 h 662305"/>
                <a:gd name="T62" fmla="*/ 647908 w 662305"/>
                <a:gd name="T63" fmla="*/ 426582 h 662305"/>
                <a:gd name="T64" fmla="*/ 658334 w 662305"/>
                <a:gd name="T65" fmla="*/ 379890 h 662305"/>
                <a:gd name="T66" fmla="*/ 661924 w 662305"/>
                <a:gd name="T67" fmla="*/ 330962 h 662305"/>
                <a:gd name="T68" fmla="*/ 658334 w 662305"/>
                <a:gd name="T69" fmla="*/ 282062 h 662305"/>
                <a:gd name="T70" fmla="*/ 647908 w 662305"/>
                <a:gd name="T71" fmla="*/ 235387 h 662305"/>
                <a:gd name="T72" fmla="*/ 631158 w 662305"/>
                <a:gd name="T73" fmla="*/ 191450 h 662305"/>
                <a:gd name="T74" fmla="*/ 608595 w 662305"/>
                <a:gd name="T75" fmla="*/ 150763 h 662305"/>
                <a:gd name="T76" fmla="*/ 580733 w 662305"/>
                <a:gd name="T77" fmla="*/ 113839 h 662305"/>
                <a:gd name="T78" fmla="*/ 548084 w 662305"/>
                <a:gd name="T79" fmla="*/ 81190 h 662305"/>
                <a:gd name="T80" fmla="*/ 511160 w 662305"/>
                <a:gd name="T81" fmla="*/ 53328 h 662305"/>
                <a:gd name="T82" fmla="*/ 470473 w 662305"/>
                <a:gd name="T83" fmla="*/ 30765 h 662305"/>
                <a:gd name="T84" fmla="*/ 426536 w 662305"/>
                <a:gd name="T85" fmla="*/ 14015 h 662305"/>
                <a:gd name="T86" fmla="*/ 379861 w 662305"/>
                <a:gd name="T87" fmla="*/ 3589 h 662305"/>
                <a:gd name="T88" fmla="*/ 330962 w 662305"/>
                <a:gd name="T89" fmla="*/ 0 h 662305"/>
                <a:gd name="T90" fmla="*/ 0 w 662305"/>
                <a:gd name="T91" fmla="*/ 0 h 662305"/>
                <a:gd name="T92" fmla="*/ 662305 w 662305"/>
                <a:gd name="T93" fmla="*/ 662305 h 66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662305" h="662305">
                  <a:moveTo>
                    <a:pt x="330962" y="0"/>
                  </a:moveTo>
                  <a:lnTo>
                    <a:pt x="282033" y="3589"/>
                  </a:lnTo>
                  <a:lnTo>
                    <a:pt x="235341" y="14015"/>
                  </a:lnTo>
                  <a:lnTo>
                    <a:pt x="191395" y="30765"/>
                  </a:lnTo>
                  <a:lnTo>
                    <a:pt x="150707" y="53328"/>
                  </a:lnTo>
                  <a:lnTo>
                    <a:pt x="113788" y="81190"/>
                  </a:lnTo>
                  <a:lnTo>
                    <a:pt x="81147" y="113839"/>
                  </a:lnTo>
                  <a:lnTo>
                    <a:pt x="53296" y="150763"/>
                  </a:lnTo>
                  <a:lnTo>
                    <a:pt x="30745" y="191450"/>
                  </a:lnTo>
                  <a:lnTo>
                    <a:pt x="14004" y="235387"/>
                  </a:lnTo>
                  <a:lnTo>
                    <a:pt x="3586" y="282062"/>
                  </a:lnTo>
                  <a:lnTo>
                    <a:pt x="0" y="330962"/>
                  </a:lnTo>
                  <a:lnTo>
                    <a:pt x="3586" y="379890"/>
                  </a:lnTo>
                  <a:lnTo>
                    <a:pt x="14004" y="426582"/>
                  </a:lnTo>
                  <a:lnTo>
                    <a:pt x="30745" y="470528"/>
                  </a:lnTo>
                  <a:lnTo>
                    <a:pt x="53296" y="511216"/>
                  </a:lnTo>
                  <a:lnTo>
                    <a:pt x="81147" y="548135"/>
                  </a:lnTo>
                  <a:lnTo>
                    <a:pt x="113788" y="580776"/>
                  </a:lnTo>
                  <a:lnTo>
                    <a:pt x="150707" y="608627"/>
                  </a:lnTo>
                  <a:lnTo>
                    <a:pt x="191395" y="631178"/>
                  </a:lnTo>
                  <a:lnTo>
                    <a:pt x="235341" y="647919"/>
                  </a:lnTo>
                  <a:lnTo>
                    <a:pt x="282033" y="658337"/>
                  </a:lnTo>
                  <a:lnTo>
                    <a:pt x="330962" y="661924"/>
                  </a:lnTo>
                  <a:lnTo>
                    <a:pt x="379861" y="658337"/>
                  </a:lnTo>
                  <a:lnTo>
                    <a:pt x="426536" y="647919"/>
                  </a:lnTo>
                  <a:lnTo>
                    <a:pt x="470473" y="631178"/>
                  </a:lnTo>
                  <a:lnTo>
                    <a:pt x="511160" y="608627"/>
                  </a:lnTo>
                  <a:lnTo>
                    <a:pt x="548084" y="580776"/>
                  </a:lnTo>
                  <a:lnTo>
                    <a:pt x="580733" y="548135"/>
                  </a:lnTo>
                  <a:lnTo>
                    <a:pt x="608595" y="511216"/>
                  </a:lnTo>
                  <a:lnTo>
                    <a:pt x="631158" y="470528"/>
                  </a:lnTo>
                  <a:lnTo>
                    <a:pt x="647908" y="426582"/>
                  </a:lnTo>
                  <a:lnTo>
                    <a:pt x="658334" y="379890"/>
                  </a:lnTo>
                  <a:lnTo>
                    <a:pt x="661924" y="330962"/>
                  </a:lnTo>
                  <a:lnTo>
                    <a:pt x="658334" y="282062"/>
                  </a:lnTo>
                  <a:lnTo>
                    <a:pt x="647908" y="235387"/>
                  </a:lnTo>
                  <a:lnTo>
                    <a:pt x="631158" y="191450"/>
                  </a:lnTo>
                  <a:lnTo>
                    <a:pt x="608595" y="150763"/>
                  </a:lnTo>
                  <a:lnTo>
                    <a:pt x="580733" y="113839"/>
                  </a:lnTo>
                  <a:lnTo>
                    <a:pt x="548084" y="81190"/>
                  </a:lnTo>
                  <a:lnTo>
                    <a:pt x="511160" y="53328"/>
                  </a:lnTo>
                  <a:lnTo>
                    <a:pt x="470473" y="30765"/>
                  </a:lnTo>
                  <a:lnTo>
                    <a:pt x="426536" y="14015"/>
                  </a:lnTo>
                  <a:lnTo>
                    <a:pt x="379861" y="3589"/>
                  </a:lnTo>
                  <a:lnTo>
                    <a:pt x="3309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93" name="object 27"/>
            <p:cNvSpPr>
              <a:spLocks noChangeArrowheads="1"/>
            </p:cNvSpPr>
            <p:nvPr/>
          </p:nvSpPr>
          <p:spPr bwMode="auto">
            <a:xfrm>
              <a:off x="1884045" y="818641"/>
              <a:ext cx="662305" cy="662305"/>
            </a:xfrm>
            <a:custGeom>
              <a:avLst/>
              <a:gdLst>
                <a:gd name="T0" fmla="*/ 0 w 662305"/>
                <a:gd name="T1" fmla="*/ 330962 h 662305"/>
                <a:gd name="T2" fmla="*/ 3586 w 662305"/>
                <a:gd name="T3" fmla="*/ 282062 h 662305"/>
                <a:gd name="T4" fmla="*/ 14004 w 662305"/>
                <a:gd name="T5" fmla="*/ 235387 h 662305"/>
                <a:gd name="T6" fmla="*/ 30745 w 662305"/>
                <a:gd name="T7" fmla="*/ 191450 h 662305"/>
                <a:gd name="T8" fmla="*/ 53296 w 662305"/>
                <a:gd name="T9" fmla="*/ 150763 h 662305"/>
                <a:gd name="T10" fmla="*/ 81147 w 662305"/>
                <a:gd name="T11" fmla="*/ 113839 h 662305"/>
                <a:gd name="T12" fmla="*/ 113788 w 662305"/>
                <a:gd name="T13" fmla="*/ 81190 h 662305"/>
                <a:gd name="T14" fmla="*/ 150707 w 662305"/>
                <a:gd name="T15" fmla="*/ 53328 h 662305"/>
                <a:gd name="T16" fmla="*/ 191395 w 662305"/>
                <a:gd name="T17" fmla="*/ 30765 h 662305"/>
                <a:gd name="T18" fmla="*/ 235341 w 662305"/>
                <a:gd name="T19" fmla="*/ 14015 h 662305"/>
                <a:gd name="T20" fmla="*/ 282033 w 662305"/>
                <a:gd name="T21" fmla="*/ 3589 h 662305"/>
                <a:gd name="T22" fmla="*/ 330962 w 662305"/>
                <a:gd name="T23" fmla="*/ 0 h 662305"/>
                <a:gd name="T24" fmla="*/ 379861 w 662305"/>
                <a:gd name="T25" fmla="*/ 3589 h 662305"/>
                <a:gd name="T26" fmla="*/ 426536 w 662305"/>
                <a:gd name="T27" fmla="*/ 14015 h 662305"/>
                <a:gd name="T28" fmla="*/ 470473 w 662305"/>
                <a:gd name="T29" fmla="*/ 30765 h 662305"/>
                <a:gd name="T30" fmla="*/ 511160 w 662305"/>
                <a:gd name="T31" fmla="*/ 53328 h 662305"/>
                <a:gd name="T32" fmla="*/ 548084 w 662305"/>
                <a:gd name="T33" fmla="*/ 81190 h 662305"/>
                <a:gd name="T34" fmla="*/ 580733 w 662305"/>
                <a:gd name="T35" fmla="*/ 113839 h 662305"/>
                <a:gd name="T36" fmla="*/ 608595 w 662305"/>
                <a:gd name="T37" fmla="*/ 150763 h 662305"/>
                <a:gd name="T38" fmla="*/ 631158 w 662305"/>
                <a:gd name="T39" fmla="*/ 191450 h 662305"/>
                <a:gd name="T40" fmla="*/ 647908 w 662305"/>
                <a:gd name="T41" fmla="*/ 235387 h 662305"/>
                <a:gd name="T42" fmla="*/ 658334 w 662305"/>
                <a:gd name="T43" fmla="*/ 282062 h 662305"/>
                <a:gd name="T44" fmla="*/ 661924 w 662305"/>
                <a:gd name="T45" fmla="*/ 330962 h 662305"/>
                <a:gd name="T46" fmla="*/ 658334 w 662305"/>
                <a:gd name="T47" fmla="*/ 379890 h 662305"/>
                <a:gd name="T48" fmla="*/ 647908 w 662305"/>
                <a:gd name="T49" fmla="*/ 426582 h 662305"/>
                <a:gd name="T50" fmla="*/ 631158 w 662305"/>
                <a:gd name="T51" fmla="*/ 470528 h 662305"/>
                <a:gd name="T52" fmla="*/ 608595 w 662305"/>
                <a:gd name="T53" fmla="*/ 511216 h 662305"/>
                <a:gd name="T54" fmla="*/ 580733 w 662305"/>
                <a:gd name="T55" fmla="*/ 548135 h 662305"/>
                <a:gd name="T56" fmla="*/ 548084 w 662305"/>
                <a:gd name="T57" fmla="*/ 580776 h 662305"/>
                <a:gd name="T58" fmla="*/ 511160 w 662305"/>
                <a:gd name="T59" fmla="*/ 608627 h 662305"/>
                <a:gd name="T60" fmla="*/ 470473 w 662305"/>
                <a:gd name="T61" fmla="*/ 631178 h 662305"/>
                <a:gd name="T62" fmla="*/ 426536 w 662305"/>
                <a:gd name="T63" fmla="*/ 647919 h 662305"/>
                <a:gd name="T64" fmla="*/ 379861 w 662305"/>
                <a:gd name="T65" fmla="*/ 658337 h 662305"/>
                <a:gd name="T66" fmla="*/ 330962 w 662305"/>
                <a:gd name="T67" fmla="*/ 661924 h 662305"/>
                <a:gd name="T68" fmla="*/ 282033 w 662305"/>
                <a:gd name="T69" fmla="*/ 658337 h 662305"/>
                <a:gd name="T70" fmla="*/ 235341 w 662305"/>
                <a:gd name="T71" fmla="*/ 647919 h 662305"/>
                <a:gd name="T72" fmla="*/ 191395 w 662305"/>
                <a:gd name="T73" fmla="*/ 631178 h 662305"/>
                <a:gd name="T74" fmla="*/ 150707 w 662305"/>
                <a:gd name="T75" fmla="*/ 608627 h 662305"/>
                <a:gd name="T76" fmla="*/ 113788 w 662305"/>
                <a:gd name="T77" fmla="*/ 580776 h 662305"/>
                <a:gd name="T78" fmla="*/ 81147 w 662305"/>
                <a:gd name="T79" fmla="*/ 548135 h 662305"/>
                <a:gd name="T80" fmla="*/ 53296 w 662305"/>
                <a:gd name="T81" fmla="*/ 511216 h 662305"/>
                <a:gd name="T82" fmla="*/ 30745 w 662305"/>
                <a:gd name="T83" fmla="*/ 470528 h 662305"/>
                <a:gd name="T84" fmla="*/ 14004 w 662305"/>
                <a:gd name="T85" fmla="*/ 426582 h 662305"/>
                <a:gd name="T86" fmla="*/ 3586 w 662305"/>
                <a:gd name="T87" fmla="*/ 379890 h 662305"/>
                <a:gd name="T88" fmla="*/ 0 w 662305"/>
                <a:gd name="T89" fmla="*/ 330962 h 662305"/>
                <a:gd name="T90" fmla="*/ 0 w 662305"/>
                <a:gd name="T91" fmla="*/ 0 h 662305"/>
                <a:gd name="T92" fmla="*/ 662305 w 662305"/>
                <a:gd name="T93" fmla="*/ 662305 h 66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662305" h="662305">
                  <a:moveTo>
                    <a:pt x="0" y="330962"/>
                  </a:moveTo>
                  <a:lnTo>
                    <a:pt x="3586" y="282062"/>
                  </a:lnTo>
                  <a:lnTo>
                    <a:pt x="14004" y="235387"/>
                  </a:lnTo>
                  <a:lnTo>
                    <a:pt x="30745" y="191450"/>
                  </a:lnTo>
                  <a:lnTo>
                    <a:pt x="53296" y="150763"/>
                  </a:lnTo>
                  <a:lnTo>
                    <a:pt x="81147" y="113839"/>
                  </a:lnTo>
                  <a:lnTo>
                    <a:pt x="113788" y="81190"/>
                  </a:lnTo>
                  <a:lnTo>
                    <a:pt x="150707" y="53328"/>
                  </a:lnTo>
                  <a:lnTo>
                    <a:pt x="191395" y="30765"/>
                  </a:lnTo>
                  <a:lnTo>
                    <a:pt x="235341" y="14015"/>
                  </a:lnTo>
                  <a:lnTo>
                    <a:pt x="282033" y="3589"/>
                  </a:lnTo>
                  <a:lnTo>
                    <a:pt x="330962" y="0"/>
                  </a:lnTo>
                  <a:lnTo>
                    <a:pt x="379861" y="3589"/>
                  </a:lnTo>
                  <a:lnTo>
                    <a:pt x="426536" y="14015"/>
                  </a:lnTo>
                  <a:lnTo>
                    <a:pt x="470473" y="30765"/>
                  </a:lnTo>
                  <a:lnTo>
                    <a:pt x="511160" y="53328"/>
                  </a:lnTo>
                  <a:lnTo>
                    <a:pt x="548084" y="81190"/>
                  </a:lnTo>
                  <a:lnTo>
                    <a:pt x="580733" y="113839"/>
                  </a:lnTo>
                  <a:lnTo>
                    <a:pt x="608595" y="150763"/>
                  </a:lnTo>
                  <a:lnTo>
                    <a:pt x="631158" y="191450"/>
                  </a:lnTo>
                  <a:lnTo>
                    <a:pt x="647908" y="235387"/>
                  </a:lnTo>
                  <a:lnTo>
                    <a:pt x="658334" y="282062"/>
                  </a:lnTo>
                  <a:lnTo>
                    <a:pt x="661924" y="330962"/>
                  </a:lnTo>
                  <a:lnTo>
                    <a:pt x="658334" y="379890"/>
                  </a:lnTo>
                  <a:lnTo>
                    <a:pt x="647908" y="426582"/>
                  </a:lnTo>
                  <a:lnTo>
                    <a:pt x="631158" y="470528"/>
                  </a:lnTo>
                  <a:lnTo>
                    <a:pt x="608595" y="511216"/>
                  </a:lnTo>
                  <a:lnTo>
                    <a:pt x="580733" y="548135"/>
                  </a:lnTo>
                  <a:lnTo>
                    <a:pt x="548084" y="580776"/>
                  </a:lnTo>
                  <a:lnTo>
                    <a:pt x="511160" y="608627"/>
                  </a:lnTo>
                  <a:lnTo>
                    <a:pt x="470473" y="631178"/>
                  </a:lnTo>
                  <a:lnTo>
                    <a:pt x="426536" y="647919"/>
                  </a:lnTo>
                  <a:lnTo>
                    <a:pt x="379861" y="658337"/>
                  </a:lnTo>
                  <a:lnTo>
                    <a:pt x="330962" y="661924"/>
                  </a:lnTo>
                  <a:lnTo>
                    <a:pt x="282033" y="658337"/>
                  </a:lnTo>
                  <a:lnTo>
                    <a:pt x="235341" y="647919"/>
                  </a:lnTo>
                  <a:lnTo>
                    <a:pt x="191395" y="631178"/>
                  </a:lnTo>
                  <a:lnTo>
                    <a:pt x="150707" y="608627"/>
                  </a:lnTo>
                  <a:lnTo>
                    <a:pt x="113788" y="580776"/>
                  </a:lnTo>
                  <a:lnTo>
                    <a:pt x="81147" y="548135"/>
                  </a:lnTo>
                  <a:lnTo>
                    <a:pt x="53296" y="511216"/>
                  </a:lnTo>
                  <a:lnTo>
                    <a:pt x="30745" y="470528"/>
                  </a:lnTo>
                  <a:lnTo>
                    <a:pt x="14004" y="426582"/>
                  </a:lnTo>
                  <a:lnTo>
                    <a:pt x="3586" y="379890"/>
                  </a:lnTo>
                  <a:lnTo>
                    <a:pt x="0" y="330962"/>
                  </a:lnTo>
                  <a:close/>
                </a:path>
              </a:pathLst>
            </a:custGeom>
            <a:noFill/>
            <a:ln w="57150">
              <a:solidFill>
                <a:srgbClr val="1C346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134" name="object 28"/>
          <p:cNvSpPr txBox="1">
            <a:spLocks noChangeArrowheads="1"/>
          </p:cNvSpPr>
          <p:nvPr/>
        </p:nvSpPr>
        <p:spPr bwMode="auto">
          <a:xfrm>
            <a:off x="1562100" y="917575"/>
            <a:ext cx="129222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sz="2800" b="1">
                <a:solidFill>
                  <a:srgbClr val="0C0C0C"/>
                </a:solidFill>
                <a:latin typeface="Century Gothic" panose="020B0502020202020204" pitchFamily="34" charset="0"/>
              </a:rPr>
              <a:t>1</a:t>
            </a:r>
            <a:endParaRPr lang="ru-RU" sz="28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1700"/>
              </a:spcBef>
            </a:pPr>
            <a:r>
              <a:rPr lang="ru-RU" sz="1300" b="1">
                <a:latin typeface="Century Gothic" panose="020B0502020202020204" pitchFamily="34" charset="0"/>
              </a:rPr>
              <a:t>Формирование</a:t>
            </a:r>
            <a:endParaRPr lang="ru-RU" sz="1300">
              <a:latin typeface="Century Gothic" panose="020B0502020202020204" pitchFamily="34" charset="0"/>
            </a:endParaRPr>
          </a:p>
          <a:p>
            <a:pPr algn="ctr" eaLnBrk="1" hangingPunct="1"/>
            <a:r>
              <a:rPr lang="ru-RU" sz="1300" b="1">
                <a:latin typeface="Century Gothic" panose="020B0502020202020204" pitchFamily="34" charset="0"/>
              </a:rPr>
              <a:t>ТМ на</a:t>
            </a:r>
            <a:endParaRPr lang="ru-RU" sz="1300">
              <a:latin typeface="Century Gothic" panose="020B0502020202020204" pitchFamily="34" charset="0"/>
            </a:endParaRPr>
          </a:p>
          <a:p>
            <a:pPr algn="ctr" eaLnBrk="1" hangingPunct="1"/>
            <a:r>
              <a:rPr lang="ru-RU" sz="1300" b="1">
                <a:latin typeface="Century Gothic" panose="020B0502020202020204" pitchFamily="34" charset="0"/>
              </a:rPr>
              <a:t>федеральном  уровне</a:t>
            </a:r>
            <a:endParaRPr lang="ru-RU" sz="1300">
              <a:latin typeface="Century Gothic" panose="020B0502020202020204" pitchFamily="34" charset="0"/>
            </a:endParaRPr>
          </a:p>
          <a:p>
            <a:pPr algn="ctr" eaLnBrk="1" hangingPunct="1"/>
            <a:r>
              <a:rPr lang="ru-RU" sz="1300" b="1">
                <a:latin typeface="Century Gothic" panose="020B0502020202020204" pitchFamily="34" charset="0"/>
              </a:rPr>
              <a:t>(бланки и КИМ)</a:t>
            </a:r>
            <a:endParaRPr lang="ru-RU" sz="13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13"/>
              </a:spcBef>
            </a:pPr>
            <a:r>
              <a:rPr lang="ru-RU" sz="1100" b="1">
                <a:solidFill>
                  <a:srgbClr val="FF0000"/>
                </a:solidFill>
                <a:latin typeface="Century Gothic" panose="020B0502020202020204" pitchFamily="34" charset="0"/>
              </a:rPr>
              <a:t>[РГГУ, ФЦТ]</a:t>
            </a:r>
            <a:endParaRPr lang="ru-RU" sz="1100">
              <a:latin typeface="Century Gothic" panose="020B0502020202020204" pitchFamily="34" charset="0"/>
            </a:endParaRPr>
          </a:p>
        </p:txBody>
      </p:sp>
      <p:grpSp>
        <p:nvGrpSpPr>
          <p:cNvPr id="5135" name="object 29"/>
          <p:cNvGrpSpPr>
            <a:grpSpLocks/>
          </p:cNvGrpSpPr>
          <p:nvPr/>
        </p:nvGrpSpPr>
        <p:grpSpPr bwMode="auto">
          <a:xfrm>
            <a:off x="561975" y="4773613"/>
            <a:ext cx="682625" cy="728662"/>
            <a:chOff x="607999" y="4773929"/>
            <a:chExt cx="739775" cy="728980"/>
          </a:xfrm>
        </p:grpSpPr>
        <p:sp>
          <p:nvSpPr>
            <p:cNvPr id="5190" name="object 30"/>
            <p:cNvSpPr>
              <a:spLocks noChangeArrowheads="1"/>
            </p:cNvSpPr>
            <p:nvPr/>
          </p:nvSpPr>
          <p:spPr bwMode="auto">
            <a:xfrm>
              <a:off x="636574" y="4802504"/>
              <a:ext cx="682625" cy="671830"/>
            </a:xfrm>
            <a:custGeom>
              <a:avLst/>
              <a:gdLst>
                <a:gd name="T0" fmla="*/ 341083 w 682625"/>
                <a:gd name="T1" fmla="*/ 0 h 671829"/>
                <a:gd name="T2" fmla="*/ 294800 w 682625"/>
                <a:gd name="T3" fmla="*/ 3066 h 671829"/>
                <a:gd name="T4" fmla="*/ 250409 w 682625"/>
                <a:gd name="T5" fmla="*/ 11997 h 671829"/>
                <a:gd name="T6" fmla="*/ 208317 w 682625"/>
                <a:gd name="T7" fmla="*/ 26394 h 671829"/>
                <a:gd name="T8" fmla="*/ 168930 w 682625"/>
                <a:gd name="T9" fmla="*/ 45856 h 671829"/>
                <a:gd name="T10" fmla="*/ 132656 w 682625"/>
                <a:gd name="T11" fmla="*/ 69984 h 671829"/>
                <a:gd name="T12" fmla="*/ 99899 w 682625"/>
                <a:gd name="T13" fmla="*/ 98377 h 671829"/>
                <a:gd name="T14" fmla="*/ 71068 w 682625"/>
                <a:gd name="T15" fmla="*/ 130636 h 671829"/>
                <a:gd name="T16" fmla="*/ 46567 w 682625"/>
                <a:gd name="T17" fmla="*/ 166360 h 671829"/>
                <a:gd name="T18" fmla="*/ 26803 w 682625"/>
                <a:gd name="T19" fmla="*/ 205150 h 671829"/>
                <a:gd name="T20" fmla="*/ 12183 w 682625"/>
                <a:gd name="T21" fmla="*/ 246606 h 671829"/>
                <a:gd name="T22" fmla="*/ 3113 w 682625"/>
                <a:gd name="T23" fmla="*/ 290327 h 671829"/>
                <a:gd name="T24" fmla="*/ 0 w 682625"/>
                <a:gd name="T25" fmla="*/ 335915 h 671829"/>
                <a:gd name="T26" fmla="*/ 3113 w 682625"/>
                <a:gd name="T27" fmla="*/ 381473 h 671829"/>
                <a:gd name="T28" fmla="*/ 12183 w 682625"/>
                <a:gd name="T29" fmla="*/ 425170 h 671829"/>
                <a:gd name="T30" fmla="*/ 26803 w 682625"/>
                <a:gd name="T31" fmla="*/ 466605 h 671829"/>
                <a:gd name="T32" fmla="*/ 46567 w 682625"/>
                <a:gd name="T33" fmla="*/ 505380 h 671829"/>
                <a:gd name="T34" fmla="*/ 71068 w 682625"/>
                <a:gd name="T35" fmla="*/ 541092 h 671829"/>
                <a:gd name="T36" fmla="*/ 99899 w 682625"/>
                <a:gd name="T37" fmla="*/ 573341 h 671829"/>
                <a:gd name="T38" fmla="*/ 132656 w 682625"/>
                <a:gd name="T39" fmla="*/ 601728 h 671829"/>
                <a:gd name="T40" fmla="*/ 168930 w 682625"/>
                <a:gd name="T41" fmla="*/ 625851 h 671829"/>
                <a:gd name="T42" fmla="*/ 208317 w 682625"/>
                <a:gd name="T43" fmla="*/ 645310 h 671829"/>
                <a:gd name="T44" fmla="*/ 250409 w 682625"/>
                <a:gd name="T45" fmla="*/ 659706 h 671829"/>
                <a:gd name="T46" fmla="*/ 294800 w 682625"/>
                <a:gd name="T47" fmla="*/ 668637 h 671829"/>
                <a:gd name="T48" fmla="*/ 341083 w 682625"/>
                <a:gd name="T49" fmla="*/ 671703 h 671829"/>
                <a:gd name="T50" fmla="*/ 387368 w 682625"/>
                <a:gd name="T51" fmla="*/ 668637 h 671829"/>
                <a:gd name="T52" fmla="*/ 431760 w 682625"/>
                <a:gd name="T53" fmla="*/ 659706 h 671829"/>
                <a:gd name="T54" fmla="*/ 473854 w 682625"/>
                <a:gd name="T55" fmla="*/ 645310 h 671829"/>
                <a:gd name="T56" fmla="*/ 513243 w 682625"/>
                <a:gd name="T57" fmla="*/ 625851 h 671829"/>
                <a:gd name="T58" fmla="*/ 549521 w 682625"/>
                <a:gd name="T59" fmla="*/ 601728 h 671829"/>
                <a:gd name="T60" fmla="*/ 582280 w 682625"/>
                <a:gd name="T61" fmla="*/ 573341 h 671829"/>
                <a:gd name="T62" fmla="*/ 611115 w 682625"/>
                <a:gd name="T63" fmla="*/ 541092 h 671829"/>
                <a:gd name="T64" fmla="*/ 635619 w 682625"/>
                <a:gd name="T65" fmla="*/ 505380 h 671829"/>
                <a:gd name="T66" fmla="*/ 655385 w 682625"/>
                <a:gd name="T67" fmla="*/ 466605 h 671829"/>
                <a:gd name="T68" fmla="*/ 670007 w 682625"/>
                <a:gd name="T69" fmla="*/ 425170 h 671829"/>
                <a:gd name="T70" fmla="*/ 679079 w 682625"/>
                <a:gd name="T71" fmla="*/ 381473 h 671829"/>
                <a:gd name="T72" fmla="*/ 682193 w 682625"/>
                <a:gd name="T73" fmla="*/ 335915 h 671829"/>
                <a:gd name="T74" fmla="*/ 679079 w 682625"/>
                <a:gd name="T75" fmla="*/ 290327 h 671829"/>
                <a:gd name="T76" fmla="*/ 670007 w 682625"/>
                <a:gd name="T77" fmla="*/ 246606 h 671829"/>
                <a:gd name="T78" fmla="*/ 655385 w 682625"/>
                <a:gd name="T79" fmla="*/ 205150 h 671829"/>
                <a:gd name="T80" fmla="*/ 635619 w 682625"/>
                <a:gd name="T81" fmla="*/ 166360 h 671829"/>
                <a:gd name="T82" fmla="*/ 611115 w 682625"/>
                <a:gd name="T83" fmla="*/ 130636 h 671829"/>
                <a:gd name="T84" fmla="*/ 582280 w 682625"/>
                <a:gd name="T85" fmla="*/ 98377 h 671829"/>
                <a:gd name="T86" fmla="*/ 549521 w 682625"/>
                <a:gd name="T87" fmla="*/ 69984 h 671829"/>
                <a:gd name="T88" fmla="*/ 513243 w 682625"/>
                <a:gd name="T89" fmla="*/ 45856 h 671829"/>
                <a:gd name="T90" fmla="*/ 473854 w 682625"/>
                <a:gd name="T91" fmla="*/ 26394 h 671829"/>
                <a:gd name="T92" fmla="*/ 431760 w 682625"/>
                <a:gd name="T93" fmla="*/ 11997 h 671829"/>
                <a:gd name="T94" fmla="*/ 387368 w 682625"/>
                <a:gd name="T95" fmla="*/ 3066 h 671829"/>
                <a:gd name="T96" fmla="*/ 341083 w 682625"/>
                <a:gd name="T97" fmla="*/ 0 h 671829"/>
                <a:gd name="T98" fmla="*/ 0 w 682625"/>
                <a:gd name="T99" fmla="*/ 0 h 671829"/>
                <a:gd name="T100" fmla="*/ 682625 w 682625"/>
                <a:gd name="T101" fmla="*/ 671829 h 67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682625" h="671829">
                  <a:moveTo>
                    <a:pt x="341083" y="0"/>
                  </a:moveTo>
                  <a:lnTo>
                    <a:pt x="294800" y="3066"/>
                  </a:lnTo>
                  <a:lnTo>
                    <a:pt x="250409" y="11997"/>
                  </a:lnTo>
                  <a:lnTo>
                    <a:pt x="208317" y="26394"/>
                  </a:lnTo>
                  <a:lnTo>
                    <a:pt x="168930" y="45856"/>
                  </a:lnTo>
                  <a:lnTo>
                    <a:pt x="132656" y="69984"/>
                  </a:lnTo>
                  <a:lnTo>
                    <a:pt x="99899" y="98377"/>
                  </a:lnTo>
                  <a:lnTo>
                    <a:pt x="71068" y="130636"/>
                  </a:lnTo>
                  <a:lnTo>
                    <a:pt x="46567" y="166360"/>
                  </a:lnTo>
                  <a:lnTo>
                    <a:pt x="26803" y="205150"/>
                  </a:lnTo>
                  <a:lnTo>
                    <a:pt x="12183" y="246606"/>
                  </a:lnTo>
                  <a:lnTo>
                    <a:pt x="3113" y="290327"/>
                  </a:lnTo>
                  <a:lnTo>
                    <a:pt x="0" y="335915"/>
                  </a:lnTo>
                  <a:lnTo>
                    <a:pt x="3113" y="381473"/>
                  </a:lnTo>
                  <a:lnTo>
                    <a:pt x="12183" y="425170"/>
                  </a:lnTo>
                  <a:lnTo>
                    <a:pt x="26803" y="466605"/>
                  </a:lnTo>
                  <a:lnTo>
                    <a:pt x="46567" y="505380"/>
                  </a:lnTo>
                  <a:lnTo>
                    <a:pt x="71068" y="541092"/>
                  </a:lnTo>
                  <a:lnTo>
                    <a:pt x="99899" y="573341"/>
                  </a:lnTo>
                  <a:lnTo>
                    <a:pt x="132656" y="601728"/>
                  </a:lnTo>
                  <a:lnTo>
                    <a:pt x="168930" y="625851"/>
                  </a:lnTo>
                  <a:lnTo>
                    <a:pt x="208317" y="645310"/>
                  </a:lnTo>
                  <a:lnTo>
                    <a:pt x="250409" y="659706"/>
                  </a:lnTo>
                  <a:lnTo>
                    <a:pt x="294800" y="668637"/>
                  </a:lnTo>
                  <a:lnTo>
                    <a:pt x="341083" y="671703"/>
                  </a:lnTo>
                  <a:lnTo>
                    <a:pt x="387368" y="668637"/>
                  </a:lnTo>
                  <a:lnTo>
                    <a:pt x="431760" y="659706"/>
                  </a:lnTo>
                  <a:lnTo>
                    <a:pt x="473854" y="645310"/>
                  </a:lnTo>
                  <a:lnTo>
                    <a:pt x="513243" y="625851"/>
                  </a:lnTo>
                  <a:lnTo>
                    <a:pt x="549521" y="601728"/>
                  </a:lnTo>
                  <a:lnTo>
                    <a:pt x="582280" y="573341"/>
                  </a:lnTo>
                  <a:lnTo>
                    <a:pt x="611115" y="541092"/>
                  </a:lnTo>
                  <a:lnTo>
                    <a:pt x="635619" y="505380"/>
                  </a:lnTo>
                  <a:lnTo>
                    <a:pt x="655385" y="466605"/>
                  </a:lnTo>
                  <a:lnTo>
                    <a:pt x="670007" y="425170"/>
                  </a:lnTo>
                  <a:lnTo>
                    <a:pt x="679079" y="381473"/>
                  </a:lnTo>
                  <a:lnTo>
                    <a:pt x="682193" y="335915"/>
                  </a:lnTo>
                  <a:lnTo>
                    <a:pt x="679079" y="290327"/>
                  </a:lnTo>
                  <a:lnTo>
                    <a:pt x="670007" y="246606"/>
                  </a:lnTo>
                  <a:lnTo>
                    <a:pt x="655385" y="205150"/>
                  </a:lnTo>
                  <a:lnTo>
                    <a:pt x="635619" y="166360"/>
                  </a:lnTo>
                  <a:lnTo>
                    <a:pt x="611115" y="130636"/>
                  </a:lnTo>
                  <a:lnTo>
                    <a:pt x="582280" y="98377"/>
                  </a:lnTo>
                  <a:lnTo>
                    <a:pt x="549521" y="69984"/>
                  </a:lnTo>
                  <a:lnTo>
                    <a:pt x="513243" y="45856"/>
                  </a:lnTo>
                  <a:lnTo>
                    <a:pt x="473854" y="26394"/>
                  </a:lnTo>
                  <a:lnTo>
                    <a:pt x="431760" y="11997"/>
                  </a:lnTo>
                  <a:lnTo>
                    <a:pt x="387368" y="3066"/>
                  </a:lnTo>
                  <a:lnTo>
                    <a:pt x="3410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91" name="object 31"/>
            <p:cNvSpPr>
              <a:spLocks noChangeArrowheads="1"/>
            </p:cNvSpPr>
            <p:nvPr/>
          </p:nvSpPr>
          <p:spPr bwMode="auto">
            <a:xfrm>
              <a:off x="636574" y="4802504"/>
              <a:ext cx="682625" cy="671830"/>
            </a:xfrm>
            <a:custGeom>
              <a:avLst/>
              <a:gdLst>
                <a:gd name="T0" fmla="*/ 0 w 682625"/>
                <a:gd name="T1" fmla="*/ 335915 h 671829"/>
                <a:gd name="T2" fmla="*/ 3113 w 682625"/>
                <a:gd name="T3" fmla="*/ 290327 h 671829"/>
                <a:gd name="T4" fmla="*/ 12183 w 682625"/>
                <a:gd name="T5" fmla="*/ 246606 h 671829"/>
                <a:gd name="T6" fmla="*/ 26803 w 682625"/>
                <a:gd name="T7" fmla="*/ 205150 h 671829"/>
                <a:gd name="T8" fmla="*/ 46567 w 682625"/>
                <a:gd name="T9" fmla="*/ 166360 h 671829"/>
                <a:gd name="T10" fmla="*/ 71068 w 682625"/>
                <a:gd name="T11" fmla="*/ 130636 h 671829"/>
                <a:gd name="T12" fmla="*/ 99899 w 682625"/>
                <a:gd name="T13" fmla="*/ 98377 h 671829"/>
                <a:gd name="T14" fmla="*/ 132656 w 682625"/>
                <a:gd name="T15" fmla="*/ 69984 h 671829"/>
                <a:gd name="T16" fmla="*/ 168930 w 682625"/>
                <a:gd name="T17" fmla="*/ 45856 h 671829"/>
                <a:gd name="T18" fmla="*/ 208317 w 682625"/>
                <a:gd name="T19" fmla="*/ 26394 h 671829"/>
                <a:gd name="T20" fmla="*/ 250409 w 682625"/>
                <a:gd name="T21" fmla="*/ 11997 h 671829"/>
                <a:gd name="T22" fmla="*/ 294800 w 682625"/>
                <a:gd name="T23" fmla="*/ 3066 h 671829"/>
                <a:gd name="T24" fmla="*/ 341083 w 682625"/>
                <a:gd name="T25" fmla="*/ 0 h 671829"/>
                <a:gd name="T26" fmla="*/ 387368 w 682625"/>
                <a:gd name="T27" fmla="*/ 3066 h 671829"/>
                <a:gd name="T28" fmla="*/ 431760 w 682625"/>
                <a:gd name="T29" fmla="*/ 11997 h 671829"/>
                <a:gd name="T30" fmla="*/ 473854 w 682625"/>
                <a:gd name="T31" fmla="*/ 26394 h 671829"/>
                <a:gd name="T32" fmla="*/ 513243 w 682625"/>
                <a:gd name="T33" fmla="*/ 45856 h 671829"/>
                <a:gd name="T34" fmla="*/ 549521 w 682625"/>
                <a:gd name="T35" fmla="*/ 69984 h 671829"/>
                <a:gd name="T36" fmla="*/ 582280 w 682625"/>
                <a:gd name="T37" fmla="*/ 98377 h 671829"/>
                <a:gd name="T38" fmla="*/ 611115 w 682625"/>
                <a:gd name="T39" fmla="*/ 130636 h 671829"/>
                <a:gd name="T40" fmla="*/ 635619 w 682625"/>
                <a:gd name="T41" fmla="*/ 166360 h 671829"/>
                <a:gd name="T42" fmla="*/ 655385 w 682625"/>
                <a:gd name="T43" fmla="*/ 205150 h 671829"/>
                <a:gd name="T44" fmla="*/ 670007 w 682625"/>
                <a:gd name="T45" fmla="*/ 246606 h 671829"/>
                <a:gd name="T46" fmla="*/ 679079 w 682625"/>
                <a:gd name="T47" fmla="*/ 290327 h 671829"/>
                <a:gd name="T48" fmla="*/ 682193 w 682625"/>
                <a:gd name="T49" fmla="*/ 335915 h 671829"/>
                <a:gd name="T50" fmla="*/ 679079 w 682625"/>
                <a:gd name="T51" fmla="*/ 381473 h 671829"/>
                <a:gd name="T52" fmla="*/ 670007 w 682625"/>
                <a:gd name="T53" fmla="*/ 425170 h 671829"/>
                <a:gd name="T54" fmla="*/ 655385 w 682625"/>
                <a:gd name="T55" fmla="*/ 466605 h 671829"/>
                <a:gd name="T56" fmla="*/ 635619 w 682625"/>
                <a:gd name="T57" fmla="*/ 505380 h 671829"/>
                <a:gd name="T58" fmla="*/ 611115 w 682625"/>
                <a:gd name="T59" fmla="*/ 541092 h 671829"/>
                <a:gd name="T60" fmla="*/ 582280 w 682625"/>
                <a:gd name="T61" fmla="*/ 573341 h 671829"/>
                <a:gd name="T62" fmla="*/ 549521 w 682625"/>
                <a:gd name="T63" fmla="*/ 601728 h 671829"/>
                <a:gd name="T64" fmla="*/ 513243 w 682625"/>
                <a:gd name="T65" fmla="*/ 625851 h 671829"/>
                <a:gd name="T66" fmla="*/ 473854 w 682625"/>
                <a:gd name="T67" fmla="*/ 645310 h 671829"/>
                <a:gd name="T68" fmla="*/ 431760 w 682625"/>
                <a:gd name="T69" fmla="*/ 659706 h 671829"/>
                <a:gd name="T70" fmla="*/ 387368 w 682625"/>
                <a:gd name="T71" fmla="*/ 668637 h 671829"/>
                <a:gd name="T72" fmla="*/ 341083 w 682625"/>
                <a:gd name="T73" fmla="*/ 671703 h 671829"/>
                <a:gd name="T74" fmla="*/ 294800 w 682625"/>
                <a:gd name="T75" fmla="*/ 668637 h 671829"/>
                <a:gd name="T76" fmla="*/ 250409 w 682625"/>
                <a:gd name="T77" fmla="*/ 659706 h 671829"/>
                <a:gd name="T78" fmla="*/ 208317 w 682625"/>
                <a:gd name="T79" fmla="*/ 645310 h 671829"/>
                <a:gd name="T80" fmla="*/ 168930 w 682625"/>
                <a:gd name="T81" fmla="*/ 625851 h 671829"/>
                <a:gd name="T82" fmla="*/ 132656 w 682625"/>
                <a:gd name="T83" fmla="*/ 601728 h 671829"/>
                <a:gd name="T84" fmla="*/ 99899 w 682625"/>
                <a:gd name="T85" fmla="*/ 573341 h 671829"/>
                <a:gd name="T86" fmla="*/ 71068 w 682625"/>
                <a:gd name="T87" fmla="*/ 541092 h 671829"/>
                <a:gd name="T88" fmla="*/ 46567 w 682625"/>
                <a:gd name="T89" fmla="*/ 505380 h 671829"/>
                <a:gd name="T90" fmla="*/ 26803 w 682625"/>
                <a:gd name="T91" fmla="*/ 466605 h 671829"/>
                <a:gd name="T92" fmla="*/ 12183 w 682625"/>
                <a:gd name="T93" fmla="*/ 425170 h 671829"/>
                <a:gd name="T94" fmla="*/ 3113 w 682625"/>
                <a:gd name="T95" fmla="*/ 381473 h 671829"/>
                <a:gd name="T96" fmla="*/ 0 w 682625"/>
                <a:gd name="T97" fmla="*/ 335915 h 671829"/>
                <a:gd name="T98" fmla="*/ 0 w 682625"/>
                <a:gd name="T99" fmla="*/ 0 h 671829"/>
                <a:gd name="T100" fmla="*/ 682625 w 682625"/>
                <a:gd name="T101" fmla="*/ 671829 h 67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682625" h="671829">
                  <a:moveTo>
                    <a:pt x="0" y="335915"/>
                  </a:moveTo>
                  <a:lnTo>
                    <a:pt x="3113" y="290327"/>
                  </a:lnTo>
                  <a:lnTo>
                    <a:pt x="12183" y="246606"/>
                  </a:lnTo>
                  <a:lnTo>
                    <a:pt x="26803" y="205150"/>
                  </a:lnTo>
                  <a:lnTo>
                    <a:pt x="46567" y="166360"/>
                  </a:lnTo>
                  <a:lnTo>
                    <a:pt x="71068" y="130636"/>
                  </a:lnTo>
                  <a:lnTo>
                    <a:pt x="99899" y="98377"/>
                  </a:lnTo>
                  <a:lnTo>
                    <a:pt x="132656" y="69984"/>
                  </a:lnTo>
                  <a:lnTo>
                    <a:pt x="168930" y="45856"/>
                  </a:lnTo>
                  <a:lnTo>
                    <a:pt x="208317" y="26394"/>
                  </a:lnTo>
                  <a:lnTo>
                    <a:pt x="250409" y="11997"/>
                  </a:lnTo>
                  <a:lnTo>
                    <a:pt x="294800" y="3066"/>
                  </a:lnTo>
                  <a:lnTo>
                    <a:pt x="341083" y="0"/>
                  </a:lnTo>
                  <a:lnTo>
                    <a:pt x="387368" y="3066"/>
                  </a:lnTo>
                  <a:lnTo>
                    <a:pt x="431760" y="11997"/>
                  </a:lnTo>
                  <a:lnTo>
                    <a:pt x="473854" y="26394"/>
                  </a:lnTo>
                  <a:lnTo>
                    <a:pt x="513243" y="45856"/>
                  </a:lnTo>
                  <a:lnTo>
                    <a:pt x="549521" y="69984"/>
                  </a:lnTo>
                  <a:lnTo>
                    <a:pt x="582280" y="98377"/>
                  </a:lnTo>
                  <a:lnTo>
                    <a:pt x="611115" y="130636"/>
                  </a:lnTo>
                  <a:lnTo>
                    <a:pt x="635619" y="166360"/>
                  </a:lnTo>
                  <a:lnTo>
                    <a:pt x="655385" y="205150"/>
                  </a:lnTo>
                  <a:lnTo>
                    <a:pt x="670007" y="246606"/>
                  </a:lnTo>
                  <a:lnTo>
                    <a:pt x="679079" y="290327"/>
                  </a:lnTo>
                  <a:lnTo>
                    <a:pt x="682193" y="335915"/>
                  </a:lnTo>
                  <a:lnTo>
                    <a:pt x="679079" y="381473"/>
                  </a:lnTo>
                  <a:lnTo>
                    <a:pt x="670007" y="425170"/>
                  </a:lnTo>
                  <a:lnTo>
                    <a:pt x="655385" y="466605"/>
                  </a:lnTo>
                  <a:lnTo>
                    <a:pt x="635619" y="505380"/>
                  </a:lnTo>
                  <a:lnTo>
                    <a:pt x="611115" y="541092"/>
                  </a:lnTo>
                  <a:lnTo>
                    <a:pt x="582280" y="573341"/>
                  </a:lnTo>
                  <a:lnTo>
                    <a:pt x="549521" y="601728"/>
                  </a:lnTo>
                  <a:lnTo>
                    <a:pt x="513243" y="625851"/>
                  </a:lnTo>
                  <a:lnTo>
                    <a:pt x="473854" y="645310"/>
                  </a:lnTo>
                  <a:lnTo>
                    <a:pt x="431760" y="659706"/>
                  </a:lnTo>
                  <a:lnTo>
                    <a:pt x="387368" y="668637"/>
                  </a:lnTo>
                  <a:lnTo>
                    <a:pt x="341083" y="671703"/>
                  </a:lnTo>
                  <a:lnTo>
                    <a:pt x="294800" y="668637"/>
                  </a:lnTo>
                  <a:lnTo>
                    <a:pt x="250409" y="659706"/>
                  </a:lnTo>
                  <a:lnTo>
                    <a:pt x="208317" y="645310"/>
                  </a:lnTo>
                  <a:lnTo>
                    <a:pt x="168930" y="625851"/>
                  </a:lnTo>
                  <a:lnTo>
                    <a:pt x="132656" y="601728"/>
                  </a:lnTo>
                  <a:lnTo>
                    <a:pt x="99899" y="573341"/>
                  </a:lnTo>
                  <a:lnTo>
                    <a:pt x="71068" y="541092"/>
                  </a:lnTo>
                  <a:lnTo>
                    <a:pt x="46567" y="505380"/>
                  </a:lnTo>
                  <a:lnTo>
                    <a:pt x="26803" y="466605"/>
                  </a:lnTo>
                  <a:lnTo>
                    <a:pt x="12183" y="425170"/>
                  </a:lnTo>
                  <a:lnTo>
                    <a:pt x="3113" y="381473"/>
                  </a:lnTo>
                  <a:lnTo>
                    <a:pt x="0" y="335915"/>
                  </a:lnTo>
                  <a:close/>
                </a:path>
              </a:pathLst>
            </a:custGeom>
            <a:noFill/>
            <a:ln w="57150">
              <a:solidFill>
                <a:srgbClr val="1C346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136" name="object 32"/>
          <p:cNvSpPr txBox="1">
            <a:spLocks noChangeArrowheads="1"/>
          </p:cNvSpPr>
          <p:nvPr/>
        </p:nvSpPr>
        <p:spPr bwMode="auto">
          <a:xfrm>
            <a:off x="349250" y="4905375"/>
            <a:ext cx="11049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3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sz="2800" b="1">
                <a:solidFill>
                  <a:srgbClr val="0C0C0C"/>
                </a:solidFill>
                <a:latin typeface="Century Gothic" panose="020B0502020202020204" pitchFamily="34" charset="0"/>
              </a:rPr>
              <a:t>11</a:t>
            </a:r>
            <a:endParaRPr lang="ru-RU" sz="28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1725"/>
              </a:spcBef>
            </a:pPr>
            <a:r>
              <a:rPr lang="ru-RU" sz="1300" b="1">
                <a:latin typeface="Century Gothic" panose="020B0502020202020204" pitchFamily="34" charset="0"/>
              </a:rPr>
              <a:t>Упаковка  материалов в  конверты</a:t>
            </a:r>
            <a:endParaRPr lang="ru-RU" sz="1300">
              <a:latin typeface="Century Gothic" panose="020B0502020202020204" pitchFamily="34" charset="0"/>
            </a:endParaRPr>
          </a:p>
        </p:txBody>
      </p:sp>
      <p:grpSp>
        <p:nvGrpSpPr>
          <p:cNvPr id="5137" name="object 33"/>
          <p:cNvGrpSpPr>
            <a:grpSpLocks/>
          </p:cNvGrpSpPr>
          <p:nvPr/>
        </p:nvGrpSpPr>
        <p:grpSpPr bwMode="auto">
          <a:xfrm>
            <a:off x="601663" y="2917825"/>
            <a:ext cx="663575" cy="719138"/>
            <a:chOff x="651471" y="2917698"/>
            <a:chExt cx="719455" cy="719455"/>
          </a:xfrm>
        </p:grpSpPr>
        <p:sp>
          <p:nvSpPr>
            <p:cNvPr id="5188" name="object 34"/>
            <p:cNvSpPr>
              <a:spLocks noChangeArrowheads="1"/>
            </p:cNvSpPr>
            <p:nvPr/>
          </p:nvSpPr>
          <p:spPr bwMode="auto">
            <a:xfrm>
              <a:off x="680046" y="2946273"/>
              <a:ext cx="662305" cy="662305"/>
            </a:xfrm>
            <a:custGeom>
              <a:avLst/>
              <a:gdLst>
                <a:gd name="T0" fmla="*/ 330962 w 662305"/>
                <a:gd name="T1" fmla="*/ 0 h 662304"/>
                <a:gd name="T2" fmla="*/ 282053 w 662305"/>
                <a:gd name="T3" fmla="*/ 3586 h 662304"/>
                <a:gd name="T4" fmla="*/ 235373 w 662305"/>
                <a:gd name="T5" fmla="*/ 14004 h 662304"/>
                <a:gd name="T6" fmla="*/ 191434 w 662305"/>
                <a:gd name="T7" fmla="*/ 30745 h 662304"/>
                <a:gd name="T8" fmla="*/ 150747 w 662305"/>
                <a:gd name="T9" fmla="*/ 53296 h 662304"/>
                <a:gd name="T10" fmla="*/ 113824 w 662305"/>
                <a:gd name="T11" fmla="*/ 81147 h 662304"/>
                <a:gd name="T12" fmla="*/ 81177 w 662305"/>
                <a:gd name="T13" fmla="*/ 113788 h 662304"/>
                <a:gd name="T14" fmla="*/ 53318 w 662305"/>
                <a:gd name="T15" fmla="*/ 150707 h 662304"/>
                <a:gd name="T16" fmla="*/ 30759 w 662305"/>
                <a:gd name="T17" fmla="*/ 191395 h 662304"/>
                <a:gd name="T18" fmla="*/ 14012 w 662305"/>
                <a:gd name="T19" fmla="*/ 235341 h 662304"/>
                <a:gd name="T20" fmla="*/ 3588 w 662305"/>
                <a:gd name="T21" fmla="*/ 282033 h 662304"/>
                <a:gd name="T22" fmla="*/ 0 w 662305"/>
                <a:gd name="T23" fmla="*/ 330962 h 662304"/>
                <a:gd name="T24" fmla="*/ 3588 w 662305"/>
                <a:gd name="T25" fmla="*/ 379861 h 662304"/>
                <a:gd name="T26" fmla="*/ 14012 w 662305"/>
                <a:gd name="T27" fmla="*/ 426536 h 662304"/>
                <a:gd name="T28" fmla="*/ 30759 w 662305"/>
                <a:gd name="T29" fmla="*/ 470473 h 662304"/>
                <a:gd name="T30" fmla="*/ 53318 w 662305"/>
                <a:gd name="T31" fmla="*/ 511160 h 662304"/>
                <a:gd name="T32" fmla="*/ 81177 w 662305"/>
                <a:gd name="T33" fmla="*/ 548084 h 662304"/>
                <a:gd name="T34" fmla="*/ 113824 w 662305"/>
                <a:gd name="T35" fmla="*/ 580733 h 662304"/>
                <a:gd name="T36" fmla="*/ 150747 w 662305"/>
                <a:gd name="T37" fmla="*/ 608595 h 662304"/>
                <a:gd name="T38" fmla="*/ 191434 w 662305"/>
                <a:gd name="T39" fmla="*/ 631158 h 662304"/>
                <a:gd name="T40" fmla="*/ 235373 w 662305"/>
                <a:gd name="T41" fmla="*/ 647908 h 662304"/>
                <a:gd name="T42" fmla="*/ 282053 w 662305"/>
                <a:gd name="T43" fmla="*/ 658334 h 662304"/>
                <a:gd name="T44" fmla="*/ 330962 w 662305"/>
                <a:gd name="T45" fmla="*/ 661924 h 662304"/>
                <a:gd name="T46" fmla="*/ 379868 w 662305"/>
                <a:gd name="T47" fmla="*/ 658334 h 662304"/>
                <a:gd name="T48" fmla="*/ 426549 w 662305"/>
                <a:gd name="T49" fmla="*/ 647908 h 662304"/>
                <a:gd name="T50" fmla="*/ 470491 w 662305"/>
                <a:gd name="T51" fmla="*/ 631158 h 662304"/>
                <a:gd name="T52" fmla="*/ 511182 w 662305"/>
                <a:gd name="T53" fmla="*/ 608595 h 662304"/>
                <a:gd name="T54" fmla="*/ 548111 w 662305"/>
                <a:gd name="T55" fmla="*/ 580733 h 662304"/>
                <a:gd name="T56" fmla="*/ 580763 w 662305"/>
                <a:gd name="T57" fmla="*/ 548084 h 662304"/>
                <a:gd name="T58" fmla="*/ 608628 w 662305"/>
                <a:gd name="T59" fmla="*/ 511160 h 662304"/>
                <a:gd name="T60" fmla="*/ 631193 w 662305"/>
                <a:gd name="T61" fmla="*/ 470473 h 662304"/>
                <a:gd name="T62" fmla="*/ 647945 w 662305"/>
                <a:gd name="T63" fmla="*/ 426536 h 662304"/>
                <a:gd name="T64" fmla="*/ 658372 w 662305"/>
                <a:gd name="T65" fmla="*/ 379861 h 662304"/>
                <a:gd name="T66" fmla="*/ 661962 w 662305"/>
                <a:gd name="T67" fmla="*/ 330962 h 662304"/>
                <a:gd name="T68" fmla="*/ 658372 w 662305"/>
                <a:gd name="T69" fmla="*/ 282033 h 662304"/>
                <a:gd name="T70" fmla="*/ 647945 w 662305"/>
                <a:gd name="T71" fmla="*/ 235341 h 662304"/>
                <a:gd name="T72" fmla="*/ 631193 w 662305"/>
                <a:gd name="T73" fmla="*/ 191395 h 662304"/>
                <a:gd name="T74" fmla="*/ 608628 w 662305"/>
                <a:gd name="T75" fmla="*/ 150707 h 662304"/>
                <a:gd name="T76" fmla="*/ 580763 w 662305"/>
                <a:gd name="T77" fmla="*/ 113788 h 662304"/>
                <a:gd name="T78" fmla="*/ 548111 w 662305"/>
                <a:gd name="T79" fmla="*/ 81147 h 662304"/>
                <a:gd name="T80" fmla="*/ 511182 w 662305"/>
                <a:gd name="T81" fmla="*/ 53296 h 662304"/>
                <a:gd name="T82" fmla="*/ 470491 w 662305"/>
                <a:gd name="T83" fmla="*/ 30745 h 662304"/>
                <a:gd name="T84" fmla="*/ 426549 w 662305"/>
                <a:gd name="T85" fmla="*/ 14004 h 662304"/>
                <a:gd name="T86" fmla="*/ 379868 w 662305"/>
                <a:gd name="T87" fmla="*/ 3586 h 662304"/>
                <a:gd name="T88" fmla="*/ 330962 w 662305"/>
                <a:gd name="T89" fmla="*/ 0 h 662304"/>
                <a:gd name="T90" fmla="*/ 0 w 662305"/>
                <a:gd name="T91" fmla="*/ 0 h 662304"/>
                <a:gd name="T92" fmla="*/ 662305 w 662305"/>
                <a:gd name="T93" fmla="*/ 662304 h 66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662305" h="662304">
                  <a:moveTo>
                    <a:pt x="330962" y="0"/>
                  </a:moveTo>
                  <a:lnTo>
                    <a:pt x="282053" y="3586"/>
                  </a:lnTo>
                  <a:lnTo>
                    <a:pt x="235373" y="14004"/>
                  </a:lnTo>
                  <a:lnTo>
                    <a:pt x="191434" y="30745"/>
                  </a:lnTo>
                  <a:lnTo>
                    <a:pt x="150747" y="53296"/>
                  </a:lnTo>
                  <a:lnTo>
                    <a:pt x="113824" y="81147"/>
                  </a:lnTo>
                  <a:lnTo>
                    <a:pt x="81177" y="113788"/>
                  </a:lnTo>
                  <a:lnTo>
                    <a:pt x="53318" y="150707"/>
                  </a:lnTo>
                  <a:lnTo>
                    <a:pt x="30759" y="191395"/>
                  </a:lnTo>
                  <a:lnTo>
                    <a:pt x="14012" y="235341"/>
                  </a:lnTo>
                  <a:lnTo>
                    <a:pt x="3588" y="282033"/>
                  </a:lnTo>
                  <a:lnTo>
                    <a:pt x="0" y="330962"/>
                  </a:lnTo>
                  <a:lnTo>
                    <a:pt x="3588" y="379861"/>
                  </a:lnTo>
                  <a:lnTo>
                    <a:pt x="14012" y="426536"/>
                  </a:lnTo>
                  <a:lnTo>
                    <a:pt x="30759" y="470473"/>
                  </a:lnTo>
                  <a:lnTo>
                    <a:pt x="53318" y="511160"/>
                  </a:lnTo>
                  <a:lnTo>
                    <a:pt x="81177" y="548084"/>
                  </a:lnTo>
                  <a:lnTo>
                    <a:pt x="113824" y="580733"/>
                  </a:lnTo>
                  <a:lnTo>
                    <a:pt x="150747" y="608595"/>
                  </a:lnTo>
                  <a:lnTo>
                    <a:pt x="191434" y="631158"/>
                  </a:lnTo>
                  <a:lnTo>
                    <a:pt x="235373" y="647908"/>
                  </a:lnTo>
                  <a:lnTo>
                    <a:pt x="282053" y="658334"/>
                  </a:lnTo>
                  <a:lnTo>
                    <a:pt x="330962" y="661924"/>
                  </a:lnTo>
                  <a:lnTo>
                    <a:pt x="379868" y="658334"/>
                  </a:lnTo>
                  <a:lnTo>
                    <a:pt x="426549" y="647908"/>
                  </a:lnTo>
                  <a:lnTo>
                    <a:pt x="470491" y="631158"/>
                  </a:lnTo>
                  <a:lnTo>
                    <a:pt x="511182" y="608595"/>
                  </a:lnTo>
                  <a:lnTo>
                    <a:pt x="548111" y="580733"/>
                  </a:lnTo>
                  <a:lnTo>
                    <a:pt x="580763" y="548084"/>
                  </a:lnTo>
                  <a:lnTo>
                    <a:pt x="608628" y="511160"/>
                  </a:lnTo>
                  <a:lnTo>
                    <a:pt x="631193" y="470473"/>
                  </a:lnTo>
                  <a:lnTo>
                    <a:pt x="647945" y="426536"/>
                  </a:lnTo>
                  <a:lnTo>
                    <a:pt x="658372" y="379861"/>
                  </a:lnTo>
                  <a:lnTo>
                    <a:pt x="661962" y="330962"/>
                  </a:lnTo>
                  <a:lnTo>
                    <a:pt x="658372" y="282033"/>
                  </a:lnTo>
                  <a:lnTo>
                    <a:pt x="647945" y="235341"/>
                  </a:lnTo>
                  <a:lnTo>
                    <a:pt x="631193" y="191395"/>
                  </a:lnTo>
                  <a:lnTo>
                    <a:pt x="608628" y="150707"/>
                  </a:lnTo>
                  <a:lnTo>
                    <a:pt x="580763" y="113788"/>
                  </a:lnTo>
                  <a:lnTo>
                    <a:pt x="548111" y="81147"/>
                  </a:lnTo>
                  <a:lnTo>
                    <a:pt x="511182" y="53296"/>
                  </a:lnTo>
                  <a:lnTo>
                    <a:pt x="470491" y="30745"/>
                  </a:lnTo>
                  <a:lnTo>
                    <a:pt x="426549" y="14004"/>
                  </a:lnTo>
                  <a:lnTo>
                    <a:pt x="379868" y="3586"/>
                  </a:lnTo>
                  <a:lnTo>
                    <a:pt x="3309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89" name="object 35"/>
            <p:cNvSpPr>
              <a:spLocks noChangeArrowheads="1"/>
            </p:cNvSpPr>
            <p:nvPr/>
          </p:nvSpPr>
          <p:spPr bwMode="auto">
            <a:xfrm>
              <a:off x="680046" y="2946273"/>
              <a:ext cx="662305" cy="662305"/>
            </a:xfrm>
            <a:custGeom>
              <a:avLst/>
              <a:gdLst>
                <a:gd name="T0" fmla="*/ 0 w 662305"/>
                <a:gd name="T1" fmla="*/ 330962 h 662304"/>
                <a:gd name="T2" fmla="*/ 3588 w 662305"/>
                <a:gd name="T3" fmla="*/ 282033 h 662304"/>
                <a:gd name="T4" fmla="*/ 14012 w 662305"/>
                <a:gd name="T5" fmla="*/ 235341 h 662304"/>
                <a:gd name="T6" fmla="*/ 30759 w 662305"/>
                <a:gd name="T7" fmla="*/ 191395 h 662304"/>
                <a:gd name="T8" fmla="*/ 53318 w 662305"/>
                <a:gd name="T9" fmla="*/ 150707 h 662304"/>
                <a:gd name="T10" fmla="*/ 81177 w 662305"/>
                <a:gd name="T11" fmla="*/ 113788 h 662304"/>
                <a:gd name="T12" fmla="*/ 113824 w 662305"/>
                <a:gd name="T13" fmla="*/ 81147 h 662304"/>
                <a:gd name="T14" fmla="*/ 150747 w 662305"/>
                <a:gd name="T15" fmla="*/ 53296 h 662304"/>
                <a:gd name="T16" fmla="*/ 191434 w 662305"/>
                <a:gd name="T17" fmla="*/ 30745 h 662304"/>
                <a:gd name="T18" fmla="*/ 235373 w 662305"/>
                <a:gd name="T19" fmla="*/ 14004 h 662304"/>
                <a:gd name="T20" fmla="*/ 282053 w 662305"/>
                <a:gd name="T21" fmla="*/ 3586 h 662304"/>
                <a:gd name="T22" fmla="*/ 330962 w 662305"/>
                <a:gd name="T23" fmla="*/ 0 h 662304"/>
                <a:gd name="T24" fmla="*/ 379868 w 662305"/>
                <a:gd name="T25" fmla="*/ 3586 h 662304"/>
                <a:gd name="T26" fmla="*/ 426549 w 662305"/>
                <a:gd name="T27" fmla="*/ 14004 h 662304"/>
                <a:gd name="T28" fmla="*/ 470491 w 662305"/>
                <a:gd name="T29" fmla="*/ 30745 h 662304"/>
                <a:gd name="T30" fmla="*/ 511182 w 662305"/>
                <a:gd name="T31" fmla="*/ 53296 h 662304"/>
                <a:gd name="T32" fmla="*/ 548111 w 662305"/>
                <a:gd name="T33" fmla="*/ 81147 h 662304"/>
                <a:gd name="T34" fmla="*/ 580763 w 662305"/>
                <a:gd name="T35" fmla="*/ 113788 h 662304"/>
                <a:gd name="T36" fmla="*/ 608628 w 662305"/>
                <a:gd name="T37" fmla="*/ 150707 h 662304"/>
                <a:gd name="T38" fmla="*/ 631193 w 662305"/>
                <a:gd name="T39" fmla="*/ 191395 h 662304"/>
                <a:gd name="T40" fmla="*/ 647945 w 662305"/>
                <a:gd name="T41" fmla="*/ 235341 h 662304"/>
                <a:gd name="T42" fmla="*/ 658372 w 662305"/>
                <a:gd name="T43" fmla="*/ 282033 h 662304"/>
                <a:gd name="T44" fmla="*/ 661962 w 662305"/>
                <a:gd name="T45" fmla="*/ 330962 h 662304"/>
                <a:gd name="T46" fmla="*/ 658372 w 662305"/>
                <a:gd name="T47" fmla="*/ 379861 h 662304"/>
                <a:gd name="T48" fmla="*/ 647945 w 662305"/>
                <a:gd name="T49" fmla="*/ 426536 h 662304"/>
                <a:gd name="T50" fmla="*/ 631193 w 662305"/>
                <a:gd name="T51" fmla="*/ 470473 h 662304"/>
                <a:gd name="T52" fmla="*/ 608628 w 662305"/>
                <a:gd name="T53" fmla="*/ 511160 h 662304"/>
                <a:gd name="T54" fmla="*/ 580763 w 662305"/>
                <a:gd name="T55" fmla="*/ 548084 h 662304"/>
                <a:gd name="T56" fmla="*/ 548111 w 662305"/>
                <a:gd name="T57" fmla="*/ 580733 h 662304"/>
                <a:gd name="T58" fmla="*/ 511182 w 662305"/>
                <a:gd name="T59" fmla="*/ 608595 h 662304"/>
                <a:gd name="T60" fmla="*/ 470491 w 662305"/>
                <a:gd name="T61" fmla="*/ 631158 h 662304"/>
                <a:gd name="T62" fmla="*/ 426549 w 662305"/>
                <a:gd name="T63" fmla="*/ 647908 h 662304"/>
                <a:gd name="T64" fmla="*/ 379868 w 662305"/>
                <a:gd name="T65" fmla="*/ 658334 h 662304"/>
                <a:gd name="T66" fmla="*/ 330962 w 662305"/>
                <a:gd name="T67" fmla="*/ 661924 h 662304"/>
                <a:gd name="T68" fmla="*/ 282053 w 662305"/>
                <a:gd name="T69" fmla="*/ 658334 h 662304"/>
                <a:gd name="T70" fmla="*/ 235373 w 662305"/>
                <a:gd name="T71" fmla="*/ 647908 h 662304"/>
                <a:gd name="T72" fmla="*/ 191434 w 662305"/>
                <a:gd name="T73" fmla="*/ 631158 h 662304"/>
                <a:gd name="T74" fmla="*/ 150747 w 662305"/>
                <a:gd name="T75" fmla="*/ 608595 h 662304"/>
                <a:gd name="T76" fmla="*/ 113824 w 662305"/>
                <a:gd name="T77" fmla="*/ 580733 h 662304"/>
                <a:gd name="T78" fmla="*/ 81177 w 662305"/>
                <a:gd name="T79" fmla="*/ 548084 h 662304"/>
                <a:gd name="T80" fmla="*/ 53318 w 662305"/>
                <a:gd name="T81" fmla="*/ 511160 h 662304"/>
                <a:gd name="T82" fmla="*/ 30759 w 662305"/>
                <a:gd name="T83" fmla="*/ 470473 h 662304"/>
                <a:gd name="T84" fmla="*/ 14012 w 662305"/>
                <a:gd name="T85" fmla="*/ 426536 h 662304"/>
                <a:gd name="T86" fmla="*/ 3588 w 662305"/>
                <a:gd name="T87" fmla="*/ 379861 h 662304"/>
                <a:gd name="T88" fmla="*/ 0 w 662305"/>
                <a:gd name="T89" fmla="*/ 330962 h 662304"/>
                <a:gd name="T90" fmla="*/ 0 w 662305"/>
                <a:gd name="T91" fmla="*/ 0 h 662304"/>
                <a:gd name="T92" fmla="*/ 662305 w 662305"/>
                <a:gd name="T93" fmla="*/ 662304 h 66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662305" h="662304">
                  <a:moveTo>
                    <a:pt x="0" y="330962"/>
                  </a:moveTo>
                  <a:lnTo>
                    <a:pt x="3588" y="282033"/>
                  </a:lnTo>
                  <a:lnTo>
                    <a:pt x="14012" y="235341"/>
                  </a:lnTo>
                  <a:lnTo>
                    <a:pt x="30759" y="191395"/>
                  </a:lnTo>
                  <a:lnTo>
                    <a:pt x="53318" y="150707"/>
                  </a:lnTo>
                  <a:lnTo>
                    <a:pt x="81177" y="113788"/>
                  </a:lnTo>
                  <a:lnTo>
                    <a:pt x="113824" y="81147"/>
                  </a:lnTo>
                  <a:lnTo>
                    <a:pt x="150747" y="53296"/>
                  </a:lnTo>
                  <a:lnTo>
                    <a:pt x="191434" y="30745"/>
                  </a:lnTo>
                  <a:lnTo>
                    <a:pt x="235373" y="14004"/>
                  </a:lnTo>
                  <a:lnTo>
                    <a:pt x="282053" y="3586"/>
                  </a:lnTo>
                  <a:lnTo>
                    <a:pt x="330962" y="0"/>
                  </a:lnTo>
                  <a:lnTo>
                    <a:pt x="379868" y="3586"/>
                  </a:lnTo>
                  <a:lnTo>
                    <a:pt x="426549" y="14004"/>
                  </a:lnTo>
                  <a:lnTo>
                    <a:pt x="470491" y="30745"/>
                  </a:lnTo>
                  <a:lnTo>
                    <a:pt x="511182" y="53296"/>
                  </a:lnTo>
                  <a:lnTo>
                    <a:pt x="548111" y="81147"/>
                  </a:lnTo>
                  <a:lnTo>
                    <a:pt x="580763" y="113788"/>
                  </a:lnTo>
                  <a:lnTo>
                    <a:pt x="608628" y="150707"/>
                  </a:lnTo>
                  <a:lnTo>
                    <a:pt x="631193" y="191395"/>
                  </a:lnTo>
                  <a:lnTo>
                    <a:pt x="647945" y="235341"/>
                  </a:lnTo>
                  <a:lnTo>
                    <a:pt x="658372" y="282033"/>
                  </a:lnTo>
                  <a:lnTo>
                    <a:pt x="661962" y="330962"/>
                  </a:lnTo>
                  <a:lnTo>
                    <a:pt x="658372" y="379861"/>
                  </a:lnTo>
                  <a:lnTo>
                    <a:pt x="647945" y="426536"/>
                  </a:lnTo>
                  <a:lnTo>
                    <a:pt x="631193" y="470473"/>
                  </a:lnTo>
                  <a:lnTo>
                    <a:pt x="608628" y="511160"/>
                  </a:lnTo>
                  <a:lnTo>
                    <a:pt x="580763" y="548084"/>
                  </a:lnTo>
                  <a:lnTo>
                    <a:pt x="548111" y="580733"/>
                  </a:lnTo>
                  <a:lnTo>
                    <a:pt x="511182" y="608595"/>
                  </a:lnTo>
                  <a:lnTo>
                    <a:pt x="470491" y="631158"/>
                  </a:lnTo>
                  <a:lnTo>
                    <a:pt x="426549" y="647908"/>
                  </a:lnTo>
                  <a:lnTo>
                    <a:pt x="379868" y="658334"/>
                  </a:lnTo>
                  <a:lnTo>
                    <a:pt x="330962" y="661924"/>
                  </a:lnTo>
                  <a:lnTo>
                    <a:pt x="282053" y="658334"/>
                  </a:lnTo>
                  <a:lnTo>
                    <a:pt x="235373" y="647908"/>
                  </a:lnTo>
                  <a:lnTo>
                    <a:pt x="191434" y="631158"/>
                  </a:lnTo>
                  <a:lnTo>
                    <a:pt x="150747" y="608595"/>
                  </a:lnTo>
                  <a:lnTo>
                    <a:pt x="113824" y="580733"/>
                  </a:lnTo>
                  <a:lnTo>
                    <a:pt x="81177" y="548084"/>
                  </a:lnTo>
                  <a:lnTo>
                    <a:pt x="53318" y="511160"/>
                  </a:lnTo>
                  <a:lnTo>
                    <a:pt x="30759" y="470473"/>
                  </a:lnTo>
                  <a:lnTo>
                    <a:pt x="14012" y="426536"/>
                  </a:lnTo>
                  <a:lnTo>
                    <a:pt x="3588" y="379861"/>
                  </a:lnTo>
                  <a:lnTo>
                    <a:pt x="0" y="330962"/>
                  </a:lnTo>
                  <a:close/>
                </a:path>
              </a:pathLst>
            </a:custGeom>
            <a:noFill/>
            <a:ln w="57150">
              <a:solidFill>
                <a:srgbClr val="1C346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138" name="object 36"/>
          <p:cNvSpPr txBox="1">
            <a:spLocks noChangeArrowheads="1"/>
          </p:cNvSpPr>
          <p:nvPr/>
        </p:nvSpPr>
        <p:spPr bwMode="auto">
          <a:xfrm>
            <a:off x="15875" y="3043238"/>
            <a:ext cx="1817688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sz="2800" b="1">
                <a:solidFill>
                  <a:srgbClr val="0C0C0C"/>
                </a:solidFill>
                <a:latin typeface="Century Gothic" panose="020B0502020202020204" pitchFamily="34" charset="0"/>
              </a:rPr>
              <a:t>10</a:t>
            </a:r>
            <a:endParaRPr lang="ru-RU" sz="28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1200"/>
              </a:spcBef>
            </a:pPr>
            <a:r>
              <a:rPr lang="ru-RU" sz="1300" b="1">
                <a:latin typeface="Century Gothic" panose="020B0502020202020204" pitchFamily="34" charset="0"/>
              </a:rPr>
              <a:t>Сдача бланков.</a:t>
            </a:r>
            <a:endParaRPr lang="ru-RU" sz="1300">
              <a:latin typeface="Century Gothic" panose="020B0502020202020204" pitchFamily="34" charset="0"/>
            </a:endParaRPr>
          </a:p>
          <a:p>
            <a:pPr algn="ctr" eaLnBrk="1" hangingPunct="1"/>
            <a:r>
              <a:rPr lang="ru-RU" sz="1300" b="1">
                <a:latin typeface="Century Gothic" panose="020B0502020202020204" pitchFamily="34" charset="0"/>
              </a:rPr>
              <a:t>Фиксация времени  начала Диктанта и  времени сдачи бланка  </a:t>
            </a:r>
            <a:r>
              <a:rPr lang="ru-RU" sz="1100" b="1">
                <a:solidFill>
                  <a:srgbClr val="FF0000"/>
                </a:solidFill>
                <a:latin typeface="Century Gothic" panose="020B0502020202020204" pitchFamily="34" charset="0"/>
              </a:rPr>
              <a:t>[Организаторы]</a:t>
            </a:r>
            <a:endParaRPr lang="ru-RU" sz="1100">
              <a:latin typeface="Century Gothic" panose="020B0502020202020204" pitchFamily="34" charset="0"/>
            </a:endParaRPr>
          </a:p>
        </p:txBody>
      </p:sp>
      <p:grpSp>
        <p:nvGrpSpPr>
          <p:cNvPr id="5139" name="object 37"/>
          <p:cNvGrpSpPr>
            <a:grpSpLocks/>
          </p:cNvGrpSpPr>
          <p:nvPr/>
        </p:nvGrpSpPr>
        <p:grpSpPr bwMode="auto">
          <a:xfrm>
            <a:off x="6526213" y="823913"/>
            <a:ext cx="665162" cy="719137"/>
            <a:chOff x="7070597" y="824357"/>
            <a:chExt cx="719455" cy="719455"/>
          </a:xfrm>
        </p:grpSpPr>
        <p:sp>
          <p:nvSpPr>
            <p:cNvPr id="5186" name="object 38"/>
            <p:cNvSpPr>
              <a:spLocks noChangeArrowheads="1"/>
            </p:cNvSpPr>
            <p:nvPr/>
          </p:nvSpPr>
          <p:spPr bwMode="auto">
            <a:xfrm>
              <a:off x="7099172" y="852932"/>
              <a:ext cx="662305" cy="662305"/>
            </a:xfrm>
            <a:custGeom>
              <a:avLst/>
              <a:gdLst>
                <a:gd name="T0" fmla="*/ 330834 w 662304"/>
                <a:gd name="T1" fmla="*/ 0 h 662305"/>
                <a:gd name="T2" fmla="*/ 281938 w 662304"/>
                <a:gd name="T3" fmla="*/ 3589 h 662305"/>
                <a:gd name="T4" fmla="*/ 235271 w 662304"/>
                <a:gd name="T5" fmla="*/ 14015 h 662305"/>
                <a:gd name="T6" fmla="*/ 191346 w 662304"/>
                <a:gd name="T7" fmla="*/ 30765 h 662305"/>
                <a:gd name="T8" fmla="*/ 150675 w 662304"/>
                <a:gd name="T9" fmla="*/ 53328 h 662305"/>
                <a:gd name="T10" fmla="*/ 113767 w 662304"/>
                <a:gd name="T11" fmla="*/ 81190 h 662305"/>
                <a:gd name="T12" fmla="*/ 81135 w 662304"/>
                <a:gd name="T13" fmla="*/ 113839 h 662305"/>
                <a:gd name="T14" fmla="*/ 53290 w 662304"/>
                <a:gd name="T15" fmla="*/ 150763 h 662305"/>
                <a:gd name="T16" fmla="*/ 30742 w 662304"/>
                <a:gd name="T17" fmla="*/ 191450 h 662305"/>
                <a:gd name="T18" fmla="*/ 14004 w 662304"/>
                <a:gd name="T19" fmla="*/ 235387 h 662305"/>
                <a:gd name="T20" fmla="*/ 3586 w 662304"/>
                <a:gd name="T21" fmla="*/ 282062 h 662305"/>
                <a:gd name="T22" fmla="*/ 0 w 662304"/>
                <a:gd name="T23" fmla="*/ 330962 h 662305"/>
                <a:gd name="T24" fmla="*/ 3586 w 662304"/>
                <a:gd name="T25" fmla="*/ 379890 h 662305"/>
                <a:gd name="T26" fmla="*/ 14004 w 662304"/>
                <a:gd name="T27" fmla="*/ 426582 h 662305"/>
                <a:gd name="T28" fmla="*/ 30742 w 662304"/>
                <a:gd name="T29" fmla="*/ 470528 h 662305"/>
                <a:gd name="T30" fmla="*/ 53290 w 662304"/>
                <a:gd name="T31" fmla="*/ 511216 h 662305"/>
                <a:gd name="T32" fmla="*/ 81135 w 662304"/>
                <a:gd name="T33" fmla="*/ 548135 h 662305"/>
                <a:gd name="T34" fmla="*/ 113767 w 662304"/>
                <a:gd name="T35" fmla="*/ 580776 h 662305"/>
                <a:gd name="T36" fmla="*/ 150675 w 662304"/>
                <a:gd name="T37" fmla="*/ 608627 h 662305"/>
                <a:gd name="T38" fmla="*/ 191346 w 662304"/>
                <a:gd name="T39" fmla="*/ 631178 h 662305"/>
                <a:gd name="T40" fmla="*/ 235271 w 662304"/>
                <a:gd name="T41" fmla="*/ 647919 h 662305"/>
                <a:gd name="T42" fmla="*/ 281938 w 662304"/>
                <a:gd name="T43" fmla="*/ 658337 h 662305"/>
                <a:gd name="T44" fmla="*/ 330834 w 662304"/>
                <a:gd name="T45" fmla="*/ 661923 h 662305"/>
                <a:gd name="T46" fmla="*/ 379763 w 662304"/>
                <a:gd name="T47" fmla="*/ 658337 h 662305"/>
                <a:gd name="T48" fmla="*/ 426455 w 662304"/>
                <a:gd name="T49" fmla="*/ 647919 h 662305"/>
                <a:gd name="T50" fmla="*/ 470401 w 662304"/>
                <a:gd name="T51" fmla="*/ 631178 h 662305"/>
                <a:gd name="T52" fmla="*/ 511089 w 662304"/>
                <a:gd name="T53" fmla="*/ 608627 h 662305"/>
                <a:gd name="T54" fmla="*/ 548008 w 662304"/>
                <a:gd name="T55" fmla="*/ 580776 h 662305"/>
                <a:gd name="T56" fmla="*/ 580649 w 662304"/>
                <a:gd name="T57" fmla="*/ 548135 h 662305"/>
                <a:gd name="T58" fmla="*/ 608500 w 662304"/>
                <a:gd name="T59" fmla="*/ 511216 h 662305"/>
                <a:gd name="T60" fmla="*/ 631051 w 662304"/>
                <a:gd name="T61" fmla="*/ 470528 h 662305"/>
                <a:gd name="T62" fmla="*/ 647792 w 662304"/>
                <a:gd name="T63" fmla="*/ 426582 h 662305"/>
                <a:gd name="T64" fmla="*/ 658210 w 662304"/>
                <a:gd name="T65" fmla="*/ 379890 h 662305"/>
                <a:gd name="T66" fmla="*/ 661797 w 662304"/>
                <a:gd name="T67" fmla="*/ 330962 h 662305"/>
                <a:gd name="T68" fmla="*/ 658210 w 662304"/>
                <a:gd name="T69" fmla="*/ 282062 h 662305"/>
                <a:gd name="T70" fmla="*/ 647792 w 662304"/>
                <a:gd name="T71" fmla="*/ 235387 h 662305"/>
                <a:gd name="T72" fmla="*/ 631051 w 662304"/>
                <a:gd name="T73" fmla="*/ 191450 h 662305"/>
                <a:gd name="T74" fmla="*/ 608500 w 662304"/>
                <a:gd name="T75" fmla="*/ 150763 h 662305"/>
                <a:gd name="T76" fmla="*/ 580649 w 662304"/>
                <a:gd name="T77" fmla="*/ 113839 h 662305"/>
                <a:gd name="T78" fmla="*/ 548008 w 662304"/>
                <a:gd name="T79" fmla="*/ 81190 h 662305"/>
                <a:gd name="T80" fmla="*/ 511089 w 662304"/>
                <a:gd name="T81" fmla="*/ 53328 h 662305"/>
                <a:gd name="T82" fmla="*/ 470401 w 662304"/>
                <a:gd name="T83" fmla="*/ 30765 h 662305"/>
                <a:gd name="T84" fmla="*/ 426455 w 662304"/>
                <a:gd name="T85" fmla="*/ 14015 h 662305"/>
                <a:gd name="T86" fmla="*/ 379763 w 662304"/>
                <a:gd name="T87" fmla="*/ 3589 h 662305"/>
                <a:gd name="T88" fmla="*/ 330834 w 662304"/>
                <a:gd name="T89" fmla="*/ 0 h 662305"/>
                <a:gd name="T90" fmla="*/ 0 w 662304"/>
                <a:gd name="T91" fmla="*/ 0 h 662305"/>
                <a:gd name="T92" fmla="*/ 662304 w 662304"/>
                <a:gd name="T93" fmla="*/ 662305 h 66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662304" h="662305">
                  <a:moveTo>
                    <a:pt x="330834" y="0"/>
                  </a:moveTo>
                  <a:lnTo>
                    <a:pt x="281938" y="3589"/>
                  </a:lnTo>
                  <a:lnTo>
                    <a:pt x="235271" y="14015"/>
                  </a:lnTo>
                  <a:lnTo>
                    <a:pt x="191346" y="30765"/>
                  </a:lnTo>
                  <a:lnTo>
                    <a:pt x="150675" y="53328"/>
                  </a:lnTo>
                  <a:lnTo>
                    <a:pt x="113767" y="81190"/>
                  </a:lnTo>
                  <a:lnTo>
                    <a:pt x="81135" y="113839"/>
                  </a:lnTo>
                  <a:lnTo>
                    <a:pt x="53290" y="150763"/>
                  </a:lnTo>
                  <a:lnTo>
                    <a:pt x="30742" y="191450"/>
                  </a:lnTo>
                  <a:lnTo>
                    <a:pt x="14004" y="235387"/>
                  </a:lnTo>
                  <a:lnTo>
                    <a:pt x="3586" y="282062"/>
                  </a:lnTo>
                  <a:lnTo>
                    <a:pt x="0" y="330962"/>
                  </a:lnTo>
                  <a:lnTo>
                    <a:pt x="3586" y="379890"/>
                  </a:lnTo>
                  <a:lnTo>
                    <a:pt x="14004" y="426582"/>
                  </a:lnTo>
                  <a:lnTo>
                    <a:pt x="30742" y="470528"/>
                  </a:lnTo>
                  <a:lnTo>
                    <a:pt x="53290" y="511216"/>
                  </a:lnTo>
                  <a:lnTo>
                    <a:pt x="81135" y="548135"/>
                  </a:lnTo>
                  <a:lnTo>
                    <a:pt x="113767" y="580776"/>
                  </a:lnTo>
                  <a:lnTo>
                    <a:pt x="150675" y="608627"/>
                  </a:lnTo>
                  <a:lnTo>
                    <a:pt x="191346" y="631178"/>
                  </a:lnTo>
                  <a:lnTo>
                    <a:pt x="235271" y="647919"/>
                  </a:lnTo>
                  <a:lnTo>
                    <a:pt x="281938" y="658337"/>
                  </a:lnTo>
                  <a:lnTo>
                    <a:pt x="330834" y="661923"/>
                  </a:lnTo>
                  <a:lnTo>
                    <a:pt x="379763" y="658337"/>
                  </a:lnTo>
                  <a:lnTo>
                    <a:pt x="426455" y="647919"/>
                  </a:lnTo>
                  <a:lnTo>
                    <a:pt x="470401" y="631178"/>
                  </a:lnTo>
                  <a:lnTo>
                    <a:pt x="511089" y="608627"/>
                  </a:lnTo>
                  <a:lnTo>
                    <a:pt x="548008" y="580776"/>
                  </a:lnTo>
                  <a:lnTo>
                    <a:pt x="580649" y="548135"/>
                  </a:lnTo>
                  <a:lnTo>
                    <a:pt x="608500" y="511216"/>
                  </a:lnTo>
                  <a:lnTo>
                    <a:pt x="631051" y="470528"/>
                  </a:lnTo>
                  <a:lnTo>
                    <a:pt x="647792" y="426582"/>
                  </a:lnTo>
                  <a:lnTo>
                    <a:pt x="658210" y="379890"/>
                  </a:lnTo>
                  <a:lnTo>
                    <a:pt x="661797" y="330962"/>
                  </a:lnTo>
                  <a:lnTo>
                    <a:pt x="658210" y="282062"/>
                  </a:lnTo>
                  <a:lnTo>
                    <a:pt x="647792" y="235387"/>
                  </a:lnTo>
                  <a:lnTo>
                    <a:pt x="631051" y="191450"/>
                  </a:lnTo>
                  <a:lnTo>
                    <a:pt x="608500" y="150763"/>
                  </a:lnTo>
                  <a:lnTo>
                    <a:pt x="580649" y="113839"/>
                  </a:lnTo>
                  <a:lnTo>
                    <a:pt x="548008" y="81190"/>
                  </a:lnTo>
                  <a:lnTo>
                    <a:pt x="511089" y="53328"/>
                  </a:lnTo>
                  <a:lnTo>
                    <a:pt x="470401" y="30765"/>
                  </a:lnTo>
                  <a:lnTo>
                    <a:pt x="426455" y="14015"/>
                  </a:lnTo>
                  <a:lnTo>
                    <a:pt x="379763" y="3589"/>
                  </a:lnTo>
                  <a:lnTo>
                    <a:pt x="3308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87" name="object 39"/>
            <p:cNvSpPr>
              <a:spLocks noChangeArrowheads="1"/>
            </p:cNvSpPr>
            <p:nvPr/>
          </p:nvSpPr>
          <p:spPr bwMode="auto">
            <a:xfrm>
              <a:off x="7099172" y="852932"/>
              <a:ext cx="662305" cy="662305"/>
            </a:xfrm>
            <a:custGeom>
              <a:avLst/>
              <a:gdLst>
                <a:gd name="T0" fmla="*/ 0 w 662304"/>
                <a:gd name="T1" fmla="*/ 330962 h 662305"/>
                <a:gd name="T2" fmla="*/ 3586 w 662304"/>
                <a:gd name="T3" fmla="*/ 282062 h 662305"/>
                <a:gd name="T4" fmla="*/ 14004 w 662304"/>
                <a:gd name="T5" fmla="*/ 235387 h 662305"/>
                <a:gd name="T6" fmla="*/ 30742 w 662304"/>
                <a:gd name="T7" fmla="*/ 191450 h 662305"/>
                <a:gd name="T8" fmla="*/ 53290 w 662304"/>
                <a:gd name="T9" fmla="*/ 150763 h 662305"/>
                <a:gd name="T10" fmla="*/ 81135 w 662304"/>
                <a:gd name="T11" fmla="*/ 113839 h 662305"/>
                <a:gd name="T12" fmla="*/ 113767 w 662304"/>
                <a:gd name="T13" fmla="*/ 81190 h 662305"/>
                <a:gd name="T14" fmla="*/ 150675 w 662304"/>
                <a:gd name="T15" fmla="*/ 53328 h 662305"/>
                <a:gd name="T16" fmla="*/ 191346 w 662304"/>
                <a:gd name="T17" fmla="*/ 30765 h 662305"/>
                <a:gd name="T18" fmla="*/ 235271 w 662304"/>
                <a:gd name="T19" fmla="*/ 14015 h 662305"/>
                <a:gd name="T20" fmla="*/ 281938 w 662304"/>
                <a:gd name="T21" fmla="*/ 3589 h 662305"/>
                <a:gd name="T22" fmla="*/ 330834 w 662304"/>
                <a:gd name="T23" fmla="*/ 0 h 662305"/>
                <a:gd name="T24" fmla="*/ 379763 w 662304"/>
                <a:gd name="T25" fmla="*/ 3589 h 662305"/>
                <a:gd name="T26" fmla="*/ 426455 w 662304"/>
                <a:gd name="T27" fmla="*/ 14015 h 662305"/>
                <a:gd name="T28" fmla="*/ 470401 w 662304"/>
                <a:gd name="T29" fmla="*/ 30765 h 662305"/>
                <a:gd name="T30" fmla="*/ 511089 w 662304"/>
                <a:gd name="T31" fmla="*/ 53328 h 662305"/>
                <a:gd name="T32" fmla="*/ 548008 w 662304"/>
                <a:gd name="T33" fmla="*/ 81190 h 662305"/>
                <a:gd name="T34" fmla="*/ 580649 w 662304"/>
                <a:gd name="T35" fmla="*/ 113839 h 662305"/>
                <a:gd name="T36" fmla="*/ 608500 w 662304"/>
                <a:gd name="T37" fmla="*/ 150763 h 662305"/>
                <a:gd name="T38" fmla="*/ 631051 w 662304"/>
                <a:gd name="T39" fmla="*/ 191450 h 662305"/>
                <a:gd name="T40" fmla="*/ 647792 w 662304"/>
                <a:gd name="T41" fmla="*/ 235387 h 662305"/>
                <a:gd name="T42" fmla="*/ 658210 w 662304"/>
                <a:gd name="T43" fmla="*/ 282062 h 662305"/>
                <a:gd name="T44" fmla="*/ 661797 w 662304"/>
                <a:gd name="T45" fmla="*/ 330962 h 662305"/>
                <a:gd name="T46" fmla="*/ 658210 w 662304"/>
                <a:gd name="T47" fmla="*/ 379890 h 662305"/>
                <a:gd name="T48" fmla="*/ 647792 w 662304"/>
                <a:gd name="T49" fmla="*/ 426582 h 662305"/>
                <a:gd name="T50" fmla="*/ 631051 w 662304"/>
                <a:gd name="T51" fmla="*/ 470528 h 662305"/>
                <a:gd name="T52" fmla="*/ 608500 w 662304"/>
                <a:gd name="T53" fmla="*/ 511216 h 662305"/>
                <a:gd name="T54" fmla="*/ 580649 w 662304"/>
                <a:gd name="T55" fmla="*/ 548135 h 662305"/>
                <a:gd name="T56" fmla="*/ 548008 w 662304"/>
                <a:gd name="T57" fmla="*/ 580776 h 662305"/>
                <a:gd name="T58" fmla="*/ 511089 w 662304"/>
                <a:gd name="T59" fmla="*/ 608627 h 662305"/>
                <a:gd name="T60" fmla="*/ 470401 w 662304"/>
                <a:gd name="T61" fmla="*/ 631178 h 662305"/>
                <a:gd name="T62" fmla="*/ 426455 w 662304"/>
                <a:gd name="T63" fmla="*/ 647919 h 662305"/>
                <a:gd name="T64" fmla="*/ 379763 w 662304"/>
                <a:gd name="T65" fmla="*/ 658337 h 662305"/>
                <a:gd name="T66" fmla="*/ 330834 w 662304"/>
                <a:gd name="T67" fmla="*/ 661923 h 662305"/>
                <a:gd name="T68" fmla="*/ 281938 w 662304"/>
                <a:gd name="T69" fmla="*/ 658337 h 662305"/>
                <a:gd name="T70" fmla="*/ 235271 w 662304"/>
                <a:gd name="T71" fmla="*/ 647919 h 662305"/>
                <a:gd name="T72" fmla="*/ 191346 w 662304"/>
                <a:gd name="T73" fmla="*/ 631178 h 662305"/>
                <a:gd name="T74" fmla="*/ 150675 w 662304"/>
                <a:gd name="T75" fmla="*/ 608627 h 662305"/>
                <a:gd name="T76" fmla="*/ 113767 w 662304"/>
                <a:gd name="T77" fmla="*/ 580776 h 662305"/>
                <a:gd name="T78" fmla="*/ 81135 w 662304"/>
                <a:gd name="T79" fmla="*/ 548135 h 662305"/>
                <a:gd name="T80" fmla="*/ 53290 w 662304"/>
                <a:gd name="T81" fmla="*/ 511216 h 662305"/>
                <a:gd name="T82" fmla="*/ 30742 w 662304"/>
                <a:gd name="T83" fmla="*/ 470528 h 662305"/>
                <a:gd name="T84" fmla="*/ 14004 w 662304"/>
                <a:gd name="T85" fmla="*/ 426582 h 662305"/>
                <a:gd name="T86" fmla="*/ 3586 w 662304"/>
                <a:gd name="T87" fmla="*/ 379890 h 662305"/>
                <a:gd name="T88" fmla="*/ 0 w 662304"/>
                <a:gd name="T89" fmla="*/ 330962 h 662305"/>
                <a:gd name="T90" fmla="*/ 0 w 662304"/>
                <a:gd name="T91" fmla="*/ 0 h 662305"/>
                <a:gd name="T92" fmla="*/ 662304 w 662304"/>
                <a:gd name="T93" fmla="*/ 662305 h 66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662304" h="662305">
                  <a:moveTo>
                    <a:pt x="0" y="330962"/>
                  </a:moveTo>
                  <a:lnTo>
                    <a:pt x="3586" y="282062"/>
                  </a:lnTo>
                  <a:lnTo>
                    <a:pt x="14004" y="235387"/>
                  </a:lnTo>
                  <a:lnTo>
                    <a:pt x="30742" y="191450"/>
                  </a:lnTo>
                  <a:lnTo>
                    <a:pt x="53290" y="150763"/>
                  </a:lnTo>
                  <a:lnTo>
                    <a:pt x="81135" y="113839"/>
                  </a:lnTo>
                  <a:lnTo>
                    <a:pt x="113767" y="81190"/>
                  </a:lnTo>
                  <a:lnTo>
                    <a:pt x="150675" y="53328"/>
                  </a:lnTo>
                  <a:lnTo>
                    <a:pt x="191346" y="30765"/>
                  </a:lnTo>
                  <a:lnTo>
                    <a:pt x="235271" y="14015"/>
                  </a:lnTo>
                  <a:lnTo>
                    <a:pt x="281938" y="3589"/>
                  </a:lnTo>
                  <a:lnTo>
                    <a:pt x="330834" y="0"/>
                  </a:lnTo>
                  <a:lnTo>
                    <a:pt x="379763" y="3589"/>
                  </a:lnTo>
                  <a:lnTo>
                    <a:pt x="426455" y="14015"/>
                  </a:lnTo>
                  <a:lnTo>
                    <a:pt x="470401" y="30765"/>
                  </a:lnTo>
                  <a:lnTo>
                    <a:pt x="511089" y="53328"/>
                  </a:lnTo>
                  <a:lnTo>
                    <a:pt x="548008" y="81190"/>
                  </a:lnTo>
                  <a:lnTo>
                    <a:pt x="580649" y="113839"/>
                  </a:lnTo>
                  <a:lnTo>
                    <a:pt x="608500" y="150763"/>
                  </a:lnTo>
                  <a:lnTo>
                    <a:pt x="631051" y="191450"/>
                  </a:lnTo>
                  <a:lnTo>
                    <a:pt x="647792" y="235387"/>
                  </a:lnTo>
                  <a:lnTo>
                    <a:pt x="658210" y="282062"/>
                  </a:lnTo>
                  <a:lnTo>
                    <a:pt x="661797" y="330962"/>
                  </a:lnTo>
                  <a:lnTo>
                    <a:pt x="658210" y="379890"/>
                  </a:lnTo>
                  <a:lnTo>
                    <a:pt x="647792" y="426582"/>
                  </a:lnTo>
                  <a:lnTo>
                    <a:pt x="631051" y="470528"/>
                  </a:lnTo>
                  <a:lnTo>
                    <a:pt x="608500" y="511216"/>
                  </a:lnTo>
                  <a:lnTo>
                    <a:pt x="580649" y="548135"/>
                  </a:lnTo>
                  <a:lnTo>
                    <a:pt x="548008" y="580776"/>
                  </a:lnTo>
                  <a:lnTo>
                    <a:pt x="511089" y="608627"/>
                  </a:lnTo>
                  <a:lnTo>
                    <a:pt x="470401" y="631178"/>
                  </a:lnTo>
                  <a:lnTo>
                    <a:pt x="426455" y="647919"/>
                  </a:lnTo>
                  <a:lnTo>
                    <a:pt x="379763" y="658337"/>
                  </a:lnTo>
                  <a:lnTo>
                    <a:pt x="330834" y="661923"/>
                  </a:lnTo>
                  <a:lnTo>
                    <a:pt x="281938" y="658337"/>
                  </a:lnTo>
                  <a:lnTo>
                    <a:pt x="235271" y="647919"/>
                  </a:lnTo>
                  <a:lnTo>
                    <a:pt x="191346" y="631178"/>
                  </a:lnTo>
                  <a:lnTo>
                    <a:pt x="150675" y="608627"/>
                  </a:lnTo>
                  <a:lnTo>
                    <a:pt x="113767" y="580776"/>
                  </a:lnTo>
                  <a:lnTo>
                    <a:pt x="81135" y="548135"/>
                  </a:lnTo>
                  <a:lnTo>
                    <a:pt x="53290" y="511216"/>
                  </a:lnTo>
                  <a:lnTo>
                    <a:pt x="30742" y="470528"/>
                  </a:lnTo>
                  <a:lnTo>
                    <a:pt x="14004" y="426582"/>
                  </a:lnTo>
                  <a:lnTo>
                    <a:pt x="3586" y="379890"/>
                  </a:lnTo>
                  <a:lnTo>
                    <a:pt x="0" y="330962"/>
                  </a:lnTo>
                  <a:close/>
                </a:path>
              </a:pathLst>
            </a:custGeom>
            <a:noFill/>
            <a:ln w="57150">
              <a:solidFill>
                <a:srgbClr val="1C346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140" name="object 40"/>
          <p:cNvSpPr txBox="1">
            <a:spLocks noChangeArrowheads="1"/>
          </p:cNvSpPr>
          <p:nvPr/>
        </p:nvSpPr>
        <p:spPr bwMode="auto">
          <a:xfrm>
            <a:off x="6048375" y="1589088"/>
            <a:ext cx="17351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sz="1300" b="1">
                <a:latin typeface="Century Gothic" panose="020B0502020202020204" pitchFamily="34" charset="0"/>
              </a:rPr>
              <a:t>Распечатка ТМ  </a:t>
            </a:r>
          </a:p>
          <a:p>
            <a:pPr algn="ctr" eaLnBrk="1" hangingPunct="1">
              <a:spcBef>
                <a:spcPts val="100"/>
              </a:spcBef>
            </a:pPr>
            <a:r>
              <a:rPr lang="ru-RU" sz="1100" b="1">
                <a:solidFill>
                  <a:srgbClr val="FF0000"/>
                </a:solidFill>
                <a:latin typeface="Century Gothic" panose="020B0502020202020204" pitchFamily="34" charset="0"/>
              </a:rPr>
              <a:t>[Организаторы на Площадке в  течение 2-х часов</a:t>
            </a:r>
            <a:endParaRPr lang="ru-RU" sz="11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13"/>
              </a:spcBef>
            </a:pPr>
            <a:r>
              <a:rPr lang="ru-RU" sz="1100" b="1">
                <a:solidFill>
                  <a:srgbClr val="FF0000"/>
                </a:solidFill>
                <a:latin typeface="Century Gothic" panose="020B0502020202020204" pitchFamily="34" charset="0"/>
              </a:rPr>
              <a:t>до начала Диктанта]</a:t>
            </a:r>
            <a:endParaRPr lang="ru-RU" sz="1100">
              <a:latin typeface="Century Gothic" panose="020B0502020202020204" pitchFamily="34" charset="0"/>
            </a:endParaRPr>
          </a:p>
        </p:txBody>
      </p:sp>
      <p:grpSp>
        <p:nvGrpSpPr>
          <p:cNvPr id="5141" name="object 41"/>
          <p:cNvGrpSpPr>
            <a:grpSpLocks/>
          </p:cNvGrpSpPr>
          <p:nvPr/>
        </p:nvGrpSpPr>
        <p:grpSpPr bwMode="auto">
          <a:xfrm>
            <a:off x="6113463" y="2936875"/>
            <a:ext cx="663575" cy="719138"/>
            <a:chOff x="6622922" y="2936748"/>
            <a:chExt cx="719455" cy="719455"/>
          </a:xfrm>
        </p:grpSpPr>
        <p:sp>
          <p:nvSpPr>
            <p:cNvPr id="5184" name="object 42"/>
            <p:cNvSpPr>
              <a:spLocks noChangeArrowheads="1"/>
            </p:cNvSpPr>
            <p:nvPr/>
          </p:nvSpPr>
          <p:spPr bwMode="auto">
            <a:xfrm>
              <a:off x="6651497" y="2965323"/>
              <a:ext cx="662305" cy="662305"/>
            </a:xfrm>
            <a:custGeom>
              <a:avLst/>
              <a:gdLst>
                <a:gd name="T0" fmla="*/ 330834 w 662304"/>
                <a:gd name="T1" fmla="*/ 0 h 662304"/>
                <a:gd name="T2" fmla="*/ 281938 w 662304"/>
                <a:gd name="T3" fmla="*/ 3586 h 662304"/>
                <a:gd name="T4" fmla="*/ 235271 w 662304"/>
                <a:gd name="T5" fmla="*/ 14004 h 662304"/>
                <a:gd name="T6" fmla="*/ 191346 w 662304"/>
                <a:gd name="T7" fmla="*/ 30745 h 662304"/>
                <a:gd name="T8" fmla="*/ 150675 w 662304"/>
                <a:gd name="T9" fmla="*/ 53296 h 662304"/>
                <a:gd name="T10" fmla="*/ 113767 w 662304"/>
                <a:gd name="T11" fmla="*/ 81147 h 662304"/>
                <a:gd name="T12" fmla="*/ 81135 w 662304"/>
                <a:gd name="T13" fmla="*/ 113788 h 662304"/>
                <a:gd name="T14" fmla="*/ 53290 w 662304"/>
                <a:gd name="T15" fmla="*/ 150707 h 662304"/>
                <a:gd name="T16" fmla="*/ 30742 w 662304"/>
                <a:gd name="T17" fmla="*/ 191395 h 662304"/>
                <a:gd name="T18" fmla="*/ 14004 w 662304"/>
                <a:gd name="T19" fmla="*/ 235341 h 662304"/>
                <a:gd name="T20" fmla="*/ 3586 w 662304"/>
                <a:gd name="T21" fmla="*/ 282033 h 662304"/>
                <a:gd name="T22" fmla="*/ 0 w 662304"/>
                <a:gd name="T23" fmla="*/ 330962 h 662304"/>
                <a:gd name="T24" fmla="*/ 3586 w 662304"/>
                <a:gd name="T25" fmla="*/ 379861 h 662304"/>
                <a:gd name="T26" fmla="*/ 14004 w 662304"/>
                <a:gd name="T27" fmla="*/ 426536 h 662304"/>
                <a:gd name="T28" fmla="*/ 30742 w 662304"/>
                <a:gd name="T29" fmla="*/ 470473 h 662304"/>
                <a:gd name="T30" fmla="*/ 53290 w 662304"/>
                <a:gd name="T31" fmla="*/ 511160 h 662304"/>
                <a:gd name="T32" fmla="*/ 81135 w 662304"/>
                <a:gd name="T33" fmla="*/ 548084 h 662304"/>
                <a:gd name="T34" fmla="*/ 113767 w 662304"/>
                <a:gd name="T35" fmla="*/ 580733 h 662304"/>
                <a:gd name="T36" fmla="*/ 150675 w 662304"/>
                <a:gd name="T37" fmla="*/ 608595 h 662304"/>
                <a:gd name="T38" fmla="*/ 191346 w 662304"/>
                <a:gd name="T39" fmla="*/ 631158 h 662304"/>
                <a:gd name="T40" fmla="*/ 235271 w 662304"/>
                <a:gd name="T41" fmla="*/ 647908 h 662304"/>
                <a:gd name="T42" fmla="*/ 281938 w 662304"/>
                <a:gd name="T43" fmla="*/ 658334 h 662304"/>
                <a:gd name="T44" fmla="*/ 330834 w 662304"/>
                <a:gd name="T45" fmla="*/ 661924 h 662304"/>
                <a:gd name="T46" fmla="*/ 379763 w 662304"/>
                <a:gd name="T47" fmla="*/ 658334 h 662304"/>
                <a:gd name="T48" fmla="*/ 426455 w 662304"/>
                <a:gd name="T49" fmla="*/ 647908 h 662304"/>
                <a:gd name="T50" fmla="*/ 470401 w 662304"/>
                <a:gd name="T51" fmla="*/ 631158 h 662304"/>
                <a:gd name="T52" fmla="*/ 511089 w 662304"/>
                <a:gd name="T53" fmla="*/ 608595 h 662304"/>
                <a:gd name="T54" fmla="*/ 548008 w 662304"/>
                <a:gd name="T55" fmla="*/ 580733 h 662304"/>
                <a:gd name="T56" fmla="*/ 580649 w 662304"/>
                <a:gd name="T57" fmla="*/ 548084 h 662304"/>
                <a:gd name="T58" fmla="*/ 608500 w 662304"/>
                <a:gd name="T59" fmla="*/ 511160 h 662304"/>
                <a:gd name="T60" fmla="*/ 631051 w 662304"/>
                <a:gd name="T61" fmla="*/ 470473 h 662304"/>
                <a:gd name="T62" fmla="*/ 647792 w 662304"/>
                <a:gd name="T63" fmla="*/ 426536 h 662304"/>
                <a:gd name="T64" fmla="*/ 658210 w 662304"/>
                <a:gd name="T65" fmla="*/ 379861 h 662304"/>
                <a:gd name="T66" fmla="*/ 661797 w 662304"/>
                <a:gd name="T67" fmla="*/ 330962 h 662304"/>
                <a:gd name="T68" fmla="*/ 658210 w 662304"/>
                <a:gd name="T69" fmla="*/ 282033 h 662304"/>
                <a:gd name="T70" fmla="*/ 647792 w 662304"/>
                <a:gd name="T71" fmla="*/ 235341 h 662304"/>
                <a:gd name="T72" fmla="*/ 631051 w 662304"/>
                <a:gd name="T73" fmla="*/ 191395 h 662304"/>
                <a:gd name="T74" fmla="*/ 608500 w 662304"/>
                <a:gd name="T75" fmla="*/ 150707 h 662304"/>
                <a:gd name="T76" fmla="*/ 580649 w 662304"/>
                <a:gd name="T77" fmla="*/ 113788 h 662304"/>
                <a:gd name="T78" fmla="*/ 548008 w 662304"/>
                <a:gd name="T79" fmla="*/ 81147 h 662304"/>
                <a:gd name="T80" fmla="*/ 511089 w 662304"/>
                <a:gd name="T81" fmla="*/ 53296 h 662304"/>
                <a:gd name="T82" fmla="*/ 470401 w 662304"/>
                <a:gd name="T83" fmla="*/ 30745 h 662304"/>
                <a:gd name="T84" fmla="*/ 426455 w 662304"/>
                <a:gd name="T85" fmla="*/ 14004 h 662304"/>
                <a:gd name="T86" fmla="*/ 379763 w 662304"/>
                <a:gd name="T87" fmla="*/ 3586 h 662304"/>
                <a:gd name="T88" fmla="*/ 330834 w 662304"/>
                <a:gd name="T89" fmla="*/ 0 h 662304"/>
                <a:gd name="T90" fmla="*/ 0 w 662304"/>
                <a:gd name="T91" fmla="*/ 0 h 662304"/>
                <a:gd name="T92" fmla="*/ 662304 w 662304"/>
                <a:gd name="T93" fmla="*/ 662304 h 66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662304" h="662304">
                  <a:moveTo>
                    <a:pt x="330834" y="0"/>
                  </a:moveTo>
                  <a:lnTo>
                    <a:pt x="281938" y="3586"/>
                  </a:lnTo>
                  <a:lnTo>
                    <a:pt x="235271" y="14004"/>
                  </a:lnTo>
                  <a:lnTo>
                    <a:pt x="191346" y="30745"/>
                  </a:lnTo>
                  <a:lnTo>
                    <a:pt x="150675" y="53296"/>
                  </a:lnTo>
                  <a:lnTo>
                    <a:pt x="113767" y="81147"/>
                  </a:lnTo>
                  <a:lnTo>
                    <a:pt x="81135" y="113788"/>
                  </a:lnTo>
                  <a:lnTo>
                    <a:pt x="53290" y="150707"/>
                  </a:lnTo>
                  <a:lnTo>
                    <a:pt x="30742" y="191395"/>
                  </a:lnTo>
                  <a:lnTo>
                    <a:pt x="14004" y="235341"/>
                  </a:lnTo>
                  <a:lnTo>
                    <a:pt x="3586" y="282033"/>
                  </a:lnTo>
                  <a:lnTo>
                    <a:pt x="0" y="330962"/>
                  </a:lnTo>
                  <a:lnTo>
                    <a:pt x="3586" y="379861"/>
                  </a:lnTo>
                  <a:lnTo>
                    <a:pt x="14004" y="426536"/>
                  </a:lnTo>
                  <a:lnTo>
                    <a:pt x="30742" y="470473"/>
                  </a:lnTo>
                  <a:lnTo>
                    <a:pt x="53290" y="511160"/>
                  </a:lnTo>
                  <a:lnTo>
                    <a:pt x="81135" y="548084"/>
                  </a:lnTo>
                  <a:lnTo>
                    <a:pt x="113767" y="580733"/>
                  </a:lnTo>
                  <a:lnTo>
                    <a:pt x="150675" y="608595"/>
                  </a:lnTo>
                  <a:lnTo>
                    <a:pt x="191346" y="631158"/>
                  </a:lnTo>
                  <a:lnTo>
                    <a:pt x="235271" y="647908"/>
                  </a:lnTo>
                  <a:lnTo>
                    <a:pt x="281938" y="658334"/>
                  </a:lnTo>
                  <a:lnTo>
                    <a:pt x="330834" y="661924"/>
                  </a:lnTo>
                  <a:lnTo>
                    <a:pt x="379763" y="658334"/>
                  </a:lnTo>
                  <a:lnTo>
                    <a:pt x="426455" y="647908"/>
                  </a:lnTo>
                  <a:lnTo>
                    <a:pt x="470401" y="631158"/>
                  </a:lnTo>
                  <a:lnTo>
                    <a:pt x="511089" y="608595"/>
                  </a:lnTo>
                  <a:lnTo>
                    <a:pt x="548008" y="580733"/>
                  </a:lnTo>
                  <a:lnTo>
                    <a:pt x="580649" y="548084"/>
                  </a:lnTo>
                  <a:lnTo>
                    <a:pt x="608500" y="511160"/>
                  </a:lnTo>
                  <a:lnTo>
                    <a:pt x="631051" y="470473"/>
                  </a:lnTo>
                  <a:lnTo>
                    <a:pt x="647792" y="426536"/>
                  </a:lnTo>
                  <a:lnTo>
                    <a:pt x="658210" y="379861"/>
                  </a:lnTo>
                  <a:lnTo>
                    <a:pt x="661797" y="330962"/>
                  </a:lnTo>
                  <a:lnTo>
                    <a:pt x="658210" y="282033"/>
                  </a:lnTo>
                  <a:lnTo>
                    <a:pt x="647792" y="235341"/>
                  </a:lnTo>
                  <a:lnTo>
                    <a:pt x="631051" y="191395"/>
                  </a:lnTo>
                  <a:lnTo>
                    <a:pt x="608500" y="150707"/>
                  </a:lnTo>
                  <a:lnTo>
                    <a:pt x="580649" y="113788"/>
                  </a:lnTo>
                  <a:lnTo>
                    <a:pt x="548008" y="81147"/>
                  </a:lnTo>
                  <a:lnTo>
                    <a:pt x="511089" y="53296"/>
                  </a:lnTo>
                  <a:lnTo>
                    <a:pt x="470401" y="30745"/>
                  </a:lnTo>
                  <a:lnTo>
                    <a:pt x="426455" y="14004"/>
                  </a:lnTo>
                  <a:lnTo>
                    <a:pt x="379763" y="3586"/>
                  </a:lnTo>
                  <a:lnTo>
                    <a:pt x="3308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85" name="object 43"/>
            <p:cNvSpPr>
              <a:spLocks noChangeArrowheads="1"/>
            </p:cNvSpPr>
            <p:nvPr/>
          </p:nvSpPr>
          <p:spPr bwMode="auto">
            <a:xfrm>
              <a:off x="6651497" y="2965323"/>
              <a:ext cx="662305" cy="662305"/>
            </a:xfrm>
            <a:custGeom>
              <a:avLst/>
              <a:gdLst>
                <a:gd name="T0" fmla="*/ 0 w 662304"/>
                <a:gd name="T1" fmla="*/ 330962 h 662304"/>
                <a:gd name="T2" fmla="*/ 3586 w 662304"/>
                <a:gd name="T3" fmla="*/ 282033 h 662304"/>
                <a:gd name="T4" fmla="*/ 14004 w 662304"/>
                <a:gd name="T5" fmla="*/ 235341 h 662304"/>
                <a:gd name="T6" fmla="*/ 30742 w 662304"/>
                <a:gd name="T7" fmla="*/ 191395 h 662304"/>
                <a:gd name="T8" fmla="*/ 53290 w 662304"/>
                <a:gd name="T9" fmla="*/ 150707 h 662304"/>
                <a:gd name="T10" fmla="*/ 81135 w 662304"/>
                <a:gd name="T11" fmla="*/ 113788 h 662304"/>
                <a:gd name="T12" fmla="*/ 113767 w 662304"/>
                <a:gd name="T13" fmla="*/ 81147 h 662304"/>
                <a:gd name="T14" fmla="*/ 150675 w 662304"/>
                <a:gd name="T15" fmla="*/ 53296 h 662304"/>
                <a:gd name="T16" fmla="*/ 191346 w 662304"/>
                <a:gd name="T17" fmla="*/ 30745 h 662304"/>
                <a:gd name="T18" fmla="*/ 235271 w 662304"/>
                <a:gd name="T19" fmla="*/ 14004 h 662304"/>
                <a:gd name="T20" fmla="*/ 281938 w 662304"/>
                <a:gd name="T21" fmla="*/ 3586 h 662304"/>
                <a:gd name="T22" fmla="*/ 330834 w 662304"/>
                <a:gd name="T23" fmla="*/ 0 h 662304"/>
                <a:gd name="T24" fmla="*/ 379763 w 662304"/>
                <a:gd name="T25" fmla="*/ 3586 h 662304"/>
                <a:gd name="T26" fmla="*/ 426455 w 662304"/>
                <a:gd name="T27" fmla="*/ 14004 h 662304"/>
                <a:gd name="T28" fmla="*/ 470401 w 662304"/>
                <a:gd name="T29" fmla="*/ 30745 h 662304"/>
                <a:gd name="T30" fmla="*/ 511089 w 662304"/>
                <a:gd name="T31" fmla="*/ 53296 h 662304"/>
                <a:gd name="T32" fmla="*/ 548008 w 662304"/>
                <a:gd name="T33" fmla="*/ 81147 h 662304"/>
                <a:gd name="T34" fmla="*/ 580649 w 662304"/>
                <a:gd name="T35" fmla="*/ 113788 h 662304"/>
                <a:gd name="T36" fmla="*/ 608500 w 662304"/>
                <a:gd name="T37" fmla="*/ 150707 h 662304"/>
                <a:gd name="T38" fmla="*/ 631051 w 662304"/>
                <a:gd name="T39" fmla="*/ 191395 h 662304"/>
                <a:gd name="T40" fmla="*/ 647792 w 662304"/>
                <a:gd name="T41" fmla="*/ 235341 h 662304"/>
                <a:gd name="T42" fmla="*/ 658210 w 662304"/>
                <a:gd name="T43" fmla="*/ 282033 h 662304"/>
                <a:gd name="T44" fmla="*/ 661797 w 662304"/>
                <a:gd name="T45" fmla="*/ 330962 h 662304"/>
                <a:gd name="T46" fmla="*/ 658210 w 662304"/>
                <a:gd name="T47" fmla="*/ 379861 h 662304"/>
                <a:gd name="T48" fmla="*/ 647792 w 662304"/>
                <a:gd name="T49" fmla="*/ 426536 h 662304"/>
                <a:gd name="T50" fmla="*/ 631051 w 662304"/>
                <a:gd name="T51" fmla="*/ 470473 h 662304"/>
                <a:gd name="T52" fmla="*/ 608500 w 662304"/>
                <a:gd name="T53" fmla="*/ 511160 h 662304"/>
                <a:gd name="T54" fmla="*/ 580649 w 662304"/>
                <a:gd name="T55" fmla="*/ 548084 h 662304"/>
                <a:gd name="T56" fmla="*/ 548008 w 662304"/>
                <a:gd name="T57" fmla="*/ 580733 h 662304"/>
                <a:gd name="T58" fmla="*/ 511089 w 662304"/>
                <a:gd name="T59" fmla="*/ 608595 h 662304"/>
                <a:gd name="T60" fmla="*/ 470401 w 662304"/>
                <a:gd name="T61" fmla="*/ 631158 h 662304"/>
                <a:gd name="T62" fmla="*/ 426455 w 662304"/>
                <a:gd name="T63" fmla="*/ 647908 h 662304"/>
                <a:gd name="T64" fmla="*/ 379763 w 662304"/>
                <a:gd name="T65" fmla="*/ 658334 h 662304"/>
                <a:gd name="T66" fmla="*/ 330834 w 662304"/>
                <a:gd name="T67" fmla="*/ 661924 h 662304"/>
                <a:gd name="T68" fmla="*/ 281938 w 662304"/>
                <a:gd name="T69" fmla="*/ 658334 h 662304"/>
                <a:gd name="T70" fmla="*/ 235271 w 662304"/>
                <a:gd name="T71" fmla="*/ 647908 h 662304"/>
                <a:gd name="T72" fmla="*/ 191346 w 662304"/>
                <a:gd name="T73" fmla="*/ 631158 h 662304"/>
                <a:gd name="T74" fmla="*/ 150675 w 662304"/>
                <a:gd name="T75" fmla="*/ 608595 h 662304"/>
                <a:gd name="T76" fmla="*/ 113767 w 662304"/>
                <a:gd name="T77" fmla="*/ 580733 h 662304"/>
                <a:gd name="T78" fmla="*/ 81135 w 662304"/>
                <a:gd name="T79" fmla="*/ 548084 h 662304"/>
                <a:gd name="T80" fmla="*/ 53290 w 662304"/>
                <a:gd name="T81" fmla="*/ 511160 h 662304"/>
                <a:gd name="T82" fmla="*/ 30742 w 662304"/>
                <a:gd name="T83" fmla="*/ 470473 h 662304"/>
                <a:gd name="T84" fmla="*/ 14004 w 662304"/>
                <a:gd name="T85" fmla="*/ 426536 h 662304"/>
                <a:gd name="T86" fmla="*/ 3586 w 662304"/>
                <a:gd name="T87" fmla="*/ 379861 h 662304"/>
                <a:gd name="T88" fmla="*/ 0 w 662304"/>
                <a:gd name="T89" fmla="*/ 330962 h 662304"/>
                <a:gd name="T90" fmla="*/ 0 w 662304"/>
                <a:gd name="T91" fmla="*/ 0 h 662304"/>
                <a:gd name="T92" fmla="*/ 662304 w 662304"/>
                <a:gd name="T93" fmla="*/ 662304 h 66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662304" h="662304">
                  <a:moveTo>
                    <a:pt x="0" y="330962"/>
                  </a:moveTo>
                  <a:lnTo>
                    <a:pt x="3586" y="282033"/>
                  </a:lnTo>
                  <a:lnTo>
                    <a:pt x="14004" y="235341"/>
                  </a:lnTo>
                  <a:lnTo>
                    <a:pt x="30742" y="191395"/>
                  </a:lnTo>
                  <a:lnTo>
                    <a:pt x="53290" y="150707"/>
                  </a:lnTo>
                  <a:lnTo>
                    <a:pt x="81135" y="113788"/>
                  </a:lnTo>
                  <a:lnTo>
                    <a:pt x="113767" y="81147"/>
                  </a:lnTo>
                  <a:lnTo>
                    <a:pt x="150675" y="53296"/>
                  </a:lnTo>
                  <a:lnTo>
                    <a:pt x="191346" y="30745"/>
                  </a:lnTo>
                  <a:lnTo>
                    <a:pt x="235271" y="14004"/>
                  </a:lnTo>
                  <a:lnTo>
                    <a:pt x="281938" y="3586"/>
                  </a:lnTo>
                  <a:lnTo>
                    <a:pt x="330834" y="0"/>
                  </a:lnTo>
                  <a:lnTo>
                    <a:pt x="379763" y="3586"/>
                  </a:lnTo>
                  <a:lnTo>
                    <a:pt x="426455" y="14004"/>
                  </a:lnTo>
                  <a:lnTo>
                    <a:pt x="470401" y="30745"/>
                  </a:lnTo>
                  <a:lnTo>
                    <a:pt x="511089" y="53296"/>
                  </a:lnTo>
                  <a:lnTo>
                    <a:pt x="548008" y="81147"/>
                  </a:lnTo>
                  <a:lnTo>
                    <a:pt x="580649" y="113788"/>
                  </a:lnTo>
                  <a:lnTo>
                    <a:pt x="608500" y="150707"/>
                  </a:lnTo>
                  <a:lnTo>
                    <a:pt x="631051" y="191395"/>
                  </a:lnTo>
                  <a:lnTo>
                    <a:pt x="647792" y="235341"/>
                  </a:lnTo>
                  <a:lnTo>
                    <a:pt x="658210" y="282033"/>
                  </a:lnTo>
                  <a:lnTo>
                    <a:pt x="661797" y="330962"/>
                  </a:lnTo>
                  <a:lnTo>
                    <a:pt x="658210" y="379861"/>
                  </a:lnTo>
                  <a:lnTo>
                    <a:pt x="647792" y="426536"/>
                  </a:lnTo>
                  <a:lnTo>
                    <a:pt x="631051" y="470473"/>
                  </a:lnTo>
                  <a:lnTo>
                    <a:pt x="608500" y="511160"/>
                  </a:lnTo>
                  <a:lnTo>
                    <a:pt x="580649" y="548084"/>
                  </a:lnTo>
                  <a:lnTo>
                    <a:pt x="548008" y="580733"/>
                  </a:lnTo>
                  <a:lnTo>
                    <a:pt x="511089" y="608595"/>
                  </a:lnTo>
                  <a:lnTo>
                    <a:pt x="470401" y="631158"/>
                  </a:lnTo>
                  <a:lnTo>
                    <a:pt x="426455" y="647908"/>
                  </a:lnTo>
                  <a:lnTo>
                    <a:pt x="379763" y="658334"/>
                  </a:lnTo>
                  <a:lnTo>
                    <a:pt x="330834" y="661924"/>
                  </a:lnTo>
                  <a:lnTo>
                    <a:pt x="281938" y="658334"/>
                  </a:lnTo>
                  <a:lnTo>
                    <a:pt x="235271" y="647908"/>
                  </a:lnTo>
                  <a:lnTo>
                    <a:pt x="191346" y="631158"/>
                  </a:lnTo>
                  <a:lnTo>
                    <a:pt x="150675" y="608595"/>
                  </a:lnTo>
                  <a:lnTo>
                    <a:pt x="113767" y="580733"/>
                  </a:lnTo>
                  <a:lnTo>
                    <a:pt x="81135" y="548084"/>
                  </a:lnTo>
                  <a:lnTo>
                    <a:pt x="53290" y="511160"/>
                  </a:lnTo>
                  <a:lnTo>
                    <a:pt x="30742" y="470473"/>
                  </a:lnTo>
                  <a:lnTo>
                    <a:pt x="14004" y="426536"/>
                  </a:lnTo>
                  <a:lnTo>
                    <a:pt x="3586" y="379861"/>
                  </a:lnTo>
                  <a:lnTo>
                    <a:pt x="0" y="330962"/>
                  </a:lnTo>
                  <a:close/>
                </a:path>
              </a:pathLst>
            </a:custGeom>
            <a:noFill/>
            <a:ln w="57150">
              <a:solidFill>
                <a:srgbClr val="1C346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142" name="object 44"/>
          <p:cNvSpPr txBox="1">
            <a:spLocks noChangeArrowheads="1"/>
          </p:cNvSpPr>
          <p:nvPr/>
        </p:nvSpPr>
        <p:spPr bwMode="auto">
          <a:xfrm>
            <a:off x="5719763" y="3065463"/>
            <a:ext cx="145256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sz="2800" b="1">
                <a:solidFill>
                  <a:srgbClr val="0C0C0C"/>
                </a:solidFill>
                <a:latin typeface="Century Gothic" panose="020B0502020202020204" pitchFamily="34" charset="0"/>
              </a:rPr>
              <a:t>7</a:t>
            </a:r>
            <a:endParaRPr lang="ru-RU" sz="2800">
              <a:latin typeface="Century Gothic" panose="020B0502020202020204" pitchFamily="34" charset="0"/>
            </a:endParaRPr>
          </a:p>
          <a:p>
            <a:pPr eaLnBrk="1" hangingPunct="1">
              <a:spcBef>
                <a:spcPts val="1025"/>
              </a:spcBef>
            </a:pPr>
            <a:r>
              <a:rPr lang="ru-RU" sz="1300" b="1">
                <a:latin typeface="Century Gothic" panose="020B0502020202020204" pitchFamily="34" charset="0"/>
              </a:rPr>
              <a:t>Заполнение  информационных  полей в бланках</a:t>
            </a:r>
            <a:endParaRPr lang="ru-RU" sz="1300">
              <a:latin typeface="Century Gothic" panose="020B0502020202020204" pitchFamily="34" charset="0"/>
            </a:endParaRPr>
          </a:p>
          <a:p>
            <a:pPr eaLnBrk="1" hangingPunct="1"/>
            <a:r>
              <a:rPr lang="ru-RU" sz="1300" b="1">
                <a:latin typeface="Century Gothic" panose="020B0502020202020204" pitchFamily="34" charset="0"/>
              </a:rPr>
              <a:t>ответов</a:t>
            </a:r>
            <a:endParaRPr lang="ru-RU" sz="1300">
              <a:latin typeface="Century Gothic" panose="020B0502020202020204" pitchFamily="34" charset="0"/>
            </a:endParaRPr>
          </a:p>
          <a:p>
            <a:pPr eaLnBrk="1" hangingPunct="1">
              <a:spcBef>
                <a:spcPts val="313"/>
              </a:spcBef>
            </a:pPr>
            <a:r>
              <a:rPr lang="ru-RU" sz="1100" b="1">
                <a:solidFill>
                  <a:srgbClr val="FF0000"/>
                </a:solidFill>
                <a:latin typeface="Century Gothic" panose="020B0502020202020204" pitchFamily="34" charset="0"/>
              </a:rPr>
              <a:t>[Участники]</a:t>
            </a:r>
            <a:endParaRPr lang="ru-RU" sz="1100">
              <a:latin typeface="Century Gothic" panose="020B0502020202020204" pitchFamily="34" charset="0"/>
            </a:endParaRPr>
          </a:p>
        </p:txBody>
      </p:sp>
      <p:grpSp>
        <p:nvGrpSpPr>
          <p:cNvPr id="5143" name="object 45"/>
          <p:cNvGrpSpPr>
            <a:grpSpLocks/>
          </p:cNvGrpSpPr>
          <p:nvPr/>
        </p:nvGrpSpPr>
        <p:grpSpPr bwMode="auto">
          <a:xfrm>
            <a:off x="6126163" y="4764088"/>
            <a:ext cx="682625" cy="728662"/>
            <a:chOff x="6636511" y="4764404"/>
            <a:chExt cx="739775" cy="728980"/>
          </a:xfrm>
        </p:grpSpPr>
        <p:sp>
          <p:nvSpPr>
            <p:cNvPr id="5182" name="object 46"/>
            <p:cNvSpPr>
              <a:spLocks noChangeArrowheads="1"/>
            </p:cNvSpPr>
            <p:nvPr/>
          </p:nvSpPr>
          <p:spPr bwMode="auto">
            <a:xfrm>
              <a:off x="6665086" y="4792979"/>
              <a:ext cx="682625" cy="671830"/>
            </a:xfrm>
            <a:custGeom>
              <a:avLst/>
              <a:gdLst>
                <a:gd name="T0" fmla="*/ 341122 w 682625"/>
                <a:gd name="T1" fmla="*/ 0 h 671829"/>
                <a:gd name="T2" fmla="*/ 294845 w 682625"/>
                <a:gd name="T3" fmla="*/ 3066 h 671829"/>
                <a:gd name="T4" fmla="*/ 250457 w 682625"/>
                <a:gd name="T5" fmla="*/ 11997 h 671829"/>
                <a:gd name="T6" fmla="*/ 208365 w 682625"/>
                <a:gd name="T7" fmla="*/ 26394 h 671829"/>
                <a:gd name="T8" fmla="*/ 168975 w 682625"/>
                <a:gd name="T9" fmla="*/ 45856 h 671829"/>
                <a:gd name="T10" fmla="*/ 132696 w 682625"/>
                <a:gd name="T11" fmla="*/ 69984 h 671829"/>
                <a:gd name="T12" fmla="*/ 99933 w 682625"/>
                <a:gd name="T13" fmla="*/ 98377 h 671829"/>
                <a:gd name="T14" fmla="*/ 71093 w 682625"/>
                <a:gd name="T15" fmla="*/ 130636 h 671829"/>
                <a:gd name="T16" fmla="*/ 46585 w 682625"/>
                <a:gd name="T17" fmla="*/ 166360 h 671829"/>
                <a:gd name="T18" fmla="*/ 26814 w 682625"/>
                <a:gd name="T19" fmla="*/ 205150 h 671829"/>
                <a:gd name="T20" fmla="*/ 12189 w 682625"/>
                <a:gd name="T21" fmla="*/ 246606 h 671829"/>
                <a:gd name="T22" fmla="*/ 3115 w 682625"/>
                <a:gd name="T23" fmla="*/ 290327 h 671829"/>
                <a:gd name="T24" fmla="*/ 0 w 682625"/>
                <a:gd name="T25" fmla="*/ 335915 h 671829"/>
                <a:gd name="T26" fmla="*/ 3115 w 682625"/>
                <a:gd name="T27" fmla="*/ 381473 h 671829"/>
                <a:gd name="T28" fmla="*/ 12189 w 682625"/>
                <a:gd name="T29" fmla="*/ 425170 h 671829"/>
                <a:gd name="T30" fmla="*/ 26814 w 682625"/>
                <a:gd name="T31" fmla="*/ 466605 h 671829"/>
                <a:gd name="T32" fmla="*/ 46585 w 682625"/>
                <a:gd name="T33" fmla="*/ 505380 h 671829"/>
                <a:gd name="T34" fmla="*/ 71093 w 682625"/>
                <a:gd name="T35" fmla="*/ 541092 h 671829"/>
                <a:gd name="T36" fmla="*/ 99933 w 682625"/>
                <a:gd name="T37" fmla="*/ 573341 h 671829"/>
                <a:gd name="T38" fmla="*/ 132696 w 682625"/>
                <a:gd name="T39" fmla="*/ 601728 h 671829"/>
                <a:gd name="T40" fmla="*/ 168975 w 682625"/>
                <a:gd name="T41" fmla="*/ 625851 h 671829"/>
                <a:gd name="T42" fmla="*/ 208365 w 682625"/>
                <a:gd name="T43" fmla="*/ 645310 h 671829"/>
                <a:gd name="T44" fmla="*/ 250457 w 682625"/>
                <a:gd name="T45" fmla="*/ 659706 h 671829"/>
                <a:gd name="T46" fmla="*/ 294845 w 682625"/>
                <a:gd name="T47" fmla="*/ 668637 h 671829"/>
                <a:gd name="T48" fmla="*/ 341122 w 682625"/>
                <a:gd name="T49" fmla="*/ 671703 h 671829"/>
                <a:gd name="T50" fmla="*/ 387398 w 682625"/>
                <a:gd name="T51" fmla="*/ 668637 h 671829"/>
                <a:gd name="T52" fmla="*/ 431786 w 682625"/>
                <a:gd name="T53" fmla="*/ 659706 h 671829"/>
                <a:gd name="T54" fmla="*/ 473878 w 682625"/>
                <a:gd name="T55" fmla="*/ 645310 h 671829"/>
                <a:gd name="T56" fmla="*/ 513268 w 682625"/>
                <a:gd name="T57" fmla="*/ 625851 h 671829"/>
                <a:gd name="T58" fmla="*/ 549547 w 682625"/>
                <a:gd name="T59" fmla="*/ 601728 h 671829"/>
                <a:gd name="T60" fmla="*/ 582310 w 682625"/>
                <a:gd name="T61" fmla="*/ 573341 h 671829"/>
                <a:gd name="T62" fmla="*/ 611150 w 682625"/>
                <a:gd name="T63" fmla="*/ 541092 h 671829"/>
                <a:gd name="T64" fmla="*/ 635658 w 682625"/>
                <a:gd name="T65" fmla="*/ 505380 h 671829"/>
                <a:gd name="T66" fmla="*/ 655429 w 682625"/>
                <a:gd name="T67" fmla="*/ 466605 h 671829"/>
                <a:gd name="T68" fmla="*/ 670054 w 682625"/>
                <a:gd name="T69" fmla="*/ 425170 h 671829"/>
                <a:gd name="T70" fmla="*/ 679128 w 682625"/>
                <a:gd name="T71" fmla="*/ 381473 h 671829"/>
                <a:gd name="T72" fmla="*/ 682244 w 682625"/>
                <a:gd name="T73" fmla="*/ 335915 h 671829"/>
                <a:gd name="T74" fmla="*/ 679128 w 682625"/>
                <a:gd name="T75" fmla="*/ 290327 h 671829"/>
                <a:gd name="T76" fmla="*/ 670054 w 682625"/>
                <a:gd name="T77" fmla="*/ 246606 h 671829"/>
                <a:gd name="T78" fmla="*/ 655429 w 682625"/>
                <a:gd name="T79" fmla="*/ 205150 h 671829"/>
                <a:gd name="T80" fmla="*/ 635658 w 682625"/>
                <a:gd name="T81" fmla="*/ 166360 h 671829"/>
                <a:gd name="T82" fmla="*/ 611150 w 682625"/>
                <a:gd name="T83" fmla="*/ 130636 h 671829"/>
                <a:gd name="T84" fmla="*/ 582310 w 682625"/>
                <a:gd name="T85" fmla="*/ 98377 h 671829"/>
                <a:gd name="T86" fmla="*/ 549547 w 682625"/>
                <a:gd name="T87" fmla="*/ 69984 h 671829"/>
                <a:gd name="T88" fmla="*/ 513268 w 682625"/>
                <a:gd name="T89" fmla="*/ 45856 h 671829"/>
                <a:gd name="T90" fmla="*/ 473878 w 682625"/>
                <a:gd name="T91" fmla="*/ 26394 h 671829"/>
                <a:gd name="T92" fmla="*/ 431786 w 682625"/>
                <a:gd name="T93" fmla="*/ 11997 h 671829"/>
                <a:gd name="T94" fmla="*/ 387398 w 682625"/>
                <a:gd name="T95" fmla="*/ 3066 h 671829"/>
                <a:gd name="T96" fmla="*/ 341122 w 682625"/>
                <a:gd name="T97" fmla="*/ 0 h 671829"/>
                <a:gd name="T98" fmla="*/ 0 w 682625"/>
                <a:gd name="T99" fmla="*/ 0 h 671829"/>
                <a:gd name="T100" fmla="*/ 682625 w 682625"/>
                <a:gd name="T101" fmla="*/ 671829 h 67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682625" h="671829">
                  <a:moveTo>
                    <a:pt x="341122" y="0"/>
                  </a:moveTo>
                  <a:lnTo>
                    <a:pt x="294845" y="3066"/>
                  </a:lnTo>
                  <a:lnTo>
                    <a:pt x="250457" y="11997"/>
                  </a:lnTo>
                  <a:lnTo>
                    <a:pt x="208365" y="26394"/>
                  </a:lnTo>
                  <a:lnTo>
                    <a:pt x="168975" y="45856"/>
                  </a:lnTo>
                  <a:lnTo>
                    <a:pt x="132696" y="69984"/>
                  </a:lnTo>
                  <a:lnTo>
                    <a:pt x="99933" y="98377"/>
                  </a:lnTo>
                  <a:lnTo>
                    <a:pt x="71093" y="130636"/>
                  </a:lnTo>
                  <a:lnTo>
                    <a:pt x="46585" y="166360"/>
                  </a:lnTo>
                  <a:lnTo>
                    <a:pt x="26814" y="205150"/>
                  </a:lnTo>
                  <a:lnTo>
                    <a:pt x="12189" y="246606"/>
                  </a:lnTo>
                  <a:lnTo>
                    <a:pt x="3115" y="290327"/>
                  </a:lnTo>
                  <a:lnTo>
                    <a:pt x="0" y="335915"/>
                  </a:lnTo>
                  <a:lnTo>
                    <a:pt x="3115" y="381473"/>
                  </a:lnTo>
                  <a:lnTo>
                    <a:pt x="12189" y="425170"/>
                  </a:lnTo>
                  <a:lnTo>
                    <a:pt x="26814" y="466605"/>
                  </a:lnTo>
                  <a:lnTo>
                    <a:pt x="46585" y="505380"/>
                  </a:lnTo>
                  <a:lnTo>
                    <a:pt x="71093" y="541092"/>
                  </a:lnTo>
                  <a:lnTo>
                    <a:pt x="99933" y="573341"/>
                  </a:lnTo>
                  <a:lnTo>
                    <a:pt x="132696" y="601728"/>
                  </a:lnTo>
                  <a:lnTo>
                    <a:pt x="168975" y="625851"/>
                  </a:lnTo>
                  <a:lnTo>
                    <a:pt x="208365" y="645310"/>
                  </a:lnTo>
                  <a:lnTo>
                    <a:pt x="250457" y="659706"/>
                  </a:lnTo>
                  <a:lnTo>
                    <a:pt x="294845" y="668637"/>
                  </a:lnTo>
                  <a:lnTo>
                    <a:pt x="341122" y="671703"/>
                  </a:lnTo>
                  <a:lnTo>
                    <a:pt x="387398" y="668637"/>
                  </a:lnTo>
                  <a:lnTo>
                    <a:pt x="431786" y="659706"/>
                  </a:lnTo>
                  <a:lnTo>
                    <a:pt x="473878" y="645310"/>
                  </a:lnTo>
                  <a:lnTo>
                    <a:pt x="513268" y="625851"/>
                  </a:lnTo>
                  <a:lnTo>
                    <a:pt x="549547" y="601728"/>
                  </a:lnTo>
                  <a:lnTo>
                    <a:pt x="582310" y="573341"/>
                  </a:lnTo>
                  <a:lnTo>
                    <a:pt x="611150" y="541092"/>
                  </a:lnTo>
                  <a:lnTo>
                    <a:pt x="635658" y="505380"/>
                  </a:lnTo>
                  <a:lnTo>
                    <a:pt x="655429" y="466605"/>
                  </a:lnTo>
                  <a:lnTo>
                    <a:pt x="670054" y="425170"/>
                  </a:lnTo>
                  <a:lnTo>
                    <a:pt x="679128" y="381473"/>
                  </a:lnTo>
                  <a:lnTo>
                    <a:pt x="682244" y="335915"/>
                  </a:lnTo>
                  <a:lnTo>
                    <a:pt x="679128" y="290327"/>
                  </a:lnTo>
                  <a:lnTo>
                    <a:pt x="670054" y="246606"/>
                  </a:lnTo>
                  <a:lnTo>
                    <a:pt x="655429" y="205150"/>
                  </a:lnTo>
                  <a:lnTo>
                    <a:pt x="635658" y="166360"/>
                  </a:lnTo>
                  <a:lnTo>
                    <a:pt x="611150" y="130636"/>
                  </a:lnTo>
                  <a:lnTo>
                    <a:pt x="582310" y="98377"/>
                  </a:lnTo>
                  <a:lnTo>
                    <a:pt x="549547" y="69984"/>
                  </a:lnTo>
                  <a:lnTo>
                    <a:pt x="513268" y="45856"/>
                  </a:lnTo>
                  <a:lnTo>
                    <a:pt x="473878" y="26394"/>
                  </a:lnTo>
                  <a:lnTo>
                    <a:pt x="431786" y="11997"/>
                  </a:lnTo>
                  <a:lnTo>
                    <a:pt x="387398" y="3066"/>
                  </a:lnTo>
                  <a:lnTo>
                    <a:pt x="341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83" name="object 47"/>
            <p:cNvSpPr>
              <a:spLocks noChangeArrowheads="1"/>
            </p:cNvSpPr>
            <p:nvPr/>
          </p:nvSpPr>
          <p:spPr bwMode="auto">
            <a:xfrm>
              <a:off x="6665086" y="4792979"/>
              <a:ext cx="682625" cy="671830"/>
            </a:xfrm>
            <a:custGeom>
              <a:avLst/>
              <a:gdLst>
                <a:gd name="T0" fmla="*/ 0 w 682625"/>
                <a:gd name="T1" fmla="*/ 335915 h 671829"/>
                <a:gd name="T2" fmla="*/ 3115 w 682625"/>
                <a:gd name="T3" fmla="*/ 290327 h 671829"/>
                <a:gd name="T4" fmla="*/ 12189 w 682625"/>
                <a:gd name="T5" fmla="*/ 246606 h 671829"/>
                <a:gd name="T6" fmla="*/ 26814 w 682625"/>
                <a:gd name="T7" fmla="*/ 205150 h 671829"/>
                <a:gd name="T8" fmla="*/ 46585 w 682625"/>
                <a:gd name="T9" fmla="*/ 166360 h 671829"/>
                <a:gd name="T10" fmla="*/ 71093 w 682625"/>
                <a:gd name="T11" fmla="*/ 130636 h 671829"/>
                <a:gd name="T12" fmla="*/ 99933 w 682625"/>
                <a:gd name="T13" fmla="*/ 98377 h 671829"/>
                <a:gd name="T14" fmla="*/ 132696 w 682625"/>
                <a:gd name="T15" fmla="*/ 69984 h 671829"/>
                <a:gd name="T16" fmla="*/ 168975 w 682625"/>
                <a:gd name="T17" fmla="*/ 45856 h 671829"/>
                <a:gd name="T18" fmla="*/ 208365 w 682625"/>
                <a:gd name="T19" fmla="*/ 26394 h 671829"/>
                <a:gd name="T20" fmla="*/ 250457 w 682625"/>
                <a:gd name="T21" fmla="*/ 11997 h 671829"/>
                <a:gd name="T22" fmla="*/ 294845 w 682625"/>
                <a:gd name="T23" fmla="*/ 3066 h 671829"/>
                <a:gd name="T24" fmla="*/ 341122 w 682625"/>
                <a:gd name="T25" fmla="*/ 0 h 671829"/>
                <a:gd name="T26" fmla="*/ 387398 w 682625"/>
                <a:gd name="T27" fmla="*/ 3066 h 671829"/>
                <a:gd name="T28" fmla="*/ 431786 w 682625"/>
                <a:gd name="T29" fmla="*/ 11997 h 671829"/>
                <a:gd name="T30" fmla="*/ 473878 w 682625"/>
                <a:gd name="T31" fmla="*/ 26394 h 671829"/>
                <a:gd name="T32" fmla="*/ 513268 w 682625"/>
                <a:gd name="T33" fmla="*/ 45856 h 671829"/>
                <a:gd name="T34" fmla="*/ 549547 w 682625"/>
                <a:gd name="T35" fmla="*/ 69984 h 671829"/>
                <a:gd name="T36" fmla="*/ 582310 w 682625"/>
                <a:gd name="T37" fmla="*/ 98377 h 671829"/>
                <a:gd name="T38" fmla="*/ 611150 w 682625"/>
                <a:gd name="T39" fmla="*/ 130636 h 671829"/>
                <a:gd name="T40" fmla="*/ 635658 w 682625"/>
                <a:gd name="T41" fmla="*/ 166360 h 671829"/>
                <a:gd name="T42" fmla="*/ 655429 w 682625"/>
                <a:gd name="T43" fmla="*/ 205150 h 671829"/>
                <a:gd name="T44" fmla="*/ 670054 w 682625"/>
                <a:gd name="T45" fmla="*/ 246606 h 671829"/>
                <a:gd name="T46" fmla="*/ 679128 w 682625"/>
                <a:gd name="T47" fmla="*/ 290327 h 671829"/>
                <a:gd name="T48" fmla="*/ 682244 w 682625"/>
                <a:gd name="T49" fmla="*/ 335915 h 671829"/>
                <a:gd name="T50" fmla="*/ 679128 w 682625"/>
                <a:gd name="T51" fmla="*/ 381473 h 671829"/>
                <a:gd name="T52" fmla="*/ 670054 w 682625"/>
                <a:gd name="T53" fmla="*/ 425170 h 671829"/>
                <a:gd name="T54" fmla="*/ 655429 w 682625"/>
                <a:gd name="T55" fmla="*/ 466605 h 671829"/>
                <a:gd name="T56" fmla="*/ 635658 w 682625"/>
                <a:gd name="T57" fmla="*/ 505380 h 671829"/>
                <a:gd name="T58" fmla="*/ 611150 w 682625"/>
                <a:gd name="T59" fmla="*/ 541092 h 671829"/>
                <a:gd name="T60" fmla="*/ 582310 w 682625"/>
                <a:gd name="T61" fmla="*/ 573341 h 671829"/>
                <a:gd name="T62" fmla="*/ 549547 w 682625"/>
                <a:gd name="T63" fmla="*/ 601728 h 671829"/>
                <a:gd name="T64" fmla="*/ 513268 w 682625"/>
                <a:gd name="T65" fmla="*/ 625851 h 671829"/>
                <a:gd name="T66" fmla="*/ 473878 w 682625"/>
                <a:gd name="T67" fmla="*/ 645310 h 671829"/>
                <a:gd name="T68" fmla="*/ 431786 w 682625"/>
                <a:gd name="T69" fmla="*/ 659706 h 671829"/>
                <a:gd name="T70" fmla="*/ 387398 w 682625"/>
                <a:gd name="T71" fmla="*/ 668637 h 671829"/>
                <a:gd name="T72" fmla="*/ 341122 w 682625"/>
                <a:gd name="T73" fmla="*/ 671703 h 671829"/>
                <a:gd name="T74" fmla="*/ 294845 w 682625"/>
                <a:gd name="T75" fmla="*/ 668637 h 671829"/>
                <a:gd name="T76" fmla="*/ 250457 w 682625"/>
                <a:gd name="T77" fmla="*/ 659706 h 671829"/>
                <a:gd name="T78" fmla="*/ 208365 w 682625"/>
                <a:gd name="T79" fmla="*/ 645310 h 671829"/>
                <a:gd name="T80" fmla="*/ 168975 w 682625"/>
                <a:gd name="T81" fmla="*/ 625851 h 671829"/>
                <a:gd name="T82" fmla="*/ 132696 w 682625"/>
                <a:gd name="T83" fmla="*/ 601728 h 671829"/>
                <a:gd name="T84" fmla="*/ 99933 w 682625"/>
                <a:gd name="T85" fmla="*/ 573341 h 671829"/>
                <a:gd name="T86" fmla="*/ 71093 w 682625"/>
                <a:gd name="T87" fmla="*/ 541092 h 671829"/>
                <a:gd name="T88" fmla="*/ 46585 w 682625"/>
                <a:gd name="T89" fmla="*/ 505380 h 671829"/>
                <a:gd name="T90" fmla="*/ 26814 w 682625"/>
                <a:gd name="T91" fmla="*/ 466605 h 671829"/>
                <a:gd name="T92" fmla="*/ 12189 w 682625"/>
                <a:gd name="T93" fmla="*/ 425170 h 671829"/>
                <a:gd name="T94" fmla="*/ 3115 w 682625"/>
                <a:gd name="T95" fmla="*/ 381473 h 671829"/>
                <a:gd name="T96" fmla="*/ 0 w 682625"/>
                <a:gd name="T97" fmla="*/ 335915 h 671829"/>
                <a:gd name="T98" fmla="*/ 0 w 682625"/>
                <a:gd name="T99" fmla="*/ 0 h 671829"/>
                <a:gd name="T100" fmla="*/ 682625 w 682625"/>
                <a:gd name="T101" fmla="*/ 671829 h 67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682625" h="671829">
                  <a:moveTo>
                    <a:pt x="0" y="335915"/>
                  </a:moveTo>
                  <a:lnTo>
                    <a:pt x="3115" y="290327"/>
                  </a:lnTo>
                  <a:lnTo>
                    <a:pt x="12189" y="246606"/>
                  </a:lnTo>
                  <a:lnTo>
                    <a:pt x="26814" y="205150"/>
                  </a:lnTo>
                  <a:lnTo>
                    <a:pt x="46585" y="166360"/>
                  </a:lnTo>
                  <a:lnTo>
                    <a:pt x="71093" y="130636"/>
                  </a:lnTo>
                  <a:lnTo>
                    <a:pt x="99933" y="98377"/>
                  </a:lnTo>
                  <a:lnTo>
                    <a:pt x="132696" y="69984"/>
                  </a:lnTo>
                  <a:lnTo>
                    <a:pt x="168975" y="45856"/>
                  </a:lnTo>
                  <a:lnTo>
                    <a:pt x="208365" y="26394"/>
                  </a:lnTo>
                  <a:lnTo>
                    <a:pt x="250457" y="11997"/>
                  </a:lnTo>
                  <a:lnTo>
                    <a:pt x="294845" y="3066"/>
                  </a:lnTo>
                  <a:lnTo>
                    <a:pt x="341122" y="0"/>
                  </a:lnTo>
                  <a:lnTo>
                    <a:pt x="387398" y="3066"/>
                  </a:lnTo>
                  <a:lnTo>
                    <a:pt x="431786" y="11997"/>
                  </a:lnTo>
                  <a:lnTo>
                    <a:pt x="473878" y="26394"/>
                  </a:lnTo>
                  <a:lnTo>
                    <a:pt x="513268" y="45856"/>
                  </a:lnTo>
                  <a:lnTo>
                    <a:pt x="549547" y="69984"/>
                  </a:lnTo>
                  <a:lnTo>
                    <a:pt x="582310" y="98377"/>
                  </a:lnTo>
                  <a:lnTo>
                    <a:pt x="611150" y="130636"/>
                  </a:lnTo>
                  <a:lnTo>
                    <a:pt x="635658" y="166360"/>
                  </a:lnTo>
                  <a:lnTo>
                    <a:pt x="655429" y="205150"/>
                  </a:lnTo>
                  <a:lnTo>
                    <a:pt x="670054" y="246606"/>
                  </a:lnTo>
                  <a:lnTo>
                    <a:pt x="679128" y="290327"/>
                  </a:lnTo>
                  <a:lnTo>
                    <a:pt x="682244" y="335915"/>
                  </a:lnTo>
                  <a:lnTo>
                    <a:pt x="679128" y="381473"/>
                  </a:lnTo>
                  <a:lnTo>
                    <a:pt x="670054" y="425170"/>
                  </a:lnTo>
                  <a:lnTo>
                    <a:pt x="655429" y="466605"/>
                  </a:lnTo>
                  <a:lnTo>
                    <a:pt x="635658" y="505380"/>
                  </a:lnTo>
                  <a:lnTo>
                    <a:pt x="611150" y="541092"/>
                  </a:lnTo>
                  <a:lnTo>
                    <a:pt x="582310" y="573341"/>
                  </a:lnTo>
                  <a:lnTo>
                    <a:pt x="549547" y="601728"/>
                  </a:lnTo>
                  <a:lnTo>
                    <a:pt x="513268" y="625851"/>
                  </a:lnTo>
                  <a:lnTo>
                    <a:pt x="473878" y="645310"/>
                  </a:lnTo>
                  <a:lnTo>
                    <a:pt x="431786" y="659706"/>
                  </a:lnTo>
                  <a:lnTo>
                    <a:pt x="387398" y="668637"/>
                  </a:lnTo>
                  <a:lnTo>
                    <a:pt x="341122" y="671703"/>
                  </a:lnTo>
                  <a:lnTo>
                    <a:pt x="294845" y="668637"/>
                  </a:lnTo>
                  <a:lnTo>
                    <a:pt x="250457" y="659706"/>
                  </a:lnTo>
                  <a:lnTo>
                    <a:pt x="208365" y="645310"/>
                  </a:lnTo>
                  <a:lnTo>
                    <a:pt x="168975" y="625851"/>
                  </a:lnTo>
                  <a:lnTo>
                    <a:pt x="132696" y="601728"/>
                  </a:lnTo>
                  <a:lnTo>
                    <a:pt x="99933" y="573341"/>
                  </a:lnTo>
                  <a:lnTo>
                    <a:pt x="71093" y="541092"/>
                  </a:lnTo>
                  <a:lnTo>
                    <a:pt x="46585" y="505380"/>
                  </a:lnTo>
                  <a:lnTo>
                    <a:pt x="26814" y="466605"/>
                  </a:lnTo>
                  <a:lnTo>
                    <a:pt x="12189" y="425170"/>
                  </a:lnTo>
                  <a:lnTo>
                    <a:pt x="3115" y="381473"/>
                  </a:lnTo>
                  <a:lnTo>
                    <a:pt x="0" y="335915"/>
                  </a:lnTo>
                  <a:close/>
                </a:path>
              </a:pathLst>
            </a:custGeom>
            <a:noFill/>
            <a:ln w="57150">
              <a:solidFill>
                <a:srgbClr val="1C346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144" name="object 48"/>
          <p:cNvSpPr txBox="1">
            <a:spLocks noChangeArrowheads="1"/>
          </p:cNvSpPr>
          <p:nvPr/>
        </p:nvSpPr>
        <p:spPr bwMode="auto">
          <a:xfrm>
            <a:off x="5681663" y="4895850"/>
            <a:ext cx="15716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3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sz="2800" b="1">
                <a:solidFill>
                  <a:srgbClr val="0C0C0C"/>
                </a:solidFill>
                <a:latin typeface="Century Gothic" panose="020B0502020202020204" pitchFamily="34" charset="0"/>
              </a:rPr>
              <a:t>14</a:t>
            </a:r>
            <a:endParaRPr lang="ru-RU" sz="28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1725"/>
              </a:spcBef>
            </a:pPr>
            <a:r>
              <a:rPr lang="ru-RU" sz="1300" b="1">
                <a:latin typeface="Century Gothic" panose="020B0502020202020204" pitchFamily="34" charset="0"/>
              </a:rPr>
              <a:t>Расчѐт результатов</a:t>
            </a:r>
            <a:endParaRPr lang="ru-RU" sz="13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313"/>
              </a:spcBef>
            </a:pPr>
            <a:r>
              <a:rPr lang="ru-RU" sz="1100" b="1">
                <a:solidFill>
                  <a:srgbClr val="FF0000"/>
                </a:solidFill>
                <a:latin typeface="Century Gothic" panose="020B0502020202020204" pitchFamily="34" charset="0"/>
              </a:rPr>
              <a:t>[ФЦТ]</a:t>
            </a:r>
            <a:endParaRPr lang="ru-RU" sz="1100">
              <a:latin typeface="Century Gothic" panose="020B0502020202020204" pitchFamily="34" charset="0"/>
            </a:endParaRPr>
          </a:p>
        </p:txBody>
      </p:sp>
      <p:grpSp>
        <p:nvGrpSpPr>
          <p:cNvPr id="5145" name="object 49"/>
          <p:cNvGrpSpPr>
            <a:grpSpLocks/>
          </p:cNvGrpSpPr>
          <p:nvPr/>
        </p:nvGrpSpPr>
        <p:grpSpPr bwMode="auto">
          <a:xfrm>
            <a:off x="8047038" y="2927350"/>
            <a:ext cx="663575" cy="719138"/>
            <a:chOff x="8717660" y="2927223"/>
            <a:chExt cx="719455" cy="719455"/>
          </a:xfrm>
        </p:grpSpPr>
        <p:sp>
          <p:nvSpPr>
            <p:cNvPr id="5180" name="object 50"/>
            <p:cNvSpPr>
              <a:spLocks noChangeArrowheads="1"/>
            </p:cNvSpPr>
            <p:nvPr/>
          </p:nvSpPr>
          <p:spPr bwMode="auto">
            <a:xfrm>
              <a:off x="8746235" y="2955798"/>
              <a:ext cx="662305" cy="662305"/>
            </a:xfrm>
            <a:custGeom>
              <a:avLst/>
              <a:gdLst>
                <a:gd name="T0" fmla="*/ 330962 w 662304"/>
                <a:gd name="T1" fmla="*/ 0 h 662304"/>
                <a:gd name="T2" fmla="*/ 282062 w 662304"/>
                <a:gd name="T3" fmla="*/ 3586 h 662304"/>
                <a:gd name="T4" fmla="*/ 235387 w 662304"/>
                <a:gd name="T5" fmla="*/ 14004 h 662304"/>
                <a:gd name="T6" fmla="*/ 191450 w 662304"/>
                <a:gd name="T7" fmla="*/ 30745 h 662304"/>
                <a:gd name="T8" fmla="*/ 150763 w 662304"/>
                <a:gd name="T9" fmla="*/ 53296 h 662304"/>
                <a:gd name="T10" fmla="*/ 113839 w 662304"/>
                <a:gd name="T11" fmla="*/ 81147 h 662304"/>
                <a:gd name="T12" fmla="*/ 81190 w 662304"/>
                <a:gd name="T13" fmla="*/ 113788 h 662304"/>
                <a:gd name="T14" fmla="*/ 53328 w 662304"/>
                <a:gd name="T15" fmla="*/ 150707 h 662304"/>
                <a:gd name="T16" fmla="*/ 30765 w 662304"/>
                <a:gd name="T17" fmla="*/ 191395 h 662304"/>
                <a:gd name="T18" fmla="*/ 14015 w 662304"/>
                <a:gd name="T19" fmla="*/ 235341 h 662304"/>
                <a:gd name="T20" fmla="*/ 3589 w 662304"/>
                <a:gd name="T21" fmla="*/ 282033 h 662304"/>
                <a:gd name="T22" fmla="*/ 0 w 662304"/>
                <a:gd name="T23" fmla="*/ 330962 h 662304"/>
                <a:gd name="T24" fmla="*/ 3589 w 662304"/>
                <a:gd name="T25" fmla="*/ 379861 h 662304"/>
                <a:gd name="T26" fmla="*/ 14015 w 662304"/>
                <a:gd name="T27" fmla="*/ 426536 h 662304"/>
                <a:gd name="T28" fmla="*/ 30765 w 662304"/>
                <a:gd name="T29" fmla="*/ 470473 h 662304"/>
                <a:gd name="T30" fmla="*/ 53328 w 662304"/>
                <a:gd name="T31" fmla="*/ 511160 h 662304"/>
                <a:gd name="T32" fmla="*/ 81190 w 662304"/>
                <a:gd name="T33" fmla="*/ 548084 h 662304"/>
                <a:gd name="T34" fmla="*/ 113839 w 662304"/>
                <a:gd name="T35" fmla="*/ 580733 h 662304"/>
                <a:gd name="T36" fmla="*/ 150763 w 662304"/>
                <a:gd name="T37" fmla="*/ 608595 h 662304"/>
                <a:gd name="T38" fmla="*/ 191450 w 662304"/>
                <a:gd name="T39" fmla="*/ 631158 h 662304"/>
                <a:gd name="T40" fmla="*/ 235387 w 662304"/>
                <a:gd name="T41" fmla="*/ 647908 h 662304"/>
                <a:gd name="T42" fmla="*/ 282062 w 662304"/>
                <a:gd name="T43" fmla="*/ 658334 h 662304"/>
                <a:gd name="T44" fmla="*/ 330962 w 662304"/>
                <a:gd name="T45" fmla="*/ 661924 h 662304"/>
                <a:gd name="T46" fmla="*/ 379890 w 662304"/>
                <a:gd name="T47" fmla="*/ 658334 h 662304"/>
                <a:gd name="T48" fmla="*/ 426582 w 662304"/>
                <a:gd name="T49" fmla="*/ 647908 h 662304"/>
                <a:gd name="T50" fmla="*/ 470528 w 662304"/>
                <a:gd name="T51" fmla="*/ 631158 h 662304"/>
                <a:gd name="T52" fmla="*/ 511216 w 662304"/>
                <a:gd name="T53" fmla="*/ 608595 h 662304"/>
                <a:gd name="T54" fmla="*/ 548135 w 662304"/>
                <a:gd name="T55" fmla="*/ 580733 h 662304"/>
                <a:gd name="T56" fmla="*/ 580776 w 662304"/>
                <a:gd name="T57" fmla="*/ 548084 h 662304"/>
                <a:gd name="T58" fmla="*/ 608627 w 662304"/>
                <a:gd name="T59" fmla="*/ 511160 h 662304"/>
                <a:gd name="T60" fmla="*/ 631178 w 662304"/>
                <a:gd name="T61" fmla="*/ 470473 h 662304"/>
                <a:gd name="T62" fmla="*/ 647919 w 662304"/>
                <a:gd name="T63" fmla="*/ 426536 h 662304"/>
                <a:gd name="T64" fmla="*/ 658337 w 662304"/>
                <a:gd name="T65" fmla="*/ 379861 h 662304"/>
                <a:gd name="T66" fmla="*/ 661924 w 662304"/>
                <a:gd name="T67" fmla="*/ 330962 h 662304"/>
                <a:gd name="T68" fmla="*/ 658337 w 662304"/>
                <a:gd name="T69" fmla="*/ 282033 h 662304"/>
                <a:gd name="T70" fmla="*/ 647919 w 662304"/>
                <a:gd name="T71" fmla="*/ 235341 h 662304"/>
                <a:gd name="T72" fmla="*/ 631178 w 662304"/>
                <a:gd name="T73" fmla="*/ 191395 h 662304"/>
                <a:gd name="T74" fmla="*/ 608627 w 662304"/>
                <a:gd name="T75" fmla="*/ 150707 h 662304"/>
                <a:gd name="T76" fmla="*/ 580776 w 662304"/>
                <a:gd name="T77" fmla="*/ 113788 h 662304"/>
                <a:gd name="T78" fmla="*/ 548135 w 662304"/>
                <a:gd name="T79" fmla="*/ 81147 h 662304"/>
                <a:gd name="T80" fmla="*/ 511216 w 662304"/>
                <a:gd name="T81" fmla="*/ 53296 h 662304"/>
                <a:gd name="T82" fmla="*/ 470528 w 662304"/>
                <a:gd name="T83" fmla="*/ 30745 h 662304"/>
                <a:gd name="T84" fmla="*/ 426582 w 662304"/>
                <a:gd name="T85" fmla="*/ 14004 h 662304"/>
                <a:gd name="T86" fmla="*/ 379890 w 662304"/>
                <a:gd name="T87" fmla="*/ 3586 h 662304"/>
                <a:gd name="T88" fmla="*/ 330962 w 662304"/>
                <a:gd name="T89" fmla="*/ 0 h 662304"/>
                <a:gd name="T90" fmla="*/ 0 w 662304"/>
                <a:gd name="T91" fmla="*/ 0 h 662304"/>
                <a:gd name="T92" fmla="*/ 662304 w 662304"/>
                <a:gd name="T93" fmla="*/ 662304 h 66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662304" h="662304">
                  <a:moveTo>
                    <a:pt x="330962" y="0"/>
                  </a:moveTo>
                  <a:lnTo>
                    <a:pt x="282062" y="3586"/>
                  </a:lnTo>
                  <a:lnTo>
                    <a:pt x="235387" y="14004"/>
                  </a:lnTo>
                  <a:lnTo>
                    <a:pt x="191450" y="30745"/>
                  </a:lnTo>
                  <a:lnTo>
                    <a:pt x="150763" y="53296"/>
                  </a:lnTo>
                  <a:lnTo>
                    <a:pt x="113839" y="81147"/>
                  </a:lnTo>
                  <a:lnTo>
                    <a:pt x="81190" y="113788"/>
                  </a:lnTo>
                  <a:lnTo>
                    <a:pt x="53328" y="150707"/>
                  </a:lnTo>
                  <a:lnTo>
                    <a:pt x="30765" y="191395"/>
                  </a:lnTo>
                  <a:lnTo>
                    <a:pt x="14015" y="235341"/>
                  </a:lnTo>
                  <a:lnTo>
                    <a:pt x="3589" y="282033"/>
                  </a:lnTo>
                  <a:lnTo>
                    <a:pt x="0" y="330962"/>
                  </a:lnTo>
                  <a:lnTo>
                    <a:pt x="3589" y="379861"/>
                  </a:lnTo>
                  <a:lnTo>
                    <a:pt x="14015" y="426536"/>
                  </a:lnTo>
                  <a:lnTo>
                    <a:pt x="30765" y="470473"/>
                  </a:lnTo>
                  <a:lnTo>
                    <a:pt x="53328" y="511160"/>
                  </a:lnTo>
                  <a:lnTo>
                    <a:pt x="81190" y="548084"/>
                  </a:lnTo>
                  <a:lnTo>
                    <a:pt x="113839" y="580733"/>
                  </a:lnTo>
                  <a:lnTo>
                    <a:pt x="150763" y="608595"/>
                  </a:lnTo>
                  <a:lnTo>
                    <a:pt x="191450" y="631158"/>
                  </a:lnTo>
                  <a:lnTo>
                    <a:pt x="235387" y="647908"/>
                  </a:lnTo>
                  <a:lnTo>
                    <a:pt x="282062" y="658334"/>
                  </a:lnTo>
                  <a:lnTo>
                    <a:pt x="330962" y="661924"/>
                  </a:lnTo>
                  <a:lnTo>
                    <a:pt x="379890" y="658334"/>
                  </a:lnTo>
                  <a:lnTo>
                    <a:pt x="426582" y="647908"/>
                  </a:lnTo>
                  <a:lnTo>
                    <a:pt x="470528" y="631158"/>
                  </a:lnTo>
                  <a:lnTo>
                    <a:pt x="511216" y="608595"/>
                  </a:lnTo>
                  <a:lnTo>
                    <a:pt x="548135" y="580733"/>
                  </a:lnTo>
                  <a:lnTo>
                    <a:pt x="580776" y="548084"/>
                  </a:lnTo>
                  <a:lnTo>
                    <a:pt x="608627" y="511160"/>
                  </a:lnTo>
                  <a:lnTo>
                    <a:pt x="631178" y="470473"/>
                  </a:lnTo>
                  <a:lnTo>
                    <a:pt x="647919" y="426536"/>
                  </a:lnTo>
                  <a:lnTo>
                    <a:pt x="658337" y="379861"/>
                  </a:lnTo>
                  <a:lnTo>
                    <a:pt x="661924" y="330962"/>
                  </a:lnTo>
                  <a:lnTo>
                    <a:pt x="658337" y="282033"/>
                  </a:lnTo>
                  <a:lnTo>
                    <a:pt x="647919" y="235341"/>
                  </a:lnTo>
                  <a:lnTo>
                    <a:pt x="631178" y="191395"/>
                  </a:lnTo>
                  <a:lnTo>
                    <a:pt x="608627" y="150707"/>
                  </a:lnTo>
                  <a:lnTo>
                    <a:pt x="580776" y="113788"/>
                  </a:lnTo>
                  <a:lnTo>
                    <a:pt x="548135" y="81147"/>
                  </a:lnTo>
                  <a:lnTo>
                    <a:pt x="511216" y="53296"/>
                  </a:lnTo>
                  <a:lnTo>
                    <a:pt x="470528" y="30745"/>
                  </a:lnTo>
                  <a:lnTo>
                    <a:pt x="426582" y="14004"/>
                  </a:lnTo>
                  <a:lnTo>
                    <a:pt x="379890" y="3586"/>
                  </a:lnTo>
                  <a:lnTo>
                    <a:pt x="3309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81" name="object 51"/>
            <p:cNvSpPr>
              <a:spLocks noChangeArrowheads="1"/>
            </p:cNvSpPr>
            <p:nvPr/>
          </p:nvSpPr>
          <p:spPr bwMode="auto">
            <a:xfrm>
              <a:off x="8746235" y="2955798"/>
              <a:ext cx="662305" cy="662305"/>
            </a:xfrm>
            <a:custGeom>
              <a:avLst/>
              <a:gdLst>
                <a:gd name="T0" fmla="*/ 0 w 662304"/>
                <a:gd name="T1" fmla="*/ 330962 h 662304"/>
                <a:gd name="T2" fmla="*/ 3589 w 662304"/>
                <a:gd name="T3" fmla="*/ 282033 h 662304"/>
                <a:gd name="T4" fmla="*/ 14015 w 662304"/>
                <a:gd name="T5" fmla="*/ 235341 h 662304"/>
                <a:gd name="T6" fmla="*/ 30765 w 662304"/>
                <a:gd name="T7" fmla="*/ 191395 h 662304"/>
                <a:gd name="T8" fmla="*/ 53328 w 662304"/>
                <a:gd name="T9" fmla="*/ 150707 h 662304"/>
                <a:gd name="T10" fmla="*/ 81190 w 662304"/>
                <a:gd name="T11" fmla="*/ 113788 h 662304"/>
                <a:gd name="T12" fmla="*/ 113839 w 662304"/>
                <a:gd name="T13" fmla="*/ 81147 h 662304"/>
                <a:gd name="T14" fmla="*/ 150763 w 662304"/>
                <a:gd name="T15" fmla="*/ 53296 h 662304"/>
                <a:gd name="T16" fmla="*/ 191450 w 662304"/>
                <a:gd name="T17" fmla="*/ 30745 h 662304"/>
                <a:gd name="T18" fmla="*/ 235387 w 662304"/>
                <a:gd name="T19" fmla="*/ 14004 h 662304"/>
                <a:gd name="T20" fmla="*/ 282062 w 662304"/>
                <a:gd name="T21" fmla="*/ 3586 h 662304"/>
                <a:gd name="T22" fmla="*/ 330962 w 662304"/>
                <a:gd name="T23" fmla="*/ 0 h 662304"/>
                <a:gd name="T24" fmla="*/ 379890 w 662304"/>
                <a:gd name="T25" fmla="*/ 3586 h 662304"/>
                <a:gd name="T26" fmla="*/ 426582 w 662304"/>
                <a:gd name="T27" fmla="*/ 14004 h 662304"/>
                <a:gd name="T28" fmla="*/ 470528 w 662304"/>
                <a:gd name="T29" fmla="*/ 30745 h 662304"/>
                <a:gd name="T30" fmla="*/ 511216 w 662304"/>
                <a:gd name="T31" fmla="*/ 53296 h 662304"/>
                <a:gd name="T32" fmla="*/ 548135 w 662304"/>
                <a:gd name="T33" fmla="*/ 81147 h 662304"/>
                <a:gd name="T34" fmla="*/ 580776 w 662304"/>
                <a:gd name="T35" fmla="*/ 113788 h 662304"/>
                <a:gd name="T36" fmla="*/ 608627 w 662304"/>
                <a:gd name="T37" fmla="*/ 150707 h 662304"/>
                <a:gd name="T38" fmla="*/ 631178 w 662304"/>
                <a:gd name="T39" fmla="*/ 191395 h 662304"/>
                <a:gd name="T40" fmla="*/ 647919 w 662304"/>
                <a:gd name="T41" fmla="*/ 235341 h 662304"/>
                <a:gd name="T42" fmla="*/ 658337 w 662304"/>
                <a:gd name="T43" fmla="*/ 282033 h 662304"/>
                <a:gd name="T44" fmla="*/ 661924 w 662304"/>
                <a:gd name="T45" fmla="*/ 330962 h 662304"/>
                <a:gd name="T46" fmla="*/ 658337 w 662304"/>
                <a:gd name="T47" fmla="*/ 379861 h 662304"/>
                <a:gd name="T48" fmla="*/ 647919 w 662304"/>
                <a:gd name="T49" fmla="*/ 426536 h 662304"/>
                <a:gd name="T50" fmla="*/ 631178 w 662304"/>
                <a:gd name="T51" fmla="*/ 470473 h 662304"/>
                <a:gd name="T52" fmla="*/ 608627 w 662304"/>
                <a:gd name="T53" fmla="*/ 511160 h 662304"/>
                <a:gd name="T54" fmla="*/ 580776 w 662304"/>
                <a:gd name="T55" fmla="*/ 548084 h 662304"/>
                <a:gd name="T56" fmla="*/ 548135 w 662304"/>
                <a:gd name="T57" fmla="*/ 580733 h 662304"/>
                <a:gd name="T58" fmla="*/ 511216 w 662304"/>
                <a:gd name="T59" fmla="*/ 608595 h 662304"/>
                <a:gd name="T60" fmla="*/ 470528 w 662304"/>
                <a:gd name="T61" fmla="*/ 631158 h 662304"/>
                <a:gd name="T62" fmla="*/ 426582 w 662304"/>
                <a:gd name="T63" fmla="*/ 647908 h 662304"/>
                <a:gd name="T64" fmla="*/ 379890 w 662304"/>
                <a:gd name="T65" fmla="*/ 658334 h 662304"/>
                <a:gd name="T66" fmla="*/ 330962 w 662304"/>
                <a:gd name="T67" fmla="*/ 661924 h 662304"/>
                <a:gd name="T68" fmla="*/ 282062 w 662304"/>
                <a:gd name="T69" fmla="*/ 658334 h 662304"/>
                <a:gd name="T70" fmla="*/ 235387 w 662304"/>
                <a:gd name="T71" fmla="*/ 647908 h 662304"/>
                <a:gd name="T72" fmla="*/ 191450 w 662304"/>
                <a:gd name="T73" fmla="*/ 631158 h 662304"/>
                <a:gd name="T74" fmla="*/ 150763 w 662304"/>
                <a:gd name="T75" fmla="*/ 608595 h 662304"/>
                <a:gd name="T76" fmla="*/ 113839 w 662304"/>
                <a:gd name="T77" fmla="*/ 580733 h 662304"/>
                <a:gd name="T78" fmla="*/ 81190 w 662304"/>
                <a:gd name="T79" fmla="*/ 548084 h 662304"/>
                <a:gd name="T80" fmla="*/ 53328 w 662304"/>
                <a:gd name="T81" fmla="*/ 511160 h 662304"/>
                <a:gd name="T82" fmla="*/ 30765 w 662304"/>
                <a:gd name="T83" fmla="*/ 470473 h 662304"/>
                <a:gd name="T84" fmla="*/ 14015 w 662304"/>
                <a:gd name="T85" fmla="*/ 426536 h 662304"/>
                <a:gd name="T86" fmla="*/ 3589 w 662304"/>
                <a:gd name="T87" fmla="*/ 379861 h 662304"/>
                <a:gd name="T88" fmla="*/ 0 w 662304"/>
                <a:gd name="T89" fmla="*/ 330962 h 662304"/>
                <a:gd name="T90" fmla="*/ 0 w 662304"/>
                <a:gd name="T91" fmla="*/ 0 h 662304"/>
                <a:gd name="T92" fmla="*/ 662304 w 662304"/>
                <a:gd name="T93" fmla="*/ 662304 h 66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662304" h="662304">
                  <a:moveTo>
                    <a:pt x="0" y="330962"/>
                  </a:moveTo>
                  <a:lnTo>
                    <a:pt x="3589" y="282033"/>
                  </a:lnTo>
                  <a:lnTo>
                    <a:pt x="14015" y="235341"/>
                  </a:lnTo>
                  <a:lnTo>
                    <a:pt x="30765" y="191395"/>
                  </a:lnTo>
                  <a:lnTo>
                    <a:pt x="53328" y="150707"/>
                  </a:lnTo>
                  <a:lnTo>
                    <a:pt x="81190" y="113788"/>
                  </a:lnTo>
                  <a:lnTo>
                    <a:pt x="113839" y="81147"/>
                  </a:lnTo>
                  <a:lnTo>
                    <a:pt x="150763" y="53296"/>
                  </a:lnTo>
                  <a:lnTo>
                    <a:pt x="191450" y="30745"/>
                  </a:lnTo>
                  <a:lnTo>
                    <a:pt x="235387" y="14004"/>
                  </a:lnTo>
                  <a:lnTo>
                    <a:pt x="282062" y="3586"/>
                  </a:lnTo>
                  <a:lnTo>
                    <a:pt x="330962" y="0"/>
                  </a:lnTo>
                  <a:lnTo>
                    <a:pt x="379890" y="3586"/>
                  </a:lnTo>
                  <a:lnTo>
                    <a:pt x="426582" y="14004"/>
                  </a:lnTo>
                  <a:lnTo>
                    <a:pt x="470528" y="30745"/>
                  </a:lnTo>
                  <a:lnTo>
                    <a:pt x="511216" y="53296"/>
                  </a:lnTo>
                  <a:lnTo>
                    <a:pt x="548135" y="81147"/>
                  </a:lnTo>
                  <a:lnTo>
                    <a:pt x="580776" y="113788"/>
                  </a:lnTo>
                  <a:lnTo>
                    <a:pt x="608627" y="150707"/>
                  </a:lnTo>
                  <a:lnTo>
                    <a:pt x="631178" y="191395"/>
                  </a:lnTo>
                  <a:lnTo>
                    <a:pt x="647919" y="235341"/>
                  </a:lnTo>
                  <a:lnTo>
                    <a:pt x="658337" y="282033"/>
                  </a:lnTo>
                  <a:lnTo>
                    <a:pt x="661924" y="330962"/>
                  </a:lnTo>
                  <a:lnTo>
                    <a:pt x="658337" y="379861"/>
                  </a:lnTo>
                  <a:lnTo>
                    <a:pt x="647919" y="426536"/>
                  </a:lnTo>
                  <a:lnTo>
                    <a:pt x="631178" y="470473"/>
                  </a:lnTo>
                  <a:lnTo>
                    <a:pt x="608627" y="511160"/>
                  </a:lnTo>
                  <a:lnTo>
                    <a:pt x="580776" y="548084"/>
                  </a:lnTo>
                  <a:lnTo>
                    <a:pt x="548135" y="580733"/>
                  </a:lnTo>
                  <a:lnTo>
                    <a:pt x="511216" y="608595"/>
                  </a:lnTo>
                  <a:lnTo>
                    <a:pt x="470528" y="631158"/>
                  </a:lnTo>
                  <a:lnTo>
                    <a:pt x="426582" y="647908"/>
                  </a:lnTo>
                  <a:lnTo>
                    <a:pt x="379890" y="658334"/>
                  </a:lnTo>
                  <a:lnTo>
                    <a:pt x="330962" y="661924"/>
                  </a:lnTo>
                  <a:lnTo>
                    <a:pt x="282062" y="658334"/>
                  </a:lnTo>
                  <a:lnTo>
                    <a:pt x="235387" y="647908"/>
                  </a:lnTo>
                  <a:lnTo>
                    <a:pt x="191450" y="631158"/>
                  </a:lnTo>
                  <a:lnTo>
                    <a:pt x="150763" y="608595"/>
                  </a:lnTo>
                  <a:lnTo>
                    <a:pt x="113839" y="580733"/>
                  </a:lnTo>
                  <a:lnTo>
                    <a:pt x="81190" y="548084"/>
                  </a:lnTo>
                  <a:lnTo>
                    <a:pt x="53328" y="511160"/>
                  </a:lnTo>
                  <a:lnTo>
                    <a:pt x="30765" y="470473"/>
                  </a:lnTo>
                  <a:lnTo>
                    <a:pt x="14015" y="426536"/>
                  </a:lnTo>
                  <a:lnTo>
                    <a:pt x="3589" y="379861"/>
                  </a:lnTo>
                  <a:lnTo>
                    <a:pt x="0" y="330962"/>
                  </a:lnTo>
                  <a:close/>
                </a:path>
              </a:pathLst>
            </a:custGeom>
            <a:noFill/>
            <a:ln w="57150">
              <a:solidFill>
                <a:srgbClr val="1C346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146" name="object 52"/>
          <p:cNvSpPr txBox="1">
            <a:spLocks noChangeArrowheads="1"/>
          </p:cNvSpPr>
          <p:nvPr/>
        </p:nvSpPr>
        <p:spPr bwMode="auto">
          <a:xfrm>
            <a:off x="7789863" y="3055938"/>
            <a:ext cx="12065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sz="2800" b="1">
                <a:solidFill>
                  <a:srgbClr val="0C0C0C"/>
                </a:solidFill>
                <a:latin typeface="Century Gothic" panose="020B0502020202020204" pitchFamily="34" charset="0"/>
              </a:rPr>
              <a:t>6</a:t>
            </a:r>
            <a:endParaRPr lang="ru-RU" sz="28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1175"/>
              </a:spcBef>
            </a:pPr>
            <a:r>
              <a:rPr lang="ru-RU" sz="1300" b="1">
                <a:latin typeface="Century Gothic" panose="020B0502020202020204" pitchFamily="34" charset="0"/>
              </a:rPr>
              <a:t>Инструктаж по  заполнению</a:t>
            </a:r>
            <a:endParaRPr lang="ru-RU" sz="1300">
              <a:latin typeface="Century Gothic" panose="020B0502020202020204" pitchFamily="34" charset="0"/>
            </a:endParaRPr>
          </a:p>
          <a:p>
            <a:pPr algn="ctr" eaLnBrk="1" hangingPunct="1"/>
            <a:r>
              <a:rPr lang="ru-RU" sz="1300" b="1">
                <a:latin typeface="Century Gothic" panose="020B0502020202020204" pitchFamily="34" charset="0"/>
              </a:rPr>
              <a:t>бланков</a:t>
            </a:r>
            <a:endParaRPr lang="ru-RU" sz="1300">
              <a:latin typeface="Century Gothic" panose="020B0502020202020204" pitchFamily="34" charset="0"/>
            </a:endParaRPr>
          </a:p>
          <a:p>
            <a:pPr algn="ctr" eaLnBrk="1" hangingPunct="1"/>
            <a:r>
              <a:rPr lang="ru-RU" sz="1100" b="1">
                <a:solidFill>
                  <a:srgbClr val="FF0000"/>
                </a:solidFill>
                <a:latin typeface="Century Gothic" panose="020B0502020202020204" pitchFamily="34" charset="0"/>
              </a:rPr>
              <a:t>[Организаторы]</a:t>
            </a:r>
            <a:endParaRPr lang="ru-RU" sz="1100">
              <a:latin typeface="Century Gothic" panose="020B0502020202020204" pitchFamily="34" charset="0"/>
            </a:endParaRPr>
          </a:p>
        </p:txBody>
      </p:sp>
      <p:sp>
        <p:nvSpPr>
          <p:cNvPr id="5147" name="object 53"/>
          <p:cNvSpPr>
            <a:spLocks noChangeArrowheads="1"/>
          </p:cNvSpPr>
          <p:nvPr/>
        </p:nvSpPr>
        <p:spPr bwMode="auto">
          <a:xfrm>
            <a:off x="8313738" y="2641600"/>
            <a:ext cx="158750" cy="309563"/>
          </a:xfrm>
          <a:custGeom>
            <a:avLst/>
            <a:gdLst>
              <a:gd name="T0" fmla="*/ 16444 w 171450"/>
              <a:gd name="T1" fmla="*/ 138703 h 309880"/>
              <a:gd name="T2" fmla="*/ 9322 w 171450"/>
              <a:gd name="T3" fmla="*/ 141097 h 309880"/>
              <a:gd name="T4" fmla="*/ 3643 w 171450"/>
              <a:gd name="T5" fmla="*/ 146147 h 309880"/>
              <a:gd name="T6" fmla="*/ 464 w 171450"/>
              <a:gd name="T7" fmla="*/ 152733 h 309880"/>
              <a:gd name="T8" fmla="*/ 0 w 171450"/>
              <a:gd name="T9" fmla="*/ 160010 h 309880"/>
              <a:gd name="T10" fmla="*/ 2464 w 171450"/>
              <a:gd name="T11" fmla="*/ 167132 h 309880"/>
              <a:gd name="T12" fmla="*/ 85522 w 171450"/>
              <a:gd name="T13" fmla="*/ 309753 h 309880"/>
              <a:gd name="T14" fmla="*/ 107596 w 171450"/>
              <a:gd name="T15" fmla="*/ 271907 h 309880"/>
              <a:gd name="T16" fmla="*/ 66472 w 171450"/>
              <a:gd name="T17" fmla="*/ 271907 h 309880"/>
              <a:gd name="T18" fmla="*/ 66472 w 171450"/>
              <a:gd name="T19" fmla="*/ 201295 h 309880"/>
              <a:gd name="T20" fmla="*/ 35357 w 171450"/>
              <a:gd name="T21" fmla="*/ 147955 h 309880"/>
              <a:gd name="T22" fmla="*/ 30307 w 171450"/>
              <a:gd name="T23" fmla="*/ 142347 h 309880"/>
              <a:gd name="T24" fmla="*/ 23721 w 171450"/>
              <a:gd name="T25" fmla="*/ 139192 h 309880"/>
              <a:gd name="T26" fmla="*/ 16444 w 171450"/>
              <a:gd name="T27" fmla="*/ 138703 h 309880"/>
              <a:gd name="T28" fmla="*/ 66472 w 171450"/>
              <a:gd name="T29" fmla="*/ 201295 h 309880"/>
              <a:gd name="T30" fmla="*/ 66472 w 171450"/>
              <a:gd name="T31" fmla="*/ 271907 h 309880"/>
              <a:gd name="T32" fmla="*/ 104572 w 171450"/>
              <a:gd name="T33" fmla="*/ 271907 h 309880"/>
              <a:gd name="T34" fmla="*/ 104572 w 171450"/>
              <a:gd name="T35" fmla="*/ 262255 h 309880"/>
              <a:gd name="T36" fmla="*/ 69139 w 171450"/>
              <a:gd name="T37" fmla="*/ 262255 h 309880"/>
              <a:gd name="T38" fmla="*/ 85586 w 171450"/>
              <a:gd name="T39" fmla="*/ 234061 h 309880"/>
              <a:gd name="T40" fmla="*/ 66472 w 171450"/>
              <a:gd name="T41" fmla="*/ 201295 h 309880"/>
              <a:gd name="T42" fmla="*/ 154674 w 171450"/>
              <a:gd name="T43" fmla="*/ 138703 h 309880"/>
              <a:gd name="T44" fmla="*/ 104699 w 171450"/>
              <a:gd name="T45" fmla="*/ 201295 h 309880"/>
              <a:gd name="T46" fmla="*/ 104572 w 171450"/>
              <a:gd name="T47" fmla="*/ 271907 h 309880"/>
              <a:gd name="T48" fmla="*/ 107596 w 171450"/>
              <a:gd name="T49" fmla="*/ 271907 h 309880"/>
              <a:gd name="T50" fmla="*/ 168707 w 171450"/>
              <a:gd name="T51" fmla="*/ 167132 h 309880"/>
              <a:gd name="T52" fmla="*/ 171172 w 171450"/>
              <a:gd name="T53" fmla="*/ 160010 h 309880"/>
              <a:gd name="T54" fmla="*/ 170707 w 171450"/>
              <a:gd name="T55" fmla="*/ 152733 h 309880"/>
              <a:gd name="T56" fmla="*/ 167528 w 171450"/>
              <a:gd name="T57" fmla="*/ 146147 h 309880"/>
              <a:gd name="T58" fmla="*/ 161849 w 171450"/>
              <a:gd name="T59" fmla="*/ 141097 h 309880"/>
              <a:gd name="T60" fmla="*/ 154674 w 171450"/>
              <a:gd name="T61" fmla="*/ 138703 h 309880"/>
              <a:gd name="T62" fmla="*/ 85586 w 171450"/>
              <a:gd name="T63" fmla="*/ 234061 h 309880"/>
              <a:gd name="T64" fmla="*/ 69139 w 171450"/>
              <a:gd name="T65" fmla="*/ 262255 h 309880"/>
              <a:gd name="T66" fmla="*/ 102032 w 171450"/>
              <a:gd name="T67" fmla="*/ 262255 h 309880"/>
              <a:gd name="T68" fmla="*/ 85586 w 171450"/>
              <a:gd name="T69" fmla="*/ 234061 h 309880"/>
              <a:gd name="T70" fmla="*/ 104572 w 171450"/>
              <a:gd name="T71" fmla="*/ 201512 h 309880"/>
              <a:gd name="T72" fmla="*/ 85586 w 171450"/>
              <a:gd name="T73" fmla="*/ 234061 h 309880"/>
              <a:gd name="T74" fmla="*/ 102032 w 171450"/>
              <a:gd name="T75" fmla="*/ 262255 h 309880"/>
              <a:gd name="T76" fmla="*/ 104572 w 171450"/>
              <a:gd name="T77" fmla="*/ 262255 h 309880"/>
              <a:gd name="T78" fmla="*/ 104572 w 171450"/>
              <a:gd name="T79" fmla="*/ 201512 h 309880"/>
              <a:gd name="T80" fmla="*/ 104572 w 171450"/>
              <a:gd name="T81" fmla="*/ 0 h 309880"/>
              <a:gd name="T82" fmla="*/ 66472 w 171450"/>
              <a:gd name="T83" fmla="*/ 0 h 309880"/>
              <a:gd name="T84" fmla="*/ 66599 w 171450"/>
              <a:gd name="T85" fmla="*/ 201512 h 309880"/>
              <a:gd name="T86" fmla="*/ 85586 w 171450"/>
              <a:gd name="T87" fmla="*/ 234061 h 309880"/>
              <a:gd name="T88" fmla="*/ 104572 w 171450"/>
              <a:gd name="T89" fmla="*/ 201512 h 309880"/>
              <a:gd name="T90" fmla="*/ 104572 w 171450"/>
              <a:gd name="T91" fmla="*/ 0 h 309880"/>
              <a:gd name="T92" fmla="*/ 0 w 171450"/>
              <a:gd name="T93" fmla="*/ 0 h 309880"/>
              <a:gd name="T94" fmla="*/ 171450 w 171450"/>
              <a:gd name="T95" fmla="*/ 309880 h 309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T92" t="T93" r="T94" b="T95"/>
            <a:pathLst>
              <a:path w="171450" h="309880">
                <a:moveTo>
                  <a:pt x="16444" y="138703"/>
                </a:moveTo>
                <a:lnTo>
                  <a:pt x="9322" y="141097"/>
                </a:lnTo>
                <a:lnTo>
                  <a:pt x="3643" y="146147"/>
                </a:lnTo>
                <a:lnTo>
                  <a:pt x="464" y="152733"/>
                </a:lnTo>
                <a:lnTo>
                  <a:pt x="0" y="160010"/>
                </a:lnTo>
                <a:lnTo>
                  <a:pt x="2464" y="167132"/>
                </a:lnTo>
                <a:lnTo>
                  <a:pt x="85522" y="309753"/>
                </a:lnTo>
                <a:lnTo>
                  <a:pt x="107596" y="271907"/>
                </a:lnTo>
                <a:lnTo>
                  <a:pt x="66472" y="271907"/>
                </a:lnTo>
                <a:lnTo>
                  <a:pt x="66472" y="201295"/>
                </a:lnTo>
                <a:lnTo>
                  <a:pt x="35357" y="147955"/>
                </a:lnTo>
                <a:lnTo>
                  <a:pt x="30307" y="142347"/>
                </a:lnTo>
                <a:lnTo>
                  <a:pt x="23721" y="139192"/>
                </a:lnTo>
                <a:lnTo>
                  <a:pt x="16444" y="138703"/>
                </a:lnTo>
                <a:close/>
              </a:path>
              <a:path w="171450" h="309880">
                <a:moveTo>
                  <a:pt x="66472" y="201295"/>
                </a:moveTo>
                <a:lnTo>
                  <a:pt x="66472" y="271907"/>
                </a:lnTo>
                <a:lnTo>
                  <a:pt x="104572" y="271907"/>
                </a:lnTo>
                <a:lnTo>
                  <a:pt x="104572" y="262255"/>
                </a:lnTo>
                <a:lnTo>
                  <a:pt x="69139" y="262255"/>
                </a:lnTo>
                <a:lnTo>
                  <a:pt x="85586" y="234061"/>
                </a:lnTo>
                <a:lnTo>
                  <a:pt x="66472" y="201295"/>
                </a:lnTo>
                <a:close/>
              </a:path>
              <a:path w="171450" h="309880">
                <a:moveTo>
                  <a:pt x="154674" y="138703"/>
                </a:moveTo>
                <a:lnTo>
                  <a:pt x="104699" y="201295"/>
                </a:lnTo>
                <a:lnTo>
                  <a:pt x="104572" y="271907"/>
                </a:lnTo>
                <a:lnTo>
                  <a:pt x="107596" y="271907"/>
                </a:lnTo>
                <a:lnTo>
                  <a:pt x="168707" y="167132"/>
                </a:lnTo>
                <a:lnTo>
                  <a:pt x="171172" y="160010"/>
                </a:lnTo>
                <a:lnTo>
                  <a:pt x="170707" y="152733"/>
                </a:lnTo>
                <a:lnTo>
                  <a:pt x="167528" y="146147"/>
                </a:lnTo>
                <a:lnTo>
                  <a:pt x="161849" y="141097"/>
                </a:lnTo>
                <a:lnTo>
                  <a:pt x="154674" y="138703"/>
                </a:lnTo>
                <a:close/>
              </a:path>
              <a:path w="171450" h="309880">
                <a:moveTo>
                  <a:pt x="85586" y="234061"/>
                </a:moveTo>
                <a:lnTo>
                  <a:pt x="69139" y="262255"/>
                </a:lnTo>
                <a:lnTo>
                  <a:pt x="102032" y="262255"/>
                </a:lnTo>
                <a:lnTo>
                  <a:pt x="85586" y="234061"/>
                </a:lnTo>
                <a:close/>
              </a:path>
              <a:path w="171450" h="309880">
                <a:moveTo>
                  <a:pt x="104572" y="201512"/>
                </a:moveTo>
                <a:lnTo>
                  <a:pt x="85586" y="234061"/>
                </a:lnTo>
                <a:lnTo>
                  <a:pt x="102032" y="262255"/>
                </a:lnTo>
                <a:lnTo>
                  <a:pt x="104572" y="262255"/>
                </a:lnTo>
                <a:lnTo>
                  <a:pt x="104572" y="201512"/>
                </a:lnTo>
                <a:close/>
              </a:path>
              <a:path w="171450" h="309880">
                <a:moveTo>
                  <a:pt x="104572" y="0"/>
                </a:moveTo>
                <a:lnTo>
                  <a:pt x="66472" y="0"/>
                </a:lnTo>
                <a:lnTo>
                  <a:pt x="66599" y="201512"/>
                </a:lnTo>
                <a:lnTo>
                  <a:pt x="85586" y="234061"/>
                </a:lnTo>
                <a:lnTo>
                  <a:pt x="104572" y="201512"/>
                </a:lnTo>
                <a:lnTo>
                  <a:pt x="104572" y="0"/>
                </a:lnTo>
                <a:close/>
              </a:path>
            </a:pathLst>
          </a:custGeom>
          <a:solidFill>
            <a:srgbClr val="2A499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5148" name="object 54"/>
          <p:cNvGrpSpPr>
            <a:grpSpLocks/>
          </p:cNvGrpSpPr>
          <p:nvPr/>
        </p:nvGrpSpPr>
        <p:grpSpPr bwMode="auto">
          <a:xfrm>
            <a:off x="8078788" y="823913"/>
            <a:ext cx="663575" cy="719137"/>
            <a:chOff x="8751951" y="824357"/>
            <a:chExt cx="719455" cy="719455"/>
          </a:xfrm>
        </p:grpSpPr>
        <p:sp>
          <p:nvSpPr>
            <p:cNvPr id="5178" name="object 55"/>
            <p:cNvSpPr>
              <a:spLocks noChangeArrowheads="1"/>
            </p:cNvSpPr>
            <p:nvPr/>
          </p:nvSpPr>
          <p:spPr bwMode="auto">
            <a:xfrm>
              <a:off x="8780526" y="852932"/>
              <a:ext cx="662305" cy="662305"/>
            </a:xfrm>
            <a:custGeom>
              <a:avLst/>
              <a:gdLst>
                <a:gd name="T0" fmla="*/ 330962 w 662304"/>
                <a:gd name="T1" fmla="*/ 0 h 662305"/>
                <a:gd name="T2" fmla="*/ 282062 w 662304"/>
                <a:gd name="T3" fmla="*/ 3589 h 662305"/>
                <a:gd name="T4" fmla="*/ 235387 w 662304"/>
                <a:gd name="T5" fmla="*/ 14015 h 662305"/>
                <a:gd name="T6" fmla="*/ 191450 w 662304"/>
                <a:gd name="T7" fmla="*/ 30765 h 662305"/>
                <a:gd name="T8" fmla="*/ 150763 w 662304"/>
                <a:gd name="T9" fmla="*/ 53328 h 662305"/>
                <a:gd name="T10" fmla="*/ 113839 w 662304"/>
                <a:gd name="T11" fmla="*/ 81190 h 662305"/>
                <a:gd name="T12" fmla="*/ 81190 w 662304"/>
                <a:gd name="T13" fmla="*/ 113839 h 662305"/>
                <a:gd name="T14" fmla="*/ 53328 w 662304"/>
                <a:gd name="T15" fmla="*/ 150763 h 662305"/>
                <a:gd name="T16" fmla="*/ 30765 w 662304"/>
                <a:gd name="T17" fmla="*/ 191450 h 662305"/>
                <a:gd name="T18" fmla="*/ 14015 w 662304"/>
                <a:gd name="T19" fmla="*/ 235387 h 662305"/>
                <a:gd name="T20" fmla="*/ 3589 w 662304"/>
                <a:gd name="T21" fmla="*/ 282062 h 662305"/>
                <a:gd name="T22" fmla="*/ 0 w 662304"/>
                <a:gd name="T23" fmla="*/ 330962 h 662305"/>
                <a:gd name="T24" fmla="*/ 3589 w 662304"/>
                <a:gd name="T25" fmla="*/ 379890 h 662305"/>
                <a:gd name="T26" fmla="*/ 14015 w 662304"/>
                <a:gd name="T27" fmla="*/ 426582 h 662305"/>
                <a:gd name="T28" fmla="*/ 30765 w 662304"/>
                <a:gd name="T29" fmla="*/ 470528 h 662305"/>
                <a:gd name="T30" fmla="*/ 53328 w 662304"/>
                <a:gd name="T31" fmla="*/ 511216 h 662305"/>
                <a:gd name="T32" fmla="*/ 81190 w 662304"/>
                <a:gd name="T33" fmla="*/ 548135 h 662305"/>
                <a:gd name="T34" fmla="*/ 113839 w 662304"/>
                <a:gd name="T35" fmla="*/ 580776 h 662305"/>
                <a:gd name="T36" fmla="*/ 150763 w 662304"/>
                <a:gd name="T37" fmla="*/ 608627 h 662305"/>
                <a:gd name="T38" fmla="*/ 191450 w 662304"/>
                <a:gd name="T39" fmla="*/ 631178 h 662305"/>
                <a:gd name="T40" fmla="*/ 235387 w 662304"/>
                <a:gd name="T41" fmla="*/ 647919 h 662305"/>
                <a:gd name="T42" fmla="*/ 282062 w 662304"/>
                <a:gd name="T43" fmla="*/ 658337 h 662305"/>
                <a:gd name="T44" fmla="*/ 330962 w 662304"/>
                <a:gd name="T45" fmla="*/ 661923 h 662305"/>
                <a:gd name="T46" fmla="*/ 379890 w 662304"/>
                <a:gd name="T47" fmla="*/ 658337 h 662305"/>
                <a:gd name="T48" fmla="*/ 426582 w 662304"/>
                <a:gd name="T49" fmla="*/ 647919 h 662305"/>
                <a:gd name="T50" fmla="*/ 470528 w 662304"/>
                <a:gd name="T51" fmla="*/ 631178 h 662305"/>
                <a:gd name="T52" fmla="*/ 511216 w 662304"/>
                <a:gd name="T53" fmla="*/ 608627 h 662305"/>
                <a:gd name="T54" fmla="*/ 548135 w 662304"/>
                <a:gd name="T55" fmla="*/ 580776 h 662305"/>
                <a:gd name="T56" fmla="*/ 580776 w 662304"/>
                <a:gd name="T57" fmla="*/ 548135 h 662305"/>
                <a:gd name="T58" fmla="*/ 608627 w 662304"/>
                <a:gd name="T59" fmla="*/ 511216 h 662305"/>
                <a:gd name="T60" fmla="*/ 631178 w 662304"/>
                <a:gd name="T61" fmla="*/ 470528 h 662305"/>
                <a:gd name="T62" fmla="*/ 647919 w 662304"/>
                <a:gd name="T63" fmla="*/ 426582 h 662305"/>
                <a:gd name="T64" fmla="*/ 658337 w 662304"/>
                <a:gd name="T65" fmla="*/ 379890 h 662305"/>
                <a:gd name="T66" fmla="*/ 661924 w 662304"/>
                <a:gd name="T67" fmla="*/ 330962 h 662305"/>
                <a:gd name="T68" fmla="*/ 658337 w 662304"/>
                <a:gd name="T69" fmla="*/ 282062 h 662305"/>
                <a:gd name="T70" fmla="*/ 647919 w 662304"/>
                <a:gd name="T71" fmla="*/ 235387 h 662305"/>
                <a:gd name="T72" fmla="*/ 631178 w 662304"/>
                <a:gd name="T73" fmla="*/ 191450 h 662305"/>
                <a:gd name="T74" fmla="*/ 608627 w 662304"/>
                <a:gd name="T75" fmla="*/ 150763 h 662305"/>
                <a:gd name="T76" fmla="*/ 580776 w 662304"/>
                <a:gd name="T77" fmla="*/ 113839 h 662305"/>
                <a:gd name="T78" fmla="*/ 548135 w 662304"/>
                <a:gd name="T79" fmla="*/ 81190 h 662305"/>
                <a:gd name="T80" fmla="*/ 511216 w 662304"/>
                <a:gd name="T81" fmla="*/ 53328 h 662305"/>
                <a:gd name="T82" fmla="*/ 470528 w 662304"/>
                <a:gd name="T83" fmla="*/ 30765 h 662305"/>
                <a:gd name="T84" fmla="*/ 426582 w 662304"/>
                <a:gd name="T85" fmla="*/ 14015 h 662305"/>
                <a:gd name="T86" fmla="*/ 379890 w 662304"/>
                <a:gd name="T87" fmla="*/ 3589 h 662305"/>
                <a:gd name="T88" fmla="*/ 330962 w 662304"/>
                <a:gd name="T89" fmla="*/ 0 h 662305"/>
                <a:gd name="T90" fmla="*/ 0 w 662304"/>
                <a:gd name="T91" fmla="*/ 0 h 662305"/>
                <a:gd name="T92" fmla="*/ 662304 w 662304"/>
                <a:gd name="T93" fmla="*/ 662305 h 66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662304" h="662305">
                  <a:moveTo>
                    <a:pt x="330962" y="0"/>
                  </a:moveTo>
                  <a:lnTo>
                    <a:pt x="282062" y="3589"/>
                  </a:lnTo>
                  <a:lnTo>
                    <a:pt x="235387" y="14015"/>
                  </a:lnTo>
                  <a:lnTo>
                    <a:pt x="191450" y="30765"/>
                  </a:lnTo>
                  <a:lnTo>
                    <a:pt x="150763" y="53328"/>
                  </a:lnTo>
                  <a:lnTo>
                    <a:pt x="113839" y="81190"/>
                  </a:lnTo>
                  <a:lnTo>
                    <a:pt x="81190" y="113839"/>
                  </a:lnTo>
                  <a:lnTo>
                    <a:pt x="53328" y="150763"/>
                  </a:lnTo>
                  <a:lnTo>
                    <a:pt x="30765" y="191450"/>
                  </a:lnTo>
                  <a:lnTo>
                    <a:pt x="14015" y="235387"/>
                  </a:lnTo>
                  <a:lnTo>
                    <a:pt x="3589" y="282062"/>
                  </a:lnTo>
                  <a:lnTo>
                    <a:pt x="0" y="330962"/>
                  </a:lnTo>
                  <a:lnTo>
                    <a:pt x="3589" y="379890"/>
                  </a:lnTo>
                  <a:lnTo>
                    <a:pt x="14015" y="426582"/>
                  </a:lnTo>
                  <a:lnTo>
                    <a:pt x="30765" y="470528"/>
                  </a:lnTo>
                  <a:lnTo>
                    <a:pt x="53328" y="511216"/>
                  </a:lnTo>
                  <a:lnTo>
                    <a:pt x="81190" y="548135"/>
                  </a:lnTo>
                  <a:lnTo>
                    <a:pt x="113839" y="580776"/>
                  </a:lnTo>
                  <a:lnTo>
                    <a:pt x="150763" y="608627"/>
                  </a:lnTo>
                  <a:lnTo>
                    <a:pt x="191450" y="631178"/>
                  </a:lnTo>
                  <a:lnTo>
                    <a:pt x="235387" y="647919"/>
                  </a:lnTo>
                  <a:lnTo>
                    <a:pt x="282062" y="658337"/>
                  </a:lnTo>
                  <a:lnTo>
                    <a:pt x="330962" y="661923"/>
                  </a:lnTo>
                  <a:lnTo>
                    <a:pt x="379890" y="658337"/>
                  </a:lnTo>
                  <a:lnTo>
                    <a:pt x="426582" y="647919"/>
                  </a:lnTo>
                  <a:lnTo>
                    <a:pt x="470528" y="631178"/>
                  </a:lnTo>
                  <a:lnTo>
                    <a:pt x="511216" y="608627"/>
                  </a:lnTo>
                  <a:lnTo>
                    <a:pt x="548135" y="580776"/>
                  </a:lnTo>
                  <a:lnTo>
                    <a:pt x="580776" y="548135"/>
                  </a:lnTo>
                  <a:lnTo>
                    <a:pt x="608627" y="511216"/>
                  </a:lnTo>
                  <a:lnTo>
                    <a:pt x="631178" y="470528"/>
                  </a:lnTo>
                  <a:lnTo>
                    <a:pt x="647919" y="426582"/>
                  </a:lnTo>
                  <a:lnTo>
                    <a:pt x="658337" y="379890"/>
                  </a:lnTo>
                  <a:lnTo>
                    <a:pt x="661924" y="330962"/>
                  </a:lnTo>
                  <a:lnTo>
                    <a:pt x="658337" y="282062"/>
                  </a:lnTo>
                  <a:lnTo>
                    <a:pt x="647919" y="235387"/>
                  </a:lnTo>
                  <a:lnTo>
                    <a:pt x="631178" y="191450"/>
                  </a:lnTo>
                  <a:lnTo>
                    <a:pt x="608627" y="150763"/>
                  </a:lnTo>
                  <a:lnTo>
                    <a:pt x="580776" y="113839"/>
                  </a:lnTo>
                  <a:lnTo>
                    <a:pt x="548135" y="81190"/>
                  </a:lnTo>
                  <a:lnTo>
                    <a:pt x="511216" y="53328"/>
                  </a:lnTo>
                  <a:lnTo>
                    <a:pt x="470528" y="30765"/>
                  </a:lnTo>
                  <a:lnTo>
                    <a:pt x="426582" y="14015"/>
                  </a:lnTo>
                  <a:lnTo>
                    <a:pt x="379890" y="3589"/>
                  </a:lnTo>
                  <a:lnTo>
                    <a:pt x="3309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79" name="object 56"/>
            <p:cNvSpPr>
              <a:spLocks noChangeArrowheads="1"/>
            </p:cNvSpPr>
            <p:nvPr/>
          </p:nvSpPr>
          <p:spPr bwMode="auto">
            <a:xfrm>
              <a:off x="8780526" y="852932"/>
              <a:ext cx="662305" cy="662305"/>
            </a:xfrm>
            <a:custGeom>
              <a:avLst/>
              <a:gdLst>
                <a:gd name="T0" fmla="*/ 0 w 662304"/>
                <a:gd name="T1" fmla="*/ 330962 h 662305"/>
                <a:gd name="T2" fmla="*/ 3589 w 662304"/>
                <a:gd name="T3" fmla="*/ 282062 h 662305"/>
                <a:gd name="T4" fmla="*/ 14015 w 662304"/>
                <a:gd name="T5" fmla="*/ 235387 h 662305"/>
                <a:gd name="T6" fmla="*/ 30765 w 662304"/>
                <a:gd name="T7" fmla="*/ 191450 h 662305"/>
                <a:gd name="T8" fmla="*/ 53328 w 662304"/>
                <a:gd name="T9" fmla="*/ 150763 h 662305"/>
                <a:gd name="T10" fmla="*/ 81190 w 662304"/>
                <a:gd name="T11" fmla="*/ 113839 h 662305"/>
                <a:gd name="T12" fmla="*/ 113839 w 662304"/>
                <a:gd name="T13" fmla="*/ 81190 h 662305"/>
                <a:gd name="T14" fmla="*/ 150763 w 662304"/>
                <a:gd name="T15" fmla="*/ 53328 h 662305"/>
                <a:gd name="T16" fmla="*/ 191450 w 662304"/>
                <a:gd name="T17" fmla="*/ 30765 h 662305"/>
                <a:gd name="T18" fmla="*/ 235387 w 662304"/>
                <a:gd name="T19" fmla="*/ 14015 h 662305"/>
                <a:gd name="T20" fmla="*/ 282062 w 662304"/>
                <a:gd name="T21" fmla="*/ 3589 h 662305"/>
                <a:gd name="T22" fmla="*/ 330962 w 662304"/>
                <a:gd name="T23" fmla="*/ 0 h 662305"/>
                <a:gd name="T24" fmla="*/ 379890 w 662304"/>
                <a:gd name="T25" fmla="*/ 3589 h 662305"/>
                <a:gd name="T26" fmla="*/ 426582 w 662304"/>
                <a:gd name="T27" fmla="*/ 14015 h 662305"/>
                <a:gd name="T28" fmla="*/ 470528 w 662304"/>
                <a:gd name="T29" fmla="*/ 30765 h 662305"/>
                <a:gd name="T30" fmla="*/ 511216 w 662304"/>
                <a:gd name="T31" fmla="*/ 53328 h 662305"/>
                <a:gd name="T32" fmla="*/ 548135 w 662304"/>
                <a:gd name="T33" fmla="*/ 81190 h 662305"/>
                <a:gd name="T34" fmla="*/ 580776 w 662304"/>
                <a:gd name="T35" fmla="*/ 113839 h 662305"/>
                <a:gd name="T36" fmla="*/ 608627 w 662304"/>
                <a:gd name="T37" fmla="*/ 150763 h 662305"/>
                <a:gd name="T38" fmla="*/ 631178 w 662304"/>
                <a:gd name="T39" fmla="*/ 191450 h 662305"/>
                <a:gd name="T40" fmla="*/ 647919 w 662304"/>
                <a:gd name="T41" fmla="*/ 235387 h 662305"/>
                <a:gd name="T42" fmla="*/ 658337 w 662304"/>
                <a:gd name="T43" fmla="*/ 282062 h 662305"/>
                <a:gd name="T44" fmla="*/ 661924 w 662304"/>
                <a:gd name="T45" fmla="*/ 330962 h 662305"/>
                <a:gd name="T46" fmla="*/ 658337 w 662304"/>
                <a:gd name="T47" fmla="*/ 379890 h 662305"/>
                <a:gd name="T48" fmla="*/ 647919 w 662304"/>
                <a:gd name="T49" fmla="*/ 426582 h 662305"/>
                <a:gd name="T50" fmla="*/ 631178 w 662304"/>
                <a:gd name="T51" fmla="*/ 470528 h 662305"/>
                <a:gd name="T52" fmla="*/ 608627 w 662304"/>
                <a:gd name="T53" fmla="*/ 511216 h 662305"/>
                <a:gd name="T54" fmla="*/ 580776 w 662304"/>
                <a:gd name="T55" fmla="*/ 548135 h 662305"/>
                <a:gd name="T56" fmla="*/ 548135 w 662304"/>
                <a:gd name="T57" fmla="*/ 580776 h 662305"/>
                <a:gd name="T58" fmla="*/ 511216 w 662304"/>
                <a:gd name="T59" fmla="*/ 608627 h 662305"/>
                <a:gd name="T60" fmla="*/ 470528 w 662304"/>
                <a:gd name="T61" fmla="*/ 631178 h 662305"/>
                <a:gd name="T62" fmla="*/ 426582 w 662304"/>
                <a:gd name="T63" fmla="*/ 647919 h 662305"/>
                <a:gd name="T64" fmla="*/ 379890 w 662304"/>
                <a:gd name="T65" fmla="*/ 658337 h 662305"/>
                <a:gd name="T66" fmla="*/ 330962 w 662304"/>
                <a:gd name="T67" fmla="*/ 661923 h 662305"/>
                <a:gd name="T68" fmla="*/ 282062 w 662304"/>
                <a:gd name="T69" fmla="*/ 658337 h 662305"/>
                <a:gd name="T70" fmla="*/ 235387 w 662304"/>
                <a:gd name="T71" fmla="*/ 647919 h 662305"/>
                <a:gd name="T72" fmla="*/ 191450 w 662304"/>
                <a:gd name="T73" fmla="*/ 631178 h 662305"/>
                <a:gd name="T74" fmla="*/ 150763 w 662304"/>
                <a:gd name="T75" fmla="*/ 608627 h 662305"/>
                <a:gd name="T76" fmla="*/ 113839 w 662304"/>
                <a:gd name="T77" fmla="*/ 580776 h 662305"/>
                <a:gd name="T78" fmla="*/ 81190 w 662304"/>
                <a:gd name="T79" fmla="*/ 548135 h 662305"/>
                <a:gd name="T80" fmla="*/ 53328 w 662304"/>
                <a:gd name="T81" fmla="*/ 511216 h 662305"/>
                <a:gd name="T82" fmla="*/ 30765 w 662304"/>
                <a:gd name="T83" fmla="*/ 470528 h 662305"/>
                <a:gd name="T84" fmla="*/ 14015 w 662304"/>
                <a:gd name="T85" fmla="*/ 426582 h 662305"/>
                <a:gd name="T86" fmla="*/ 3589 w 662304"/>
                <a:gd name="T87" fmla="*/ 379890 h 662305"/>
                <a:gd name="T88" fmla="*/ 0 w 662304"/>
                <a:gd name="T89" fmla="*/ 330962 h 662305"/>
                <a:gd name="T90" fmla="*/ 0 w 662304"/>
                <a:gd name="T91" fmla="*/ 0 h 662305"/>
                <a:gd name="T92" fmla="*/ 662304 w 662304"/>
                <a:gd name="T93" fmla="*/ 662305 h 66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662304" h="662305">
                  <a:moveTo>
                    <a:pt x="0" y="330962"/>
                  </a:moveTo>
                  <a:lnTo>
                    <a:pt x="3589" y="282062"/>
                  </a:lnTo>
                  <a:lnTo>
                    <a:pt x="14015" y="235387"/>
                  </a:lnTo>
                  <a:lnTo>
                    <a:pt x="30765" y="191450"/>
                  </a:lnTo>
                  <a:lnTo>
                    <a:pt x="53328" y="150763"/>
                  </a:lnTo>
                  <a:lnTo>
                    <a:pt x="81190" y="113839"/>
                  </a:lnTo>
                  <a:lnTo>
                    <a:pt x="113839" y="81190"/>
                  </a:lnTo>
                  <a:lnTo>
                    <a:pt x="150763" y="53328"/>
                  </a:lnTo>
                  <a:lnTo>
                    <a:pt x="191450" y="30765"/>
                  </a:lnTo>
                  <a:lnTo>
                    <a:pt x="235387" y="14015"/>
                  </a:lnTo>
                  <a:lnTo>
                    <a:pt x="282062" y="3589"/>
                  </a:lnTo>
                  <a:lnTo>
                    <a:pt x="330962" y="0"/>
                  </a:lnTo>
                  <a:lnTo>
                    <a:pt x="379890" y="3589"/>
                  </a:lnTo>
                  <a:lnTo>
                    <a:pt x="426582" y="14015"/>
                  </a:lnTo>
                  <a:lnTo>
                    <a:pt x="470528" y="30765"/>
                  </a:lnTo>
                  <a:lnTo>
                    <a:pt x="511216" y="53328"/>
                  </a:lnTo>
                  <a:lnTo>
                    <a:pt x="548135" y="81190"/>
                  </a:lnTo>
                  <a:lnTo>
                    <a:pt x="580776" y="113839"/>
                  </a:lnTo>
                  <a:lnTo>
                    <a:pt x="608627" y="150763"/>
                  </a:lnTo>
                  <a:lnTo>
                    <a:pt x="631178" y="191450"/>
                  </a:lnTo>
                  <a:lnTo>
                    <a:pt x="647919" y="235387"/>
                  </a:lnTo>
                  <a:lnTo>
                    <a:pt x="658337" y="282062"/>
                  </a:lnTo>
                  <a:lnTo>
                    <a:pt x="661924" y="330962"/>
                  </a:lnTo>
                  <a:lnTo>
                    <a:pt x="658337" y="379890"/>
                  </a:lnTo>
                  <a:lnTo>
                    <a:pt x="647919" y="426582"/>
                  </a:lnTo>
                  <a:lnTo>
                    <a:pt x="631178" y="470528"/>
                  </a:lnTo>
                  <a:lnTo>
                    <a:pt x="608627" y="511216"/>
                  </a:lnTo>
                  <a:lnTo>
                    <a:pt x="580776" y="548135"/>
                  </a:lnTo>
                  <a:lnTo>
                    <a:pt x="548135" y="580776"/>
                  </a:lnTo>
                  <a:lnTo>
                    <a:pt x="511216" y="608627"/>
                  </a:lnTo>
                  <a:lnTo>
                    <a:pt x="470528" y="631178"/>
                  </a:lnTo>
                  <a:lnTo>
                    <a:pt x="426582" y="647919"/>
                  </a:lnTo>
                  <a:lnTo>
                    <a:pt x="379890" y="658337"/>
                  </a:lnTo>
                  <a:lnTo>
                    <a:pt x="330962" y="661923"/>
                  </a:lnTo>
                  <a:lnTo>
                    <a:pt x="282062" y="658337"/>
                  </a:lnTo>
                  <a:lnTo>
                    <a:pt x="235387" y="647919"/>
                  </a:lnTo>
                  <a:lnTo>
                    <a:pt x="191450" y="631178"/>
                  </a:lnTo>
                  <a:lnTo>
                    <a:pt x="150763" y="608627"/>
                  </a:lnTo>
                  <a:lnTo>
                    <a:pt x="113839" y="580776"/>
                  </a:lnTo>
                  <a:lnTo>
                    <a:pt x="81190" y="548135"/>
                  </a:lnTo>
                  <a:lnTo>
                    <a:pt x="53328" y="511216"/>
                  </a:lnTo>
                  <a:lnTo>
                    <a:pt x="30765" y="470528"/>
                  </a:lnTo>
                  <a:lnTo>
                    <a:pt x="14015" y="426582"/>
                  </a:lnTo>
                  <a:lnTo>
                    <a:pt x="3589" y="379890"/>
                  </a:lnTo>
                  <a:lnTo>
                    <a:pt x="0" y="330962"/>
                  </a:lnTo>
                  <a:close/>
                </a:path>
              </a:pathLst>
            </a:custGeom>
            <a:noFill/>
            <a:ln w="57150">
              <a:solidFill>
                <a:srgbClr val="1C346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149" name="object 57"/>
          <p:cNvSpPr txBox="1">
            <a:spLocks noChangeArrowheads="1"/>
          </p:cNvSpPr>
          <p:nvPr/>
        </p:nvSpPr>
        <p:spPr bwMode="auto">
          <a:xfrm>
            <a:off x="8137525" y="1497013"/>
            <a:ext cx="8556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sz="1300" b="1">
                <a:latin typeface="Century Gothic" panose="020B0502020202020204" pitchFamily="34" charset="0"/>
              </a:rPr>
              <a:t>Выдача</a:t>
            </a:r>
            <a:endParaRPr lang="ru-RU" sz="1300">
              <a:latin typeface="Century Gothic" panose="020B0502020202020204" pitchFamily="34" charset="0"/>
            </a:endParaRPr>
          </a:p>
        </p:txBody>
      </p:sp>
      <p:sp>
        <p:nvSpPr>
          <p:cNvPr id="5150" name="object 58"/>
          <p:cNvSpPr txBox="1">
            <a:spLocks noChangeArrowheads="1"/>
          </p:cNvSpPr>
          <p:nvPr/>
        </p:nvSpPr>
        <p:spPr bwMode="auto">
          <a:xfrm>
            <a:off x="7907338" y="1695450"/>
            <a:ext cx="12382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 indent="73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sz="1300" b="1">
                <a:latin typeface="Century Gothic" panose="020B0502020202020204" pitchFamily="34" charset="0"/>
              </a:rPr>
              <a:t>комплектов  с бланками,  регистрация  участников  </a:t>
            </a:r>
            <a:r>
              <a:rPr lang="ru-RU" sz="1100" b="1">
                <a:solidFill>
                  <a:srgbClr val="FF0000"/>
                </a:solidFill>
                <a:latin typeface="Century Gothic" panose="020B0502020202020204" pitchFamily="34" charset="0"/>
              </a:rPr>
              <a:t>[</a:t>
            </a:r>
            <a:r>
              <a:rPr lang="ru-RU" sz="1000" b="1">
                <a:solidFill>
                  <a:srgbClr val="FF0000"/>
                </a:solidFill>
                <a:latin typeface="Century Gothic" panose="020B0502020202020204" pitchFamily="34" charset="0"/>
              </a:rPr>
              <a:t>Организаторы</a:t>
            </a:r>
            <a:r>
              <a:rPr lang="ru-RU" sz="1100" b="1">
                <a:solidFill>
                  <a:srgbClr val="FF0000"/>
                </a:solidFill>
                <a:latin typeface="Century Gothic" panose="020B0502020202020204" pitchFamily="34" charset="0"/>
              </a:rPr>
              <a:t>]</a:t>
            </a:r>
            <a:endParaRPr lang="ru-RU" sz="1100">
              <a:latin typeface="Century Gothic" panose="020B0502020202020204" pitchFamily="34" charset="0"/>
            </a:endParaRPr>
          </a:p>
        </p:txBody>
      </p:sp>
      <p:sp>
        <p:nvSpPr>
          <p:cNvPr id="5151" name="object 59"/>
          <p:cNvSpPr txBox="1">
            <a:spLocks noChangeArrowheads="1"/>
          </p:cNvSpPr>
          <p:nvPr/>
        </p:nvSpPr>
        <p:spPr bwMode="auto">
          <a:xfrm>
            <a:off x="7158038" y="6173788"/>
            <a:ext cx="19875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endParaRPr lang="ru-RU" sz="1100">
              <a:latin typeface="Century Gothic" panose="020B0502020202020204" pitchFamily="34" charset="0"/>
            </a:endParaRPr>
          </a:p>
        </p:txBody>
      </p:sp>
      <p:grpSp>
        <p:nvGrpSpPr>
          <p:cNvPr id="5152" name="object 60"/>
          <p:cNvGrpSpPr>
            <a:grpSpLocks/>
          </p:cNvGrpSpPr>
          <p:nvPr/>
        </p:nvGrpSpPr>
        <p:grpSpPr bwMode="auto">
          <a:xfrm>
            <a:off x="7945438" y="4764088"/>
            <a:ext cx="682625" cy="728662"/>
            <a:chOff x="8607552" y="4764404"/>
            <a:chExt cx="739775" cy="728980"/>
          </a:xfrm>
        </p:grpSpPr>
        <p:sp>
          <p:nvSpPr>
            <p:cNvPr id="5176" name="object 61"/>
            <p:cNvSpPr>
              <a:spLocks noChangeArrowheads="1"/>
            </p:cNvSpPr>
            <p:nvPr/>
          </p:nvSpPr>
          <p:spPr bwMode="auto">
            <a:xfrm>
              <a:off x="8636127" y="4792979"/>
              <a:ext cx="682625" cy="671830"/>
            </a:xfrm>
            <a:custGeom>
              <a:avLst/>
              <a:gdLst>
                <a:gd name="T0" fmla="*/ 341122 w 682625"/>
                <a:gd name="T1" fmla="*/ 0 h 671829"/>
                <a:gd name="T2" fmla="*/ 294845 w 682625"/>
                <a:gd name="T3" fmla="*/ 3066 h 671829"/>
                <a:gd name="T4" fmla="*/ 250457 w 682625"/>
                <a:gd name="T5" fmla="*/ 11997 h 671829"/>
                <a:gd name="T6" fmla="*/ 208365 w 682625"/>
                <a:gd name="T7" fmla="*/ 26394 h 671829"/>
                <a:gd name="T8" fmla="*/ 168975 w 682625"/>
                <a:gd name="T9" fmla="*/ 45856 h 671829"/>
                <a:gd name="T10" fmla="*/ 132696 w 682625"/>
                <a:gd name="T11" fmla="*/ 69984 h 671829"/>
                <a:gd name="T12" fmla="*/ 99933 w 682625"/>
                <a:gd name="T13" fmla="*/ 98377 h 671829"/>
                <a:gd name="T14" fmla="*/ 71093 w 682625"/>
                <a:gd name="T15" fmla="*/ 130636 h 671829"/>
                <a:gd name="T16" fmla="*/ 46585 w 682625"/>
                <a:gd name="T17" fmla="*/ 166360 h 671829"/>
                <a:gd name="T18" fmla="*/ 26814 w 682625"/>
                <a:gd name="T19" fmla="*/ 205150 h 671829"/>
                <a:gd name="T20" fmla="*/ 12189 w 682625"/>
                <a:gd name="T21" fmla="*/ 246606 h 671829"/>
                <a:gd name="T22" fmla="*/ 3115 w 682625"/>
                <a:gd name="T23" fmla="*/ 290327 h 671829"/>
                <a:gd name="T24" fmla="*/ 0 w 682625"/>
                <a:gd name="T25" fmla="*/ 335915 h 671829"/>
                <a:gd name="T26" fmla="*/ 3115 w 682625"/>
                <a:gd name="T27" fmla="*/ 381473 h 671829"/>
                <a:gd name="T28" fmla="*/ 12189 w 682625"/>
                <a:gd name="T29" fmla="*/ 425170 h 671829"/>
                <a:gd name="T30" fmla="*/ 26814 w 682625"/>
                <a:gd name="T31" fmla="*/ 466605 h 671829"/>
                <a:gd name="T32" fmla="*/ 46585 w 682625"/>
                <a:gd name="T33" fmla="*/ 505380 h 671829"/>
                <a:gd name="T34" fmla="*/ 71093 w 682625"/>
                <a:gd name="T35" fmla="*/ 541092 h 671829"/>
                <a:gd name="T36" fmla="*/ 99933 w 682625"/>
                <a:gd name="T37" fmla="*/ 573341 h 671829"/>
                <a:gd name="T38" fmla="*/ 132696 w 682625"/>
                <a:gd name="T39" fmla="*/ 601728 h 671829"/>
                <a:gd name="T40" fmla="*/ 168975 w 682625"/>
                <a:gd name="T41" fmla="*/ 625851 h 671829"/>
                <a:gd name="T42" fmla="*/ 208365 w 682625"/>
                <a:gd name="T43" fmla="*/ 645310 h 671829"/>
                <a:gd name="T44" fmla="*/ 250457 w 682625"/>
                <a:gd name="T45" fmla="*/ 659706 h 671829"/>
                <a:gd name="T46" fmla="*/ 294845 w 682625"/>
                <a:gd name="T47" fmla="*/ 668637 h 671829"/>
                <a:gd name="T48" fmla="*/ 341122 w 682625"/>
                <a:gd name="T49" fmla="*/ 671703 h 671829"/>
                <a:gd name="T50" fmla="*/ 387398 w 682625"/>
                <a:gd name="T51" fmla="*/ 668637 h 671829"/>
                <a:gd name="T52" fmla="*/ 431786 w 682625"/>
                <a:gd name="T53" fmla="*/ 659706 h 671829"/>
                <a:gd name="T54" fmla="*/ 473878 w 682625"/>
                <a:gd name="T55" fmla="*/ 645310 h 671829"/>
                <a:gd name="T56" fmla="*/ 513268 w 682625"/>
                <a:gd name="T57" fmla="*/ 625851 h 671829"/>
                <a:gd name="T58" fmla="*/ 549547 w 682625"/>
                <a:gd name="T59" fmla="*/ 601728 h 671829"/>
                <a:gd name="T60" fmla="*/ 582310 w 682625"/>
                <a:gd name="T61" fmla="*/ 573341 h 671829"/>
                <a:gd name="T62" fmla="*/ 611150 w 682625"/>
                <a:gd name="T63" fmla="*/ 541092 h 671829"/>
                <a:gd name="T64" fmla="*/ 635658 w 682625"/>
                <a:gd name="T65" fmla="*/ 505380 h 671829"/>
                <a:gd name="T66" fmla="*/ 655429 w 682625"/>
                <a:gd name="T67" fmla="*/ 466605 h 671829"/>
                <a:gd name="T68" fmla="*/ 670054 w 682625"/>
                <a:gd name="T69" fmla="*/ 425170 h 671829"/>
                <a:gd name="T70" fmla="*/ 679128 w 682625"/>
                <a:gd name="T71" fmla="*/ 381473 h 671829"/>
                <a:gd name="T72" fmla="*/ 682244 w 682625"/>
                <a:gd name="T73" fmla="*/ 335915 h 671829"/>
                <a:gd name="T74" fmla="*/ 679128 w 682625"/>
                <a:gd name="T75" fmla="*/ 290327 h 671829"/>
                <a:gd name="T76" fmla="*/ 670054 w 682625"/>
                <a:gd name="T77" fmla="*/ 246606 h 671829"/>
                <a:gd name="T78" fmla="*/ 655429 w 682625"/>
                <a:gd name="T79" fmla="*/ 205150 h 671829"/>
                <a:gd name="T80" fmla="*/ 635658 w 682625"/>
                <a:gd name="T81" fmla="*/ 166360 h 671829"/>
                <a:gd name="T82" fmla="*/ 611150 w 682625"/>
                <a:gd name="T83" fmla="*/ 130636 h 671829"/>
                <a:gd name="T84" fmla="*/ 582310 w 682625"/>
                <a:gd name="T85" fmla="*/ 98377 h 671829"/>
                <a:gd name="T86" fmla="*/ 549547 w 682625"/>
                <a:gd name="T87" fmla="*/ 69984 h 671829"/>
                <a:gd name="T88" fmla="*/ 513268 w 682625"/>
                <a:gd name="T89" fmla="*/ 45856 h 671829"/>
                <a:gd name="T90" fmla="*/ 473878 w 682625"/>
                <a:gd name="T91" fmla="*/ 26394 h 671829"/>
                <a:gd name="T92" fmla="*/ 431786 w 682625"/>
                <a:gd name="T93" fmla="*/ 11997 h 671829"/>
                <a:gd name="T94" fmla="*/ 387398 w 682625"/>
                <a:gd name="T95" fmla="*/ 3066 h 671829"/>
                <a:gd name="T96" fmla="*/ 341122 w 682625"/>
                <a:gd name="T97" fmla="*/ 0 h 671829"/>
                <a:gd name="T98" fmla="*/ 0 w 682625"/>
                <a:gd name="T99" fmla="*/ 0 h 671829"/>
                <a:gd name="T100" fmla="*/ 682625 w 682625"/>
                <a:gd name="T101" fmla="*/ 671829 h 67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682625" h="671829">
                  <a:moveTo>
                    <a:pt x="341122" y="0"/>
                  </a:moveTo>
                  <a:lnTo>
                    <a:pt x="294845" y="3066"/>
                  </a:lnTo>
                  <a:lnTo>
                    <a:pt x="250457" y="11997"/>
                  </a:lnTo>
                  <a:lnTo>
                    <a:pt x="208365" y="26394"/>
                  </a:lnTo>
                  <a:lnTo>
                    <a:pt x="168975" y="45856"/>
                  </a:lnTo>
                  <a:lnTo>
                    <a:pt x="132696" y="69984"/>
                  </a:lnTo>
                  <a:lnTo>
                    <a:pt x="99933" y="98377"/>
                  </a:lnTo>
                  <a:lnTo>
                    <a:pt x="71093" y="130636"/>
                  </a:lnTo>
                  <a:lnTo>
                    <a:pt x="46585" y="166360"/>
                  </a:lnTo>
                  <a:lnTo>
                    <a:pt x="26814" y="205150"/>
                  </a:lnTo>
                  <a:lnTo>
                    <a:pt x="12189" y="246606"/>
                  </a:lnTo>
                  <a:lnTo>
                    <a:pt x="3115" y="290327"/>
                  </a:lnTo>
                  <a:lnTo>
                    <a:pt x="0" y="335915"/>
                  </a:lnTo>
                  <a:lnTo>
                    <a:pt x="3115" y="381473"/>
                  </a:lnTo>
                  <a:lnTo>
                    <a:pt x="12189" y="425170"/>
                  </a:lnTo>
                  <a:lnTo>
                    <a:pt x="26814" y="466605"/>
                  </a:lnTo>
                  <a:lnTo>
                    <a:pt x="46585" y="505380"/>
                  </a:lnTo>
                  <a:lnTo>
                    <a:pt x="71093" y="541092"/>
                  </a:lnTo>
                  <a:lnTo>
                    <a:pt x="99933" y="573341"/>
                  </a:lnTo>
                  <a:lnTo>
                    <a:pt x="132696" y="601728"/>
                  </a:lnTo>
                  <a:lnTo>
                    <a:pt x="168975" y="625851"/>
                  </a:lnTo>
                  <a:lnTo>
                    <a:pt x="208365" y="645310"/>
                  </a:lnTo>
                  <a:lnTo>
                    <a:pt x="250457" y="659706"/>
                  </a:lnTo>
                  <a:lnTo>
                    <a:pt x="294845" y="668637"/>
                  </a:lnTo>
                  <a:lnTo>
                    <a:pt x="341122" y="671703"/>
                  </a:lnTo>
                  <a:lnTo>
                    <a:pt x="387398" y="668637"/>
                  </a:lnTo>
                  <a:lnTo>
                    <a:pt x="431786" y="659706"/>
                  </a:lnTo>
                  <a:lnTo>
                    <a:pt x="473878" y="645310"/>
                  </a:lnTo>
                  <a:lnTo>
                    <a:pt x="513268" y="625851"/>
                  </a:lnTo>
                  <a:lnTo>
                    <a:pt x="549547" y="601728"/>
                  </a:lnTo>
                  <a:lnTo>
                    <a:pt x="582310" y="573341"/>
                  </a:lnTo>
                  <a:lnTo>
                    <a:pt x="611150" y="541092"/>
                  </a:lnTo>
                  <a:lnTo>
                    <a:pt x="635658" y="505380"/>
                  </a:lnTo>
                  <a:lnTo>
                    <a:pt x="655429" y="466605"/>
                  </a:lnTo>
                  <a:lnTo>
                    <a:pt x="670054" y="425170"/>
                  </a:lnTo>
                  <a:lnTo>
                    <a:pt x="679128" y="381473"/>
                  </a:lnTo>
                  <a:lnTo>
                    <a:pt x="682244" y="335915"/>
                  </a:lnTo>
                  <a:lnTo>
                    <a:pt x="679128" y="290327"/>
                  </a:lnTo>
                  <a:lnTo>
                    <a:pt x="670054" y="246606"/>
                  </a:lnTo>
                  <a:lnTo>
                    <a:pt x="655429" y="205150"/>
                  </a:lnTo>
                  <a:lnTo>
                    <a:pt x="635658" y="166360"/>
                  </a:lnTo>
                  <a:lnTo>
                    <a:pt x="611150" y="130636"/>
                  </a:lnTo>
                  <a:lnTo>
                    <a:pt x="582310" y="98377"/>
                  </a:lnTo>
                  <a:lnTo>
                    <a:pt x="549547" y="69984"/>
                  </a:lnTo>
                  <a:lnTo>
                    <a:pt x="513268" y="45856"/>
                  </a:lnTo>
                  <a:lnTo>
                    <a:pt x="473878" y="26394"/>
                  </a:lnTo>
                  <a:lnTo>
                    <a:pt x="431786" y="11997"/>
                  </a:lnTo>
                  <a:lnTo>
                    <a:pt x="387398" y="3066"/>
                  </a:lnTo>
                  <a:lnTo>
                    <a:pt x="341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77" name="object 62"/>
            <p:cNvSpPr>
              <a:spLocks noChangeArrowheads="1"/>
            </p:cNvSpPr>
            <p:nvPr/>
          </p:nvSpPr>
          <p:spPr bwMode="auto">
            <a:xfrm>
              <a:off x="8636127" y="4792979"/>
              <a:ext cx="682625" cy="671830"/>
            </a:xfrm>
            <a:custGeom>
              <a:avLst/>
              <a:gdLst>
                <a:gd name="T0" fmla="*/ 0 w 682625"/>
                <a:gd name="T1" fmla="*/ 335915 h 671829"/>
                <a:gd name="T2" fmla="*/ 3115 w 682625"/>
                <a:gd name="T3" fmla="*/ 290327 h 671829"/>
                <a:gd name="T4" fmla="*/ 12189 w 682625"/>
                <a:gd name="T5" fmla="*/ 246606 h 671829"/>
                <a:gd name="T6" fmla="*/ 26814 w 682625"/>
                <a:gd name="T7" fmla="*/ 205150 h 671829"/>
                <a:gd name="T8" fmla="*/ 46585 w 682625"/>
                <a:gd name="T9" fmla="*/ 166360 h 671829"/>
                <a:gd name="T10" fmla="*/ 71093 w 682625"/>
                <a:gd name="T11" fmla="*/ 130636 h 671829"/>
                <a:gd name="T12" fmla="*/ 99933 w 682625"/>
                <a:gd name="T13" fmla="*/ 98377 h 671829"/>
                <a:gd name="T14" fmla="*/ 132696 w 682625"/>
                <a:gd name="T15" fmla="*/ 69984 h 671829"/>
                <a:gd name="T16" fmla="*/ 168975 w 682625"/>
                <a:gd name="T17" fmla="*/ 45856 h 671829"/>
                <a:gd name="T18" fmla="*/ 208365 w 682625"/>
                <a:gd name="T19" fmla="*/ 26394 h 671829"/>
                <a:gd name="T20" fmla="*/ 250457 w 682625"/>
                <a:gd name="T21" fmla="*/ 11997 h 671829"/>
                <a:gd name="T22" fmla="*/ 294845 w 682625"/>
                <a:gd name="T23" fmla="*/ 3066 h 671829"/>
                <a:gd name="T24" fmla="*/ 341122 w 682625"/>
                <a:gd name="T25" fmla="*/ 0 h 671829"/>
                <a:gd name="T26" fmla="*/ 387398 w 682625"/>
                <a:gd name="T27" fmla="*/ 3066 h 671829"/>
                <a:gd name="T28" fmla="*/ 431786 w 682625"/>
                <a:gd name="T29" fmla="*/ 11997 h 671829"/>
                <a:gd name="T30" fmla="*/ 473878 w 682625"/>
                <a:gd name="T31" fmla="*/ 26394 h 671829"/>
                <a:gd name="T32" fmla="*/ 513268 w 682625"/>
                <a:gd name="T33" fmla="*/ 45856 h 671829"/>
                <a:gd name="T34" fmla="*/ 549547 w 682625"/>
                <a:gd name="T35" fmla="*/ 69984 h 671829"/>
                <a:gd name="T36" fmla="*/ 582310 w 682625"/>
                <a:gd name="T37" fmla="*/ 98377 h 671829"/>
                <a:gd name="T38" fmla="*/ 611150 w 682625"/>
                <a:gd name="T39" fmla="*/ 130636 h 671829"/>
                <a:gd name="T40" fmla="*/ 635658 w 682625"/>
                <a:gd name="T41" fmla="*/ 166360 h 671829"/>
                <a:gd name="T42" fmla="*/ 655429 w 682625"/>
                <a:gd name="T43" fmla="*/ 205150 h 671829"/>
                <a:gd name="T44" fmla="*/ 670054 w 682625"/>
                <a:gd name="T45" fmla="*/ 246606 h 671829"/>
                <a:gd name="T46" fmla="*/ 679128 w 682625"/>
                <a:gd name="T47" fmla="*/ 290327 h 671829"/>
                <a:gd name="T48" fmla="*/ 682244 w 682625"/>
                <a:gd name="T49" fmla="*/ 335915 h 671829"/>
                <a:gd name="T50" fmla="*/ 679128 w 682625"/>
                <a:gd name="T51" fmla="*/ 381473 h 671829"/>
                <a:gd name="T52" fmla="*/ 670054 w 682625"/>
                <a:gd name="T53" fmla="*/ 425170 h 671829"/>
                <a:gd name="T54" fmla="*/ 655429 w 682625"/>
                <a:gd name="T55" fmla="*/ 466605 h 671829"/>
                <a:gd name="T56" fmla="*/ 635658 w 682625"/>
                <a:gd name="T57" fmla="*/ 505380 h 671829"/>
                <a:gd name="T58" fmla="*/ 611150 w 682625"/>
                <a:gd name="T59" fmla="*/ 541092 h 671829"/>
                <a:gd name="T60" fmla="*/ 582310 w 682625"/>
                <a:gd name="T61" fmla="*/ 573341 h 671829"/>
                <a:gd name="T62" fmla="*/ 549547 w 682625"/>
                <a:gd name="T63" fmla="*/ 601728 h 671829"/>
                <a:gd name="T64" fmla="*/ 513268 w 682625"/>
                <a:gd name="T65" fmla="*/ 625851 h 671829"/>
                <a:gd name="T66" fmla="*/ 473878 w 682625"/>
                <a:gd name="T67" fmla="*/ 645310 h 671829"/>
                <a:gd name="T68" fmla="*/ 431786 w 682625"/>
                <a:gd name="T69" fmla="*/ 659706 h 671829"/>
                <a:gd name="T70" fmla="*/ 387398 w 682625"/>
                <a:gd name="T71" fmla="*/ 668637 h 671829"/>
                <a:gd name="T72" fmla="*/ 341122 w 682625"/>
                <a:gd name="T73" fmla="*/ 671703 h 671829"/>
                <a:gd name="T74" fmla="*/ 294845 w 682625"/>
                <a:gd name="T75" fmla="*/ 668637 h 671829"/>
                <a:gd name="T76" fmla="*/ 250457 w 682625"/>
                <a:gd name="T77" fmla="*/ 659706 h 671829"/>
                <a:gd name="T78" fmla="*/ 208365 w 682625"/>
                <a:gd name="T79" fmla="*/ 645310 h 671829"/>
                <a:gd name="T80" fmla="*/ 168975 w 682625"/>
                <a:gd name="T81" fmla="*/ 625851 h 671829"/>
                <a:gd name="T82" fmla="*/ 132696 w 682625"/>
                <a:gd name="T83" fmla="*/ 601728 h 671829"/>
                <a:gd name="T84" fmla="*/ 99933 w 682625"/>
                <a:gd name="T85" fmla="*/ 573341 h 671829"/>
                <a:gd name="T86" fmla="*/ 71093 w 682625"/>
                <a:gd name="T87" fmla="*/ 541092 h 671829"/>
                <a:gd name="T88" fmla="*/ 46585 w 682625"/>
                <a:gd name="T89" fmla="*/ 505380 h 671829"/>
                <a:gd name="T90" fmla="*/ 26814 w 682625"/>
                <a:gd name="T91" fmla="*/ 466605 h 671829"/>
                <a:gd name="T92" fmla="*/ 12189 w 682625"/>
                <a:gd name="T93" fmla="*/ 425170 h 671829"/>
                <a:gd name="T94" fmla="*/ 3115 w 682625"/>
                <a:gd name="T95" fmla="*/ 381473 h 671829"/>
                <a:gd name="T96" fmla="*/ 0 w 682625"/>
                <a:gd name="T97" fmla="*/ 335915 h 671829"/>
                <a:gd name="T98" fmla="*/ 0 w 682625"/>
                <a:gd name="T99" fmla="*/ 0 h 671829"/>
                <a:gd name="T100" fmla="*/ 682625 w 682625"/>
                <a:gd name="T101" fmla="*/ 671829 h 67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682625" h="671829">
                  <a:moveTo>
                    <a:pt x="0" y="335915"/>
                  </a:moveTo>
                  <a:lnTo>
                    <a:pt x="3115" y="290327"/>
                  </a:lnTo>
                  <a:lnTo>
                    <a:pt x="12189" y="246606"/>
                  </a:lnTo>
                  <a:lnTo>
                    <a:pt x="26814" y="205150"/>
                  </a:lnTo>
                  <a:lnTo>
                    <a:pt x="46585" y="166360"/>
                  </a:lnTo>
                  <a:lnTo>
                    <a:pt x="71093" y="130636"/>
                  </a:lnTo>
                  <a:lnTo>
                    <a:pt x="99933" y="98377"/>
                  </a:lnTo>
                  <a:lnTo>
                    <a:pt x="132696" y="69984"/>
                  </a:lnTo>
                  <a:lnTo>
                    <a:pt x="168975" y="45856"/>
                  </a:lnTo>
                  <a:lnTo>
                    <a:pt x="208365" y="26394"/>
                  </a:lnTo>
                  <a:lnTo>
                    <a:pt x="250457" y="11997"/>
                  </a:lnTo>
                  <a:lnTo>
                    <a:pt x="294845" y="3066"/>
                  </a:lnTo>
                  <a:lnTo>
                    <a:pt x="341122" y="0"/>
                  </a:lnTo>
                  <a:lnTo>
                    <a:pt x="387398" y="3066"/>
                  </a:lnTo>
                  <a:lnTo>
                    <a:pt x="431786" y="11997"/>
                  </a:lnTo>
                  <a:lnTo>
                    <a:pt x="473878" y="26394"/>
                  </a:lnTo>
                  <a:lnTo>
                    <a:pt x="513268" y="45856"/>
                  </a:lnTo>
                  <a:lnTo>
                    <a:pt x="549547" y="69984"/>
                  </a:lnTo>
                  <a:lnTo>
                    <a:pt x="582310" y="98377"/>
                  </a:lnTo>
                  <a:lnTo>
                    <a:pt x="611150" y="130636"/>
                  </a:lnTo>
                  <a:lnTo>
                    <a:pt x="635658" y="166360"/>
                  </a:lnTo>
                  <a:lnTo>
                    <a:pt x="655429" y="205150"/>
                  </a:lnTo>
                  <a:lnTo>
                    <a:pt x="670054" y="246606"/>
                  </a:lnTo>
                  <a:lnTo>
                    <a:pt x="679128" y="290327"/>
                  </a:lnTo>
                  <a:lnTo>
                    <a:pt x="682244" y="335915"/>
                  </a:lnTo>
                  <a:lnTo>
                    <a:pt x="679128" y="381473"/>
                  </a:lnTo>
                  <a:lnTo>
                    <a:pt x="670054" y="425170"/>
                  </a:lnTo>
                  <a:lnTo>
                    <a:pt x="655429" y="466605"/>
                  </a:lnTo>
                  <a:lnTo>
                    <a:pt x="635658" y="505380"/>
                  </a:lnTo>
                  <a:lnTo>
                    <a:pt x="611150" y="541092"/>
                  </a:lnTo>
                  <a:lnTo>
                    <a:pt x="582310" y="573341"/>
                  </a:lnTo>
                  <a:lnTo>
                    <a:pt x="549547" y="601728"/>
                  </a:lnTo>
                  <a:lnTo>
                    <a:pt x="513268" y="625851"/>
                  </a:lnTo>
                  <a:lnTo>
                    <a:pt x="473878" y="645310"/>
                  </a:lnTo>
                  <a:lnTo>
                    <a:pt x="431786" y="659706"/>
                  </a:lnTo>
                  <a:lnTo>
                    <a:pt x="387398" y="668637"/>
                  </a:lnTo>
                  <a:lnTo>
                    <a:pt x="341122" y="671703"/>
                  </a:lnTo>
                  <a:lnTo>
                    <a:pt x="294845" y="668637"/>
                  </a:lnTo>
                  <a:lnTo>
                    <a:pt x="250457" y="659706"/>
                  </a:lnTo>
                  <a:lnTo>
                    <a:pt x="208365" y="645310"/>
                  </a:lnTo>
                  <a:lnTo>
                    <a:pt x="168975" y="625851"/>
                  </a:lnTo>
                  <a:lnTo>
                    <a:pt x="132696" y="601728"/>
                  </a:lnTo>
                  <a:lnTo>
                    <a:pt x="99933" y="573341"/>
                  </a:lnTo>
                  <a:lnTo>
                    <a:pt x="71093" y="541092"/>
                  </a:lnTo>
                  <a:lnTo>
                    <a:pt x="46585" y="505380"/>
                  </a:lnTo>
                  <a:lnTo>
                    <a:pt x="26814" y="466605"/>
                  </a:lnTo>
                  <a:lnTo>
                    <a:pt x="12189" y="425170"/>
                  </a:lnTo>
                  <a:lnTo>
                    <a:pt x="3115" y="381473"/>
                  </a:lnTo>
                  <a:lnTo>
                    <a:pt x="0" y="335915"/>
                  </a:lnTo>
                  <a:close/>
                </a:path>
              </a:pathLst>
            </a:custGeom>
            <a:noFill/>
            <a:ln w="57150">
              <a:solidFill>
                <a:srgbClr val="1C346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153" name="object 63"/>
          <p:cNvSpPr txBox="1">
            <a:spLocks noChangeArrowheads="1"/>
          </p:cNvSpPr>
          <p:nvPr/>
        </p:nvSpPr>
        <p:spPr bwMode="auto">
          <a:xfrm>
            <a:off x="7262813" y="4895850"/>
            <a:ext cx="17303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sz="2800" b="1">
                <a:solidFill>
                  <a:srgbClr val="0C0C0C"/>
                </a:solidFill>
                <a:latin typeface="Century Gothic" panose="020B0502020202020204" pitchFamily="34" charset="0"/>
              </a:rPr>
              <a:t>15</a:t>
            </a:r>
            <a:endParaRPr lang="ru-RU" sz="28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1725"/>
              </a:spcBef>
            </a:pPr>
            <a:r>
              <a:rPr lang="ru-RU" sz="1300" b="1">
                <a:latin typeface="Century Gothic" panose="020B0502020202020204" pitchFamily="34" charset="0"/>
              </a:rPr>
              <a:t>Публикация  результатов на сайте Диктантпобеды.рф</a:t>
            </a:r>
            <a:endParaRPr lang="ru-RU" sz="1300">
              <a:latin typeface="Century Gothic" panose="020B0502020202020204" pitchFamily="34" charset="0"/>
            </a:endParaRPr>
          </a:p>
        </p:txBody>
      </p:sp>
      <p:pic>
        <p:nvPicPr>
          <p:cNvPr id="5154" name="object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150" y="4576763"/>
            <a:ext cx="15716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5" name="object 65"/>
          <p:cNvSpPr>
            <a:spLocks noChangeArrowheads="1"/>
          </p:cNvSpPr>
          <p:nvPr/>
        </p:nvSpPr>
        <p:spPr bwMode="auto">
          <a:xfrm>
            <a:off x="7134225" y="5043488"/>
            <a:ext cx="582613" cy="171450"/>
          </a:xfrm>
          <a:custGeom>
            <a:avLst/>
            <a:gdLst>
              <a:gd name="T0" fmla="*/ 555244 w 631190"/>
              <a:gd name="T1" fmla="*/ 85568 h 171450"/>
              <a:gd name="T2" fmla="*/ 469138 w 631190"/>
              <a:gd name="T3" fmla="*/ 135796 h 171450"/>
              <a:gd name="T4" fmla="*/ 463530 w 631190"/>
              <a:gd name="T5" fmla="*/ 140846 h 171450"/>
              <a:gd name="T6" fmla="*/ 460375 w 631190"/>
              <a:gd name="T7" fmla="*/ 147433 h 171450"/>
              <a:gd name="T8" fmla="*/ 459886 w 631190"/>
              <a:gd name="T9" fmla="*/ 154709 h 171450"/>
              <a:gd name="T10" fmla="*/ 462280 w 631190"/>
              <a:gd name="T11" fmla="*/ 161831 h 171450"/>
              <a:gd name="T12" fmla="*/ 467330 w 631190"/>
              <a:gd name="T13" fmla="*/ 167511 h 171450"/>
              <a:gd name="T14" fmla="*/ 473916 w 631190"/>
              <a:gd name="T15" fmla="*/ 170689 h 171450"/>
              <a:gd name="T16" fmla="*/ 481193 w 631190"/>
              <a:gd name="T17" fmla="*/ 171154 h 171450"/>
              <a:gd name="T18" fmla="*/ 488315 w 631190"/>
              <a:gd name="T19" fmla="*/ 168689 h 171450"/>
              <a:gd name="T20" fmla="*/ 598224 w 631190"/>
              <a:gd name="T21" fmla="*/ 104681 h 171450"/>
              <a:gd name="T22" fmla="*/ 593090 w 631190"/>
              <a:gd name="T23" fmla="*/ 104681 h 171450"/>
              <a:gd name="T24" fmla="*/ 593090 w 631190"/>
              <a:gd name="T25" fmla="*/ 102014 h 171450"/>
              <a:gd name="T26" fmla="*/ 583438 w 631190"/>
              <a:gd name="T27" fmla="*/ 102014 h 171450"/>
              <a:gd name="T28" fmla="*/ 555244 w 631190"/>
              <a:gd name="T29" fmla="*/ 85568 h 171450"/>
              <a:gd name="T30" fmla="*/ 522695 w 631190"/>
              <a:gd name="T31" fmla="*/ 66581 h 171450"/>
              <a:gd name="T32" fmla="*/ 0 w 631190"/>
              <a:gd name="T33" fmla="*/ 66581 h 171450"/>
              <a:gd name="T34" fmla="*/ 0 w 631190"/>
              <a:gd name="T35" fmla="*/ 104681 h 171450"/>
              <a:gd name="T36" fmla="*/ 522478 w 631190"/>
              <a:gd name="T37" fmla="*/ 104681 h 171450"/>
              <a:gd name="T38" fmla="*/ 555244 w 631190"/>
              <a:gd name="T39" fmla="*/ 85568 h 171450"/>
              <a:gd name="T40" fmla="*/ 522695 w 631190"/>
              <a:gd name="T41" fmla="*/ 66581 h 171450"/>
              <a:gd name="T42" fmla="*/ 598274 w 631190"/>
              <a:gd name="T43" fmla="*/ 66581 h 171450"/>
              <a:gd name="T44" fmla="*/ 593090 w 631190"/>
              <a:gd name="T45" fmla="*/ 66581 h 171450"/>
              <a:gd name="T46" fmla="*/ 593090 w 631190"/>
              <a:gd name="T47" fmla="*/ 104681 h 171450"/>
              <a:gd name="T48" fmla="*/ 598224 w 631190"/>
              <a:gd name="T49" fmla="*/ 104681 h 171450"/>
              <a:gd name="T50" fmla="*/ 630936 w 631190"/>
              <a:gd name="T51" fmla="*/ 85631 h 171450"/>
              <a:gd name="T52" fmla="*/ 598274 w 631190"/>
              <a:gd name="T53" fmla="*/ 66581 h 171450"/>
              <a:gd name="T54" fmla="*/ 583438 w 631190"/>
              <a:gd name="T55" fmla="*/ 69121 h 171450"/>
              <a:gd name="T56" fmla="*/ 555244 w 631190"/>
              <a:gd name="T57" fmla="*/ 85568 h 171450"/>
              <a:gd name="T58" fmla="*/ 583438 w 631190"/>
              <a:gd name="T59" fmla="*/ 102014 h 171450"/>
              <a:gd name="T60" fmla="*/ 583438 w 631190"/>
              <a:gd name="T61" fmla="*/ 69121 h 171450"/>
              <a:gd name="T62" fmla="*/ 593090 w 631190"/>
              <a:gd name="T63" fmla="*/ 69121 h 171450"/>
              <a:gd name="T64" fmla="*/ 583438 w 631190"/>
              <a:gd name="T65" fmla="*/ 69121 h 171450"/>
              <a:gd name="T66" fmla="*/ 583438 w 631190"/>
              <a:gd name="T67" fmla="*/ 102014 h 171450"/>
              <a:gd name="T68" fmla="*/ 593090 w 631190"/>
              <a:gd name="T69" fmla="*/ 102014 h 171450"/>
              <a:gd name="T70" fmla="*/ 593090 w 631190"/>
              <a:gd name="T71" fmla="*/ 69121 h 171450"/>
              <a:gd name="T72" fmla="*/ 481193 w 631190"/>
              <a:gd name="T73" fmla="*/ 0 h 171450"/>
              <a:gd name="T74" fmla="*/ 473916 w 631190"/>
              <a:gd name="T75" fmla="*/ 494 h 171450"/>
              <a:gd name="T76" fmla="*/ 467330 w 631190"/>
              <a:gd name="T77" fmla="*/ 3679 h 171450"/>
              <a:gd name="T78" fmla="*/ 462280 w 631190"/>
              <a:gd name="T79" fmla="*/ 9304 h 171450"/>
              <a:gd name="T80" fmla="*/ 459886 w 631190"/>
              <a:gd name="T81" fmla="*/ 16480 h 171450"/>
              <a:gd name="T82" fmla="*/ 460375 w 631190"/>
              <a:gd name="T83" fmla="*/ 23750 h 171450"/>
              <a:gd name="T84" fmla="*/ 463530 w 631190"/>
              <a:gd name="T85" fmla="*/ 30307 h 171450"/>
              <a:gd name="T86" fmla="*/ 469138 w 631190"/>
              <a:gd name="T87" fmla="*/ 35339 h 171450"/>
              <a:gd name="T88" fmla="*/ 555244 w 631190"/>
              <a:gd name="T89" fmla="*/ 85568 h 171450"/>
              <a:gd name="T90" fmla="*/ 583438 w 631190"/>
              <a:gd name="T91" fmla="*/ 69121 h 171450"/>
              <a:gd name="T92" fmla="*/ 593090 w 631190"/>
              <a:gd name="T93" fmla="*/ 69121 h 171450"/>
              <a:gd name="T94" fmla="*/ 593090 w 631190"/>
              <a:gd name="T95" fmla="*/ 66581 h 171450"/>
              <a:gd name="T96" fmla="*/ 598274 w 631190"/>
              <a:gd name="T97" fmla="*/ 66581 h 171450"/>
              <a:gd name="T98" fmla="*/ 488315 w 631190"/>
              <a:gd name="T99" fmla="*/ 2446 h 171450"/>
              <a:gd name="T100" fmla="*/ 481193 w 631190"/>
              <a:gd name="T101" fmla="*/ 0 h 171450"/>
              <a:gd name="T102" fmla="*/ 0 w 631190"/>
              <a:gd name="T103" fmla="*/ 0 h 171450"/>
              <a:gd name="T104" fmla="*/ 631190 w 631190"/>
              <a:gd name="T105" fmla="*/ 171450 h 171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T102" t="T103" r="T104" b="T105"/>
            <a:pathLst>
              <a:path w="631190" h="171450">
                <a:moveTo>
                  <a:pt x="555244" y="85568"/>
                </a:moveTo>
                <a:lnTo>
                  <a:pt x="469138" y="135796"/>
                </a:lnTo>
                <a:lnTo>
                  <a:pt x="463530" y="140846"/>
                </a:lnTo>
                <a:lnTo>
                  <a:pt x="460375" y="147433"/>
                </a:lnTo>
                <a:lnTo>
                  <a:pt x="459886" y="154709"/>
                </a:lnTo>
                <a:lnTo>
                  <a:pt x="462280" y="161831"/>
                </a:lnTo>
                <a:lnTo>
                  <a:pt x="467330" y="167511"/>
                </a:lnTo>
                <a:lnTo>
                  <a:pt x="473916" y="170689"/>
                </a:lnTo>
                <a:lnTo>
                  <a:pt x="481193" y="171154"/>
                </a:lnTo>
                <a:lnTo>
                  <a:pt x="488315" y="168689"/>
                </a:lnTo>
                <a:lnTo>
                  <a:pt x="598224" y="104681"/>
                </a:lnTo>
                <a:lnTo>
                  <a:pt x="593090" y="104681"/>
                </a:lnTo>
                <a:lnTo>
                  <a:pt x="593090" y="102014"/>
                </a:lnTo>
                <a:lnTo>
                  <a:pt x="583438" y="102014"/>
                </a:lnTo>
                <a:lnTo>
                  <a:pt x="555244" y="85568"/>
                </a:lnTo>
                <a:close/>
              </a:path>
              <a:path w="631190" h="171450">
                <a:moveTo>
                  <a:pt x="522695" y="66581"/>
                </a:moveTo>
                <a:lnTo>
                  <a:pt x="0" y="66581"/>
                </a:lnTo>
                <a:lnTo>
                  <a:pt x="0" y="104681"/>
                </a:lnTo>
                <a:lnTo>
                  <a:pt x="522478" y="104681"/>
                </a:lnTo>
                <a:lnTo>
                  <a:pt x="555244" y="85568"/>
                </a:lnTo>
                <a:lnTo>
                  <a:pt x="522695" y="66581"/>
                </a:lnTo>
                <a:close/>
              </a:path>
              <a:path w="631190" h="171450">
                <a:moveTo>
                  <a:pt x="598274" y="66581"/>
                </a:moveTo>
                <a:lnTo>
                  <a:pt x="593090" y="66581"/>
                </a:lnTo>
                <a:lnTo>
                  <a:pt x="593090" y="104681"/>
                </a:lnTo>
                <a:lnTo>
                  <a:pt x="598224" y="104681"/>
                </a:lnTo>
                <a:lnTo>
                  <a:pt x="630936" y="85631"/>
                </a:lnTo>
                <a:lnTo>
                  <a:pt x="598274" y="66581"/>
                </a:lnTo>
                <a:close/>
              </a:path>
              <a:path w="631190" h="171450">
                <a:moveTo>
                  <a:pt x="583438" y="69121"/>
                </a:moveTo>
                <a:lnTo>
                  <a:pt x="555244" y="85568"/>
                </a:lnTo>
                <a:lnTo>
                  <a:pt x="583438" y="102014"/>
                </a:lnTo>
                <a:lnTo>
                  <a:pt x="583438" y="69121"/>
                </a:lnTo>
                <a:close/>
              </a:path>
              <a:path w="631190" h="171450">
                <a:moveTo>
                  <a:pt x="593090" y="69121"/>
                </a:moveTo>
                <a:lnTo>
                  <a:pt x="583438" y="69121"/>
                </a:lnTo>
                <a:lnTo>
                  <a:pt x="583438" y="102014"/>
                </a:lnTo>
                <a:lnTo>
                  <a:pt x="593090" y="102014"/>
                </a:lnTo>
                <a:lnTo>
                  <a:pt x="593090" y="69121"/>
                </a:lnTo>
                <a:close/>
              </a:path>
              <a:path w="631190" h="171450">
                <a:moveTo>
                  <a:pt x="481193" y="0"/>
                </a:moveTo>
                <a:lnTo>
                  <a:pt x="473916" y="494"/>
                </a:lnTo>
                <a:lnTo>
                  <a:pt x="467330" y="3679"/>
                </a:lnTo>
                <a:lnTo>
                  <a:pt x="462280" y="9304"/>
                </a:lnTo>
                <a:lnTo>
                  <a:pt x="459886" y="16480"/>
                </a:lnTo>
                <a:lnTo>
                  <a:pt x="460375" y="23750"/>
                </a:lnTo>
                <a:lnTo>
                  <a:pt x="463530" y="30307"/>
                </a:lnTo>
                <a:lnTo>
                  <a:pt x="469138" y="35339"/>
                </a:lnTo>
                <a:lnTo>
                  <a:pt x="555244" y="85568"/>
                </a:lnTo>
                <a:lnTo>
                  <a:pt x="583438" y="69121"/>
                </a:lnTo>
                <a:lnTo>
                  <a:pt x="593090" y="69121"/>
                </a:lnTo>
                <a:lnTo>
                  <a:pt x="593090" y="66581"/>
                </a:lnTo>
                <a:lnTo>
                  <a:pt x="598274" y="66581"/>
                </a:lnTo>
                <a:lnTo>
                  <a:pt x="488315" y="2446"/>
                </a:lnTo>
                <a:lnTo>
                  <a:pt x="481193" y="0"/>
                </a:lnTo>
                <a:close/>
              </a:path>
            </a:pathLst>
          </a:custGeom>
          <a:solidFill>
            <a:srgbClr val="2A499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56" name="object 66"/>
          <p:cNvSpPr>
            <a:spLocks noChangeArrowheads="1"/>
          </p:cNvSpPr>
          <p:nvPr/>
        </p:nvSpPr>
        <p:spPr bwMode="auto">
          <a:xfrm>
            <a:off x="7313613" y="1069975"/>
            <a:ext cx="582612" cy="171450"/>
          </a:xfrm>
          <a:custGeom>
            <a:avLst/>
            <a:gdLst>
              <a:gd name="T0" fmla="*/ 555244 w 631190"/>
              <a:gd name="T1" fmla="*/ 85586 h 171450"/>
              <a:gd name="T2" fmla="*/ 469138 w 631190"/>
              <a:gd name="T3" fmla="*/ 135814 h 171450"/>
              <a:gd name="T4" fmla="*/ 463458 w 631190"/>
              <a:gd name="T5" fmla="*/ 140793 h 171450"/>
              <a:gd name="T6" fmla="*/ 460279 w 631190"/>
              <a:gd name="T7" fmla="*/ 147355 h 171450"/>
              <a:gd name="T8" fmla="*/ 459815 w 631190"/>
              <a:gd name="T9" fmla="*/ 154656 h 171450"/>
              <a:gd name="T10" fmla="*/ 462280 w 631190"/>
              <a:gd name="T11" fmla="*/ 161849 h 171450"/>
              <a:gd name="T12" fmla="*/ 467312 w 631190"/>
              <a:gd name="T13" fmla="*/ 167475 h 171450"/>
              <a:gd name="T14" fmla="*/ 473868 w 631190"/>
              <a:gd name="T15" fmla="*/ 170660 h 171450"/>
              <a:gd name="T16" fmla="*/ 481139 w 631190"/>
              <a:gd name="T17" fmla="*/ 171154 h 171450"/>
              <a:gd name="T18" fmla="*/ 488315 w 631190"/>
              <a:gd name="T19" fmla="*/ 168707 h 171450"/>
              <a:gd name="T20" fmla="*/ 598176 w 631190"/>
              <a:gd name="T21" fmla="*/ 104572 h 171450"/>
              <a:gd name="T22" fmla="*/ 592963 w 631190"/>
              <a:gd name="T23" fmla="*/ 104572 h 171450"/>
              <a:gd name="T24" fmla="*/ 592963 w 631190"/>
              <a:gd name="T25" fmla="*/ 102032 h 171450"/>
              <a:gd name="T26" fmla="*/ 583438 w 631190"/>
              <a:gd name="T27" fmla="*/ 102032 h 171450"/>
              <a:gd name="T28" fmla="*/ 555244 w 631190"/>
              <a:gd name="T29" fmla="*/ 85586 h 171450"/>
              <a:gd name="T30" fmla="*/ 522477 w 631190"/>
              <a:gd name="T31" fmla="*/ 66472 h 171450"/>
              <a:gd name="T32" fmla="*/ 0 w 631190"/>
              <a:gd name="T33" fmla="*/ 66472 h 171450"/>
              <a:gd name="T34" fmla="*/ 0 w 631190"/>
              <a:gd name="T35" fmla="*/ 104572 h 171450"/>
              <a:gd name="T36" fmla="*/ 522695 w 631190"/>
              <a:gd name="T37" fmla="*/ 104572 h 171450"/>
              <a:gd name="T38" fmla="*/ 555244 w 631190"/>
              <a:gd name="T39" fmla="*/ 85586 h 171450"/>
              <a:gd name="T40" fmla="*/ 522477 w 631190"/>
              <a:gd name="T41" fmla="*/ 66472 h 171450"/>
              <a:gd name="T42" fmla="*/ 598126 w 631190"/>
              <a:gd name="T43" fmla="*/ 66472 h 171450"/>
              <a:gd name="T44" fmla="*/ 592963 w 631190"/>
              <a:gd name="T45" fmla="*/ 66472 h 171450"/>
              <a:gd name="T46" fmla="*/ 592963 w 631190"/>
              <a:gd name="T47" fmla="*/ 104572 h 171450"/>
              <a:gd name="T48" fmla="*/ 598176 w 631190"/>
              <a:gd name="T49" fmla="*/ 104572 h 171450"/>
              <a:gd name="T50" fmla="*/ 630809 w 631190"/>
              <a:gd name="T51" fmla="*/ 85522 h 171450"/>
              <a:gd name="T52" fmla="*/ 598126 w 631190"/>
              <a:gd name="T53" fmla="*/ 66472 h 171450"/>
              <a:gd name="T54" fmla="*/ 583438 w 631190"/>
              <a:gd name="T55" fmla="*/ 69139 h 171450"/>
              <a:gd name="T56" fmla="*/ 555244 w 631190"/>
              <a:gd name="T57" fmla="*/ 85586 h 171450"/>
              <a:gd name="T58" fmla="*/ 583438 w 631190"/>
              <a:gd name="T59" fmla="*/ 102032 h 171450"/>
              <a:gd name="T60" fmla="*/ 583438 w 631190"/>
              <a:gd name="T61" fmla="*/ 69139 h 171450"/>
              <a:gd name="T62" fmla="*/ 592963 w 631190"/>
              <a:gd name="T63" fmla="*/ 69139 h 171450"/>
              <a:gd name="T64" fmla="*/ 583438 w 631190"/>
              <a:gd name="T65" fmla="*/ 69139 h 171450"/>
              <a:gd name="T66" fmla="*/ 583438 w 631190"/>
              <a:gd name="T67" fmla="*/ 102032 h 171450"/>
              <a:gd name="T68" fmla="*/ 592963 w 631190"/>
              <a:gd name="T69" fmla="*/ 102032 h 171450"/>
              <a:gd name="T70" fmla="*/ 592963 w 631190"/>
              <a:gd name="T71" fmla="*/ 69139 h 171450"/>
              <a:gd name="T72" fmla="*/ 481139 w 631190"/>
              <a:gd name="T73" fmla="*/ 0 h 171450"/>
              <a:gd name="T74" fmla="*/ 473868 w 631190"/>
              <a:gd name="T75" fmla="*/ 464 h 171450"/>
              <a:gd name="T76" fmla="*/ 467312 w 631190"/>
              <a:gd name="T77" fmla="*/ 3643 h 171450"/>
              <a:gd name="T78" fmla="*/ 462280 w 631190"/>
              <a:gd name="T79" fmla="*/ 9322 h 171450"/>
              <a:gd name="T80" fmla="*/ 459815 w 631190"/>
              <a:gd name="T81" fmla="*/ 16444 h 171450"/>
              <a:gd name="T82" fmla="*/ 460279 w 631190"/>
              <a:gd name="T83" fmla="*/ 23721 h 171450"/>
              <a:gd name="T84" fmla="*/ 463458 w 631190"/>
              <a:gd name="T85" fmla="*/ 30307 h 171450"/>
              <a:gd name="T86" fmla="*/ 469138 w 631190"/>
              <a:gd name="T87" fmla="*/ 35357 h 171450"/>
              <a:gd name="T88" fmla="*/ 555244 w 631190"/>
              <a:gd name="T89" fmla="*/ 85586 h 171450"/>
              <a:gd name="T90" fmla="*/ 583438 w 631190"/>
              <a:gd name="T91" fmla="*/ 69139 h 171450"/>
              <a:gd name="T92" fmla="*/ 592963 w 631190"/>
              <a:gd name="T93" fmla="*/ 69139 h 171450"/>
              <a:gd name="T94" fmla="*/ 592963 w 631190"/>
              <a:gd name="T95" fmla="*/ 66472 h 171450"/>
              <a:gd name="T96" fmla="*/ 598126 w 631190"/>
              <a:gd name="T97" fmla="*/ 66472 h 171450"/>
              <a:gd name="T98" fmla="*/ 488315 w 631190"/>
              <a:gd name="T99" fmla="*/ 2464 h 171450"/>
              <a:gd name="T100" fmla="*/ 481139 w 631190"/>
              <a:gd name="T101" fmla="*/ 0 h 171450"/>
              <a:gd name="T102" fmla="*/ 0 w 631190"/>
              <a:gd name="T103" fmla="*/ 0 h 171450"/>
              <a:gd name="T104" fmla="*/ 631190 w 631190"/>
              <a:gd name="T105" fmla="*/ 171450 h 171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T102" t="T103" r="T104" b="T105"/>
            <a:pathLst>
              <a:path w="631190" h="171450">
                <a:moveTo>
                  <a:pt x="555244" y="85586"/>
                </a:moveTo>
                <a:lnTo>
                  <a:pt x="469138" y="135814"/>
                </a:lnTo>
                <a:lnTo>
                  <a:pt x="463458" y="140793"/>
                </a:lnTo>
                <a:lnTo>
                  <a:pt x="460279" y="147355"/>
                </a:lnTo>
                <a:lnTo>
                  <a:pt x="459815" y="154656"/>
                </a:lnTo>
                <a:lnTo>
                  <a:pt x="462280" y="161849"/>
                </a:lnTo>
                <a:lnTo>
                  <a:pt x="467312" y="167475"/>
                </a:lnTo>
                <a:lnTo>
                  <a:pt x="473868" y="170660"/>
                </a:lnTo>
                <a:lnTo>
                  <a:pt x="481139" y="171154"/>
                </a:lnTo>
                <a:lnTo>
                  <a:pt x="488315" y="168707"/>
                </a:lnTo>
                <a:lnTo>
                  <a:pt x="598176" y="104572"/>
                </a:lnTo>
                <a:lnTo>
                  <a:pt x="592963" y="104572"/>
                </a:lnTo>
                <a:lnTo>
                  <a:pt x="592963" y="102032"/>
                </a:lnTo>
                <a:lnTo>
                  <a:pt x="583438" y="102032"/>
                </a:lnTo>
                <a:lnTo>
                  <a:pt x="555244" y="85586"/>
                </a:lnTo>
                <a:close/>
              </a:path>
              <a:path w="631190" h="171450">
                <a:moveTo>
                  <a:pt x="522477" y="66472"/>
                </a:moveTo>
                <a:lnTo>
                  <a:pt x="0" y="66472"/>
                </a:lnTo>
                <a:lnTo>
                  <a:pt x="0" y="104572"/>
                </a:lnTo>
                <a:lnTo>
                  <a:pt x="522695" y="104572"/>
                </a:lnTo>
                <a:lnTo>
                  <a:pt x="555244" y="85586"/>
                </a:lnTo>
                <a:lnTo>
                  <a:pt x="522477" y="66472"/>
                </a:lnTo>
                <a:close/>
              </a:path>
              <a:path w="631190" h="171450">
                <a:moveTo>
                  <a:pt x="598126" y="66472"/>
                </a:moveTo>
                <a:lnTo>
                  <a:pt x="592963" y="66472"/>
                </a:lnTo>
                <a:lnTo>
                  <a:pt x="592963" y="104572"/>
                </a:lnTo>
                <a:lnTo>
                  <a:pt x="598176" y="104572"/>
                </a:lnTo>
                <a:lnTo>
                  <a:pt x="630809" y="85522"/>
                </a:lnTo>
                <a:lnTo>
                  <a:pt x="598126" y="66472"/>
                </a:lnTo>
                <a:close/>
              </a:path>
              <a:path w="631190" h="171450">
                <a:moveTo>
                  <a:pt x="583438" y="69139"/>
                </a:moveTo>
                <a:lnTo>
                  <a:pt x="555244" y="85586"/>
                </a:lnTo>
                <a:lnTo>
                  <a:pt x="583438" y="102032"/>
                </a:lnTo>
                <a:lnTo>
                  <a:pt x="583438" y="69139"/>
                </a:lnTo>
                <a:close/>
              </a:path>
              <a:path w="631190" h="171450">
                <a:moveTo>
                  <a:pt x="592963" y="69139"/>
                </a:moveTo>
                <a:lnTo>
                  <a:pt x="583438" y="69139"/>
                </a:lnTo>
                <a:lnTo>
                  <a:pt x="583438" y="102032"/>
                </a:lnTo>
                <a:lnTo>
                  <a:pt x="592963" y="102032"/>
                </a:lnTo>
                <a:lnTo>
                  <a:pt x="592963" y="69139"/>
                </a:lnTo>
                <a:close/>
              </a:path>
              <a:path w="631190" h="171450">
                <a:moveTo>
                  <a:pt x="481139" y="0"/>
                </a:moveTo>
                <a:lnTo>
                  <a:pt x="473868" y="464"/>
                </a:lnTo>
                <a:lnTo>
                  <a:pt x="467312" y="3643"/>
                </a:lnTo>
                <a:lnTo>
                  <a:pt x="462280" y="9322"/>
                </a:lnTo>
                <a:lnTo>
                  <a:pt x="459815" y="16444"/>
                </a:lnTo>
                <a:lnTo>
                  <a:pt x="460279" y="23721"/>
                </a:lnTo>
                <a:lnTo>
                  <a:pt x="463458" y="30307"/>
                </a:lnTo>
                <a:lnTo>
                  <a:pt x="469138" y="35357"/>
                </a:lnTo>
                <a:lnTo>
                  <a:pt x="555244" y="85586"/>
                </a:lnTo>
                <a:lnTo>
                  <a:pt x="583438" y="69139"/>
                </a:lnTo>
                <a:lnTo>
                  <a:pt x="592963" y="69139"/>
                </a:lnTo>
                <a:lnTo>
                  <a:pt x="592963" y="66472"/>
                </a:lnTo>
                <a:lnTo>
                  <a:pt x="598126" y="66472"/>
                </a:lnTo>
                <a:lnTo>
                  <a:pt x="488315" y="2464"/>
                </a:lnTo>
                <a:lnTo>
                  <a:pt x="481139" y="0"/>
                </a:lnTo>
                <a:close/>
              </a:path>
            </a:pathLst>
          </a:custGeom>
          <a:solidFill>
            <a:srgbClr val="2A499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57" name="object 67"/>
          <p:cNvSpPr>
            <a:spLocks noChangeArrowheads="1"/>
          </p:cNvSpPr>
          <p:nvPr/>
        </p:nvSpPr>
        <p:spPr bwMode="auto">
          <a:xfrm>
            <a:off x="7127875" y="3203575"/>
            <a:ext cx="550863" cy="171450"/>
          </a:xfrm>
          <a:custGeom>
            <a:avLst/>
            <a:gdLst>
              <a:gd name="T0" fmla="*/ 149689 w 595629"/>
              <a:gd name="T1" fmla="*/ 0 h 171450"/>
              <a:gd name="T2" fmla="*/ 142493 w 595629"/>
              <a:gd name="T3" fmla="*/ 2393 h 171450"/>
              <a:gd name="T4" fmla="*/ 0 w 595629"/>
              <a:gd name="T5" fmla="*/ 85578 h 171450"/>
              <a:gd name="T6" fmla="*/ 142493 w 595629"/>
              <a:gd name="T7" fmla="*/ 168763 h 171450"/>
              <a:gd name="T8" fmla="*/ 149689 w 595629"/>
              <a:gd name="T9" fmla="*/ 171156 h 171450"/>
              <a:gd name="T10" fmla="*/ 157003 w 595629"/>
              <a:gd name="T11" fmla="*/ 170668 h 171450"/>
              <a:gd name="T12" fmla="*/ 163603 w 595629"/>
              <a:gd name="T13" fmla="*/ 167512 h 171450"/>
              <a:gd name="T14" fmla="*/ 168655 w 595629"/>
              <a:gd name="T15" fmla="*/ 161905 h 171450"/>
              <a:gd name="T16" fmla="*/ 171049 w 595629"/>
              <a:gd name="T17" fmla="*/ 154709 h 171450"/>
              <a:gd name="T18" fmla="*/ 170560 w 595629"/>
              <a:gd name="T19" fmla="*/ 147395 h 171450"/>
              <a:gd name="T20" fmla="*/ 167405 w 595629"/>
              <a:gd name="T21" fmla="*/ 140795 h 171450"/>
              <a:gd name="T22" fmla="*/ 161797 w 595629"/>
              <a:gd name="T23" fmla="*/ 135743 h 171450"/>
              <a:gd name="T24" fmla="*/ 108457 w 595629"/>
              <a:gd name="T25" fmla="*/ 104628 h 171450"/>
              <a:gd name="T26" fmla="*/ 37845 w 595629"/>
              <a:gd name="T27" fmla="*/ 104628 h 171450"/>
              <a:gd name="T28" fmla="*/ 37845 w 595629"/>
              <a:gd name="T29" fmla="*/ 66528 h 171450"/>
              <a:gd name="T30" fmla="*/ 108457 w 595629"/>
              <a:gd name="T31" fmla="*/ 66528 h 171450"/>
              <a:gd name="T32" fmla="*/ 161797 w 595629"/>
              <a:gd name="T33" fmla="*/ 35413 h 171450"/>
              <a:gd name="T34" fmla="*/ 167405 w 595629"/>
              <a:gd name="T35" fmla="*/ 30360 h 171450"/>
              <a:gd name="T36" fmla="*/ 170560 w 595629"/>
              <a:gd name="T37" fmla="*/ 23760 h 171450"/>
              <a:gd name="T38" fmla="*/ 171049 w 595629"/>
              <a:gd name="T39" fmla="*/ 16446 h 171450"/>
              <a:gd name="T40" fmla="*/ 168655 w 595629"/>
              <a:gd name="T41" fmla="*/ 9251 h 171450"/>
              <a:gd name="T42" fmla="*/ 163603 w 595629"/>
              <a:gd name="T43" fmla="*/ 3643 h 171450"/>
              <a:gd name="T44" fmla="*/ 157003 w 595629"/>
              <a:gd name="T45" fmla="*/ 488 h 171450"/>
              <a:gd name="T46" fmla="*/ 149689 w 595629"/>
              <a:gd name="T47" fmla="*/ 0 h 171450"/>
              <a:gd name="T48" fmla="*/ 108457 w 595629"/>
              <a:gd name="T49" fmla="*/ 66528 h 171450"/>
              <a:gd name="T50" fmla="*/ 37845 w 595629"/>
              <a:gd name="T51" fmla="*/ 66528 h 171450"/>
              <a:gd name="T52" fmla="*/ 37845 w 595629"/>
              <a:gd name="T53" fmla="*/ 104628 h 171450"/>
              <a:gd name="T54" fmla="*/ 108457 w 595629"/>
              <a:gd name="T55" fmla="*/ 104628 h 171450"/>
              <a:gd name="T56" fmla="*/ 104103 w 595629"/>
              <a:gd name="T57" fmla="*/ 102088 h 171450"/>
              <a:gd name="T58" fmla="*/ 47497 w 595629"/>
              <a:gd name="T59" fmla="*/ 102088 h 171450"/>
              <a:gd name="T60" fmla="*/ 47497 w 595629"/>
              <a:gd name="T61" fmla="*/ 69068 h 171450"/>
              <a:gd name="T62" fmla="*/ 104103 w 595629"/>
              <a:gd name="T63" fmla="*/ 69068 h 171450"/>
              <a:gd name="T64" fmla="*/ 108457 w 595629"/>
              <a:gd name="T65" fmla="*/ 66528 h 171450"/>
              <a:gd name="T66" fmla="*/ 595249 w 595629"/>
              <a:gd name="T67" fmla="*/ 66528 h 171450"/>
              <a:gd name="T68" fmla="*/ 108457 w 595629"/>
              <a:gd name="T69" fmla="*/ 66528 h 171450"/>
              <a:gd name="T70" fmla="*/ 75800 w 595629"/>
              <a:gd name="T71" fmla="*/ 85578 h 171450"/>
              <a:gd name="T72" fmla="*/ 108457 w 595629"/>
              <a:gd name="T73" fmla="*/ 104628 h 171450"/>
              <a:gd name="T74" fmla="*/ 595249 w 595629"/>
              <a:gd name="T75" fmla="*/ 104628 h 171450"/>
              <a:gd name="T76" fmla="*/ 595249 w 595629"/>
              <a:gd name="T77" fmla="*/ 66528 h 171450"/>
              <a:gd name="T78" fmla="*/ 47497 w 595629"/>
              <a:gd name="T79" fmla="*/ 69068 h 171450"/>
              <a:gd name="T80" fmla="*/ 47497 w 595629"/>
              <a:gd name="T81" fmla="*/ 102088 h 171450"/>
              <a:gd name="T82" fmla="*/ 75800 w 595629"/>
              <a:gd name="T83" fmla="*/ 85578 h 171450"/>
              <a:gd name="T84" fmla="*/ 47497 w 595629"/>
              <a:gd name="T85" fmla="*/ 69068 h 171450"/>
              <a:gd name="T86" fmla="*/ 75800 w 595629"/>
              <a:gd name="T87" fmla="*/ 85578 h 171450"/>
              <a:gd name="T88" fmla="*/ 47497 w 595629"/>
              <a:gd name="T89" fmla="*/ 102088 h 171450"/>
              <a:gd name="T90" fmla="*/ 104103 w 595629"/>
              <a:gd name="T91" fmla="*/ 102088 h 171450"/>
              <a:gd name="T92" fmla="*/ 75800 w 595629"/>
              <a:gd name="T93" fmla="*/ 85578 h 171450"/>
              <a:gd name="T94" fmla="*/ 104103 w 595629"/>
              <a:gd name="T95" fmla="*/ 69068 h 171450"/>
              <a:gd name="T96" fmla="*/ 47497 w 595629"/>
              <a:gd name="T97" fmla="*/ 69068 h 171450"/>
              <a:gd name="T98" fmla="*/ 75800 w 595629"/>
              <a:gd name="T99" fmla="*/ 85578 h 171450"/>
              <a:gd name="T100" fmla="*/ 104103 w 595629"/>
              <a:gd name="T101" fmla="*/ 69068 h 171450"/>
              <a:gd name="T102" fmla="*/ 0 w 595629"/>
              <a:gd name="T103" fmla="*/ 0 h 171450"/>
              <a:gd name="T104" fmla="*/ 595629 w 595629"/>
              <a:gd name="T105" fmla="*/ 171450 h 171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T102" t="T103" r="T104" b="T105"/>
            <a:pathLst>
              <a:path w="595629" h="171450">
                <a:moveTo>
                  <a:pt x="149689" y="0"/>
                </a:moveTo>
                <a:lnTo>
                  <a:pt x="142493" y="2393"/>
                </a:lnTo>
                <a:lnTo>
                  <a:pt x="0" y="85578"/>
                </a:lnTo>
                <a:lnTo>
                  <a:pt x="142493" y="168763"/>
                </a:lnTo>
                <a:lnTo>
                  <a:pt x="149689" y="171156"/>
                </a:lnTo>
                <a:lnTo>
                  <a:pt x="157003" y="170668"/>
                </a:lnTo>
                <a:lnTo>
                  <a:pt x="163603" y="167512"/>
                </a:lnTo>
                <a:lnTo>
                  <a:pt x="168655" y="161905"/>
                </a:lnTo>
                <a:lnTo>
                  <a:pt x="171049" y="154709"/>
                </a:lnTo>
                <a:lnTo>
                  <a:pt x="170560" y="147395"/>
                </a:lnTo>
                <a:lnTo>
                  <a:pt x="167405" y="140795"/>
                </a:lnTo>
                <a:lnTo>
                  <a:pt x="161797" y="135743"/>
                </a:lnTo>
                <a:lnTo>
                  <a:pt x="108457" y="104628"/>
                </a:lnTo>
                <a:lnTo>
                  <a:pt x="37845" y="104628"/>
                </a:lnTo>
                <a:lnTo>
                  <a:pt x="37845" y="66528"/>
                </a:lnTo>
                <a:lnTo>
                  <a:pt x="108457" y="66528"/>
                </a:lnTo>
                <a:lnTo>
                  <a:pt x="161797" y="35413"/>
                </a:lnTo>
                <a:lnTo>
                  <a:pt x="167405" y="30360"/>
                </a:lnTo>
                <a:lnTo>
                  <a:pt x="170560" y="23760"/>
                </a:lnTo>
                <a:lnTo>
                  <a:pt x="171049" y="16446"/>
                </a:lnTo>
                <a:lnTo>
                  <a:pt x="168655" y="9251"/>
                </a:lnTo>
                <a:lnTo>
                  <a:pt x="163603" y="3643"/>
                </a:lnTo>
                <a:lnTo>
                  <a:pt x="157003" y="488"/>
                </a:lnTo>
                <a:lnTo>
                  <a:pt x="149689" y="0"/>
                </a:lnTo>
                <a:close/>
              </a:path>
              <a:path w="595629" h="171450">
                <a:moveTo>
                  <a:pt x="108457" y="66528"/>
                </a:moveTo>
                <a:lnTo>
                  <a:pt x="37845" y="66528"/>
                </a:lnTo>
                <a:lnTo>
                  <a:pt x="37845" y="104628"/>
                </a:lnTo>
                <a:lnTo>
                  <a:pt x="108457" y="104628"/>
                </a:lnTo>
                <a:lnTo>
                  <a:pt x="104103" y="102088"/>
                </a:lnTo>
                <a:lnTo>
                  <a:pt x="47497" y="102088"/>
                </a:lnTo>
                <a:lnTo>
                  <a:pt x="47497" y="69068"/>
                </a:lnTo>
                <a:lnTo>
                  <a:pt x="104103" y="69068"/>
                </a:lnTo>
                <a:lnTo>
                  <a:pt x="108457" y="66528"/>
                </a:lnTo>
                <a:close/>
              </a:path>
              <a:path w="595629" h="171450">
                <a:moveTo>
                  <a:pt x="595249" y="66528"/>
                </a:moveTo>
                <a:lnTo>
                  <a:pt x="108457" y="66528"/>
                </a:lnTo>
                <a:lnTo>
                  <a:pt x="75800" y="85578"/>
                </a:lnTo>
                <a:lnTo>
                  <a:pt x="108457" y="104628"/>
                </a:lnTo>
                <a:lnTo>
                  <a:pt x="595249" y="104628"/>
                </a:lnTo>
                <a:lnTo>
                  <a:pt x="595249" y="66528"/>
                </a:lnTo>
                <a:close/>
              </a:path>
              <a:path w="595629" h="171450">
                <a:moveTo>
                  <a:pt x="47497" y="69068"/>
                </a:moveTo>
                <a:lnTo>
                  <a:pt x="47497" y="102088"/>
                </a:lnTo>
                <a:lnTo>
                  <a:pt x="75800" y="85578"/>
                </a:lnTo>
                <a:lnTo>
                  <a:pt x="47497" y="69068"/>
                </a:lnTo>
                <a:close/>
              </a:path>
              <a:path w="595629" h="171450">
                <a:moveTo>
                  <a:pt x="75800" y="85578"/>
                </a:moveTo>
                <a:lnTo>
                  <a:pt x="47497" y="102088"/>
                </a:lnTo>
                <a:lnTo>
                  <a:pt x="104103" y="102088"/>
                </a:lnTo>
                <a:lnTo>
                  <a:pt x="75800" y="85578"/>
                </a:lnTo>
                <a:close/>
              </a:path>
              <a:path w="595629" h="171450">
                <a:moveTo>
                  <a:pt x="104103" y="69068"/>
                </a:moveTo>
                <a:lnTo>
                  <a:pt x="47497" y="69068"/>
                </a:lnTo>
                <a:lnTo>
                  <a:pt x="75800" y="85578"/>
                </a:lnTo>
                <a:lnTo>
                  <a:pt x="104103" y="69068"/>
                </a:lnTo>
                <a:close/>
              </a:path>
            </a:pathLst>
          </a:custGeom>
          <a:solidFill>
            <a:srgbClr val="2A499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58" name="object 68"/>
          <p:cNvSpPr>
            <a:spLocks noChangeArrowheads="1"/>
          </p:cNvSpPr>
          <p:nvPr/>
        </p:nvSpPr>
        <p:spPr bwMode="auto">
          <a:xfrm>
            <a:off x="5218113" y="5043488"/>
            <a:ext cx="582612" cy="171450"/>
          </a:xfrm>
          <a:custGeom>
            <a:avLst/>
            <a:gdLst>
              <a:gd name="T0" fmla="*/ 555244 w 631189"/>
              <a:gd name="T1" fmla="*/ 85568 h 171450"/>
              <a:gd name="T2" fmla="*/ 469138 w 631189"/>
              <a:gd name="T3" fmla="*/ 135796 h 171450"/>
              <a:gd name="T4" fmla="*/ 463512 w 631189"/>
              <a:gd name="T5" fmla="*/ 140846 h 171450"/>
              <a:gd name="T6" fmla="*/ 460327 w 631189"/>
              <a:gd name="T7" fmla="*/ 147433 h 171450"/>
              <a:gd name="T8" fmla="*/ 459833 w 631189"/>
              <a:gd name="T9" fmla="*/ 154709 h 171450"/>
              <a:gd name="T10" fmla="*/ 462279 w 631189"/>
              <a:gd name="T11" fmla="*/ 161831 h 171450"/>
              <a:gd name="T12" fmla="*/ 467330 w 631189"/>
              <a:gd name="T13" fmla="*/ 167511 h 171450"/>
              <a:gd name="T14" fmla="*/ 473916 w 631189"/>
              <a:gd name="T15" fmla="*/ 170689 h 171450"/>
              <a:gd name="T16" fmla="*/ 481193 w 631189"/>
              <a:gd name="T17" fmla="*/ 171154 h 171450"/>
              <a:gd name="T18" fmla="*/ 488314 w 631189"/>
              <a:gd name="T19" fmla="*/ 168689 h 171450"/>
              <a:gd name="T20" fmla="*/ 598126 w 631189"/>
              <a:gd name="T21" fmla="*/ 104681 h 171450"/>
              <a:gd name="T22" fmla="*/ 593089 w 631189"/>
              <a:gd name="T23" fmla="*/ 104681 h 171450"/>
              <a:gd name="T24" fmla="*/ 593089 w 631189"/>
              <a:gd name="T25" fmla="*/ 102014 h 171450"/>
              <a:gd name="T26" fmla="*/ 583438 w 631189"/>
              <a:gd name="T27" fmla="*/ 102014 h 171450"/>
              <a:gd name="T28" fmla="*/ 555244 w 631189"/>
              <a:gd name="T29" fmla="*/ 85568 h 171450"/>
              <a:gd name="T30" fmla="*/ 522695 w 631189"/>
              <a:gd name="T31" fmla="*/ 66581 h 171450"/>
              <a:gd name="T32" fmla="*/ 0 w 631189"/>
              <a:gd name="T33" fmla="*/ 66581 h 171450"/>
              <a:gd name="T34" fmla="*/ 0 w 631189"/>
              <a:gd name="T35" fmla="*/ 104681 h 171450"/>
              <a:gd name="T36" fmla="*/ 522478 w 631189"/>
              <a:gd name="T37" fmla="*/ 104681 h 171450"/>
              <a:gd name="T38" fmla="*/ 555244 w 631189"/>
              <a:gd name="T39" fmla="*/ 85568 h 171450"/>
              <a:gd name="T40" fmla="*/ 522695 w 631189"/>
              <a:gd name="T41" fmla="*/ 66581 h 171450"/>
              <a:gd name="T42" fmla="*/ 598176 w 631189"/>
              <a:gd name="T43" fmla="*/ 66581 h 171450"/>
              <a:gd name="T44" fmla="*/ 593089 w 631189"/>
              <a:gd name="T45" fmla="*/ 66581 h 171450"/>
              <a:gd name="T46" fmla="*/ 593089 w 631189"/>
              <a:gd name="T47" fmla="*/ 104681 h 171450"/>
              <a:gd name="T48" fmla="*/ 598126 w 631189"/>
              <a:gd name="T49" fmla="*/ 104681 h 171450"/>
              <a:gd name="T50" fmla="*/ 630809 w 631189"/>
              <a:gd name="T51" fmla="*/ 85631 h 171450"/>
              <a:gd name="T52" fmla="*/ 598176 w 631189"/>
              <a:gd name="T53" fmla="*/ 66581 h 171450"/>
              <a:gd name="T54" fmla="*/ 583438 w 631189"/>
              <a:gd name="T55" fmla="*/ 69121 h 171450"/>
              <a:gd name="T56" fmla="*/ 555244 w 631189"/>
              <a:gd name="T57" fmla="*/ 85568 h 171450"/>
              <a:gd name="T58" fmla="*/ 583438 w 631189"/>
              <a:gd name="T59" fmla="*/ 102014 h 171450"/>
              <a:gd name="T60" fmla="*/ 583438 w 631189"/>
              <a:gd name="T61" fmla="*/ 69121 h 171450"/>
              <a:gd name="T62" fmla="*/ 593089 w 631189"/>
              <a:gd name="T63" fmla="*/ 69121 h 171450"/>
              <a:gd name="T64" fmla="*/ 583438 w 631189"/>
              <a:gd name="T65" fmla="*/ 69121 h 171450"/>
              <a:gd name="T66" fmla="*/ 583438 w 631189"/>
              <a:gd name="T67" fmla="*/ 102014 h 171450"/>
              <a:gd name="T68" fmla="*/ 593089 w 631189"/>
              <a:gd name="T69" fmla="*/ 102014 h 171450"/>
              <a:gd name="T70" fmla="*/ 593089 w 631189"/>
              <a:gd name="T71" fmla="*/ 69121 h 171450"/>
              <a:gd name="T72" fmla="*/ 481193 w 631189"/>
              <a:gd name="T73" fmla="*/ 0 h 171450"/>
              <a:gd name="T74" fmla="*/ 473916 w 631189"/>
              <a:gd name="T75" fmla="*/ 494 h 171450"/>
              <a:gd name="T76" fmla="*/ 467330 w 631189"/>
              <a:gd name="T77" fmla="*/ 3679 h 171450"/>
              <a:gd name="T78" fmla="*/ 462279 w 631189"/>
              <a:gd name="T79" fmla="*/ 9304 h 171450"/>
              <a:gd name="T80" fmla="*/ 459833 w 631189"/>
              <a:gd name="T81" fmla="*/ 16480 h 171450"/>
              <a:gd name="T82" fmla="*/ 460327 w 631189"/>
              <a:gd name="T83" fmla="*/ 23750 h 171450"/>
              <a:gd name="T84" fmla="*/ 463512 w 631189"/>
              <a:gd name="T85" fmla="*/ 30307 h 171450"/>
              <a:gd name="T86" fmla="*/ 469138 w 631189"/>
              <a:gd name="T87" fmla="*/ 35339 h 171450"/>
              <a:gd name="T88" fmla="*/ 555244 w 631189"/>
              <a:gd name="T89" fmla="*/ 85568 h 171450"/>
              <a:gd name="T90" fmla="*/ 583438 w 631189"/>
              <a:gd name="T91" fmla="*/ 69121 h 171450"/>
              <a:gd name="T92" fmla="*/ 593089 w 631189"/>
              <a:gd name="T93" fmla="*/ 69121 h 171450"/>
              <a:gd name="T94" fmla="*/ 593089 w 631189"/>
              <a:gd name="T95" fmla="*/ 66581 h 171450"/>
              <a:gd name="T96" fmla="*/ 598176 w 631189"/>
              <a:gd name="T97" fmla="*/ 66581 h 171450"/>
              <a:gd name="T98" fmla="*/ 488314 w 631189"/>
              <a:gd name="T99" fmla="*/ 2446 h 171450"/>
              <a:gd name="T100" fmla="*/ 481193 w 631189"/>
              <a:gd name="T101" fmla="*/ 0 h 171450"/>
              <a:gd name="T102" fmla="*/ 0 w 631189"/>
              <a:gd name="T103" fmla="*/ 0 h 171450"/>
              <a:gd name="T104" fmla="*/ 631189 w 631189"/>
              <a:gd name="T105" fmla="*/ 171450 h 171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T102" t="T103" r="T104" b="T105"/>
            <a:pathLst>
              <a:path w="631189" h="171450">
                <a:moveTo>
                  <a:pt x="555244" y="85568"/>
                </a:moveTo>
                <a:lnTo>
                  <a:pt x="469138" y="135796"/>
                </a:lnTo>
                <a:lnTo>
                  <a:pt x="463512" y="140846"/>
                </a:lnTo>
                <a:lnTo>
                  <a:pt x="460327" y="147433"/>
                </a:lnTo>
                <a:lnTo>
                  <a:pt x="459833" y="154709"/>
                </a:lnTo>
                <a:lnTo>
                  <a:pt x="462279" y="161831"/>
                </a:lnTo>
                <a:lnTo>
                  <a:pt x="467330" y="167511"/>
                </a:lnTo>
                <a:lnTo>
                  <a:pt x="473916" y="170689"/>
                </a:lnTo>
                <a:lnTo>
                  <a:pt x="481193" y="171154"/>
                </a:lnTo>
                <a:lnTo>
                  <a:pt x="488314" y="168689"/>
                </a:lnTo>
                <a:lnTo>
                  <a:pt x="598126" y="104681"/>
                </a:lnTo>
                <a:lnTo>
                  <a:pt x="593089" y="104681"/>
                </a:lnTo>
                <a:lnTo>
                  <a:pt x="593089" y="102014"/>
                </a:lnTo>
                <a:lnTo>
                  <a:pt x="583438" y="102014"/>
                </a:lnTo>
                <a:lnTo>
                  <a:pt x="555244" y="85568"/>
                </a:lnTo>
                <a:close/>
              </a:path>
              <a:path w="631189" h="171450">
                <a:moveTo>
                  <a:pt x="522695" y="66581"/>
                </a:moveTo>
                <a:lnTo>
                  <a:pt x="0" y="66581"/>
                </a:lnTo>
                <a:lnTo>
                  <a:pt x="0" y="104681"/>
                </a:lnTo>
                <a:lnTo>
                  <a:pt x="522478" y="104681"/>
                </a:lnTo>
                <a:lnTo>
                  <a:pt x="555244" y="85568"/>
                </a:lnTo>
                <a:lnTo>
                  <a:pt x="522695" y="66581"/>
                </a:lnTo>
                <a:close/>
              </a:path>
              <a:path w="631189" h="171450">
                <a:moveTo>
                  <a:pt x="598176" y="66581"/>
                </a:moveTo>
                <a:lnTo>
                  <a:pt x="593089" y="66581"/>
                </a:lnTo>
                <a:lnTo>
                  <a:pt x="593089" y="104681"/>
                </a:lnTo>
                <a:lnTo>
                  <a:pt x="598126" y="104681"/>
                </a:lnTo>
                <a:lnTo>
                  <a:pt x="630809" y="85631"/>
                </a:lnTo>
                <a:lnTo>
                  <a:pt x="598176" y="66581"/>
                </a:lnTo>
                <a:close/>
              </a:path>
              <a:path w="631189" h="171450">
                <a:moveTo>
                  <a:pt x="583438" y="69121"/>
                </a:moveTo>
                <a:lnTo>
                  <a:pt x="555244" y="85568"/>
                </a:lnTo>
                <a:lnTo>
                  <a:pt x="583438" y="102014"/>
                </a:lnTo>
                <a:lnTo>
                  <a:pt x="583438" y="69121"/>
                </a:lnTo>
                <a:close/>
              </a:path>
              <a:path w="631189" h="171450">
                <a:moveTo>
                  <a:pt x="593089" y="69121"/>
                </a:moveTo>
                <a:lnTo>
                  <a:pt x="583438" y="69121"/>
                </a:lnTo>
                <a:lnTo>
                  <a:pt x="583438" y="102014"/>
                </a:lnTo>
                <a:lnTo>
                  <a:pt x="593089" y="102014"/>
                </a:lnTo>
                <a:lnTo>
                  <a:pt x="593089" y="69121"/>
                </a:lnTo>
                <a:close/>
              </a:path>
              <a:path w="631189" h="171450">
                <a:moveTo>
                  <a:pt x="481193" y="0"/>
                </a:moveTo>
                <a:lnTo>
                  <a:pt x="473916" y="494"/>
                </a:lnTo>
                <a:lnTo>
                  <a:pt x="467330" y="3679"/>
                </a:lnTo>
                <a:lnTo>
                  <a:pt x="462279" y="9304"/>
                </a:lnTo>
                <a:lnTo>
                  <a:pt x="459833" y="16480"/>
                </a:lnTo>
                <a:lnTo>
                  <a:pt x="460327" y="23750"/>
                </a:lnTo>
                <a:lnTo>
                  <a:pt x="463512" y="30307"/>
                </a:lnTo>
                <a:lnTo>
                  <a:pt x="469138" y="35339"/>
                </a:lnTo>
                <a:lnTo>
                  <a:pt x="555244" y="85568"/>
                </a:lnTo>
                <a:lnTo>
                  <a:pt x="583438" y="69121"/>
                </a:lnTo>
                <a:lnTo>
                  <a:pt x="593089" y="69121"/>
                </a:lnTo>
                <a:lnTo>
                  <a:pt x="593089" y="66581"/>
                </a:lnTo>
                <a:lnTo>
                  <a:pt x="598176" y="66581"/>
                </a:lnTo>
                <a:lnTo>
                  <a:pt x="488314" y="2446"/>
                </a:lnTo>
                <a:lnTo>
                  <a:pt x="481193" y="0"/>
                </a:lnTo>
                <a:close/>
              </a:path>
            </a:pathLst>
          </a:custGeom>
          <a:solidFill>
            <a:srgbClr val="2A499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59" name="object 69"/>
          <p:cNvSpPr>
            <a:spLocks noChangeArrowheads="1"/>
          </p:cNvSpPr>
          <p:nvPr/>
        </p:nvSpPr>
        <p:spPr bwMode="auto">
          <a:xfrm>
            <a:off x="5757863" y="1077913"/>
            <a:ext cx="582612" cy="171450"/>
          </a:xfrm>
          <a:custGeom>
            <a:avLst/>
            <a:gdLst>
              <a:gd name="T0" fmla="*/ 555243 w 631190"/>
              <a:gd name="T1" fmla="*/ 85586 h 171450"/>
              <a:gd name="T2" fmla="*/ 469137 w 631190"/>
              <a:gd name="T3" fmla="*/ 135814 h 171450"/>
              <a:gd name="T4" fmla="*/ 463458 w 631190"/>
              <a:gd name="T5" fmla="*/ 140793 h 171450"/>
              <a:gd name="T6" fmla="*/ 460279 w 631190"/>
              <a:gd name="T7" fmla="*/ 147355 h 171450"/>
              <a:gd name="T8" fmla="*/ 459815 w 631190"/>
              <a:gd name="T9" fmla="*/ 154656 h 171450"/>
              <a:gd name="T10" fmla="*/ 462279 w 631190"/>
              <a:gd name="T11" fmla="*/ 161849 h 171450"/>
              <a:gd name="T12" fmla="*/ 467258 w 631190"/>
              <a:gd name="T13" fmla="*/ 167475 h 171450"/>
              <a:gd name="T14" fmla="*/ 473821 w 631190"/>
              <a:gd name="T15" fmla="*/ 170660 h 171450"/>
              <a:gd name="T16" fmla="*/ 481121 w 631190"/>
              <a:gd name="T17" fmla="*/ 171154 h 171450"/>
              <a:gd name="T18" fmla="*/ 488314 w 631190"/>
              <a:gd name="T19" fmla="*/ 168707 h 171450"/>
              <a:gd name="T20" fmla="*/ 598176 w 631190"/>
              <a:gd name="T21" fmla="*/ 104572 h 171450"/>
              <a:gd name="T22" fmla="*/ 592962 w 631190"/>
              <a:gd name="T23" fmla="*/ 104572 h 171450"/>
              <a:gd name="T24" fmla="*/ 592962 w 631190"/>
              <a:gd name="T25" fmla="*/ 102032 h 171450"/>
              <a:gd name="T26" fmla="*/ 583437 w 631190"/>
              <a:gd name="T27" fmla="*/ 102032 h 171450"/>
              <a:gd name="T28" fmla="*/ 555243 w 631190"/>
              <a:gd name="T29" fmla="*/ 85586 h 171450"/>
              <a:gd name="T30" fmla="*/ 522477 w 631190"/>
              <a:gd name="T31" fmla="*/ 66472 h 171450"/>
              <a:gd name="T32" fmla="*/ 0 w 631190"/>
              <a:gd name="T33" fmla="*/ 66472 h 171450"/>
              <a:gd name="T34" fmla="*/ 0 w 631190"/>
              <a:gd name="T35" fmla="*/ 104572 h 171450"/>
              <a:gd name="T36" fmla="*/ 522695 w 631190"/>
              <a:gd name="T37" fmla="*/ 104572 h 171450"/>
              <a:gd name="T38" fmla="*/ 555243 w 631190"/>
              <a:gd name="T39" fmla="*/ 85586 h 171450"/>
              <a:gd name="T40" fmla="*/ 522477 w 631190"/>
              <a:gd name="T41" fmla="*/ 66472 h 171450"/>
              <a:gd name="T42" fmla="*/ 598126 w 631190"/>
              <a:gd name="T43" fmla="*/ 66472 h 171450"/>
              <a:gd name="T44" fmla="*/ 592962 w 631190"/>
              <a:gd name="T45" fmla="*/ 66472 h 171450"/>
              <a:gd name="T46" fmla="*/ 592962 w 631190"/>
              <a:gd name="T47" fmla="*/ 104572 h 171450"/>
              <a:gd name="T48" fmla="*/ 598176 w 631190"/>
              <a:gd name="T49" fmla="*/ 104572 h 171450"/>
              <a:gd name="T50" fmla="*/ 630808 w 631190"/>
              <a:gd name="T51" fmla="*/ 85522 h 171450"/>
              <a:gd name="T52" fmla="*/ 598126 w 631190"/>
              <a:gd name="T53" fmla="*/ 66472 h 171450"/>
              <a:gd name="T54" fmla="*/ 583437 w 631190"/>
              <a:gd name="T55" fmla="*/ 69139 h 171450"/>
              <a:gd name="T56" fmla="*/ 555243 w 631190"/>
              <a:gd name="T57" fmla="*/ 85586 h 171450"/>
              <a:gd name="T58" fmla="*/ 583437 w 631190"/>
              <a:gd name="T59" fmla="*/ 102032 h 171450"/>
              <a:gd name="T60" fmla="*/ 583437 w 631190"/>
              <a:gd name="T61" fmla="*/ 69139 h 171450"/>
              <a:gd name="T62" fmla="*/ 592962 w 631190"/>
              <a:gd name="T63" fmla="*/ 69139 h 171450"/>
              <a:gd name="T64" fmla="*/ 583437 w 631190"/>
              <a:gd name="T65" fmla="*/ 69139 h 171450"/>
              <a:gd name="T66" fmla="*/ 583437 w 631190"/>
              <a:gd name="T67" fmla="*/ 102032 h 171450"/>
              <a:gd name="T68" fmla="*/ 592962 w 631190"/>
              <a:gd name="T69" fmla="*/ 102032 h 171450"/>
              <a:gd name="T70" fmla="*/ 592962 w 631190"/>
              <a:gd name="T71" fmla="*/ 69139 h 171450"/>
              <a:gd name="T72" fmla="*/ 481121 w 631190"/>
              <a:gd name="T73" fmla="*/ 0 h 171450"/>
              <a:gd name="T74" fmla="*/ 473821 w 631190"/>
              <a:gd name="T75" fmla="*/ 464 h 171450"/>
              <a:gd name="T76" fmla="*/ 467258 w 631190"/>
              <a:gd name="T77" fmla="*/ 3643 h 171450"/>
              <a:gd name="T78" fmla="*/ 462279 w 631190"/>
              <a:gd name="T79" fmla="*/ 9322 h 171450"/>
              <a:gd name="T80" fmla="*/ 459815 w 631190"/>
              <a:gd name="T81" fmla="*/ 16444 h 171450"/>
              <a:gd name="T82" fmla="*/ 460279 w 631190"/>
              <a:gd name="T83" fmla="*/ 23721 h 171450"/>
              <a:gd name="T84" fmla="*/ 463458 w 631190"/>
              <a:gd name="T85" fmla="*/ 30307 h 171450"/>
              <a:gd name="T86" fmla="*/ 469137 w 631190"/>
              <a:gd name="T87" fmla="*/ 35357 h 171450"/>
              <a:gd name="T88" fmla="*/ 555243 w 631190"/>
              <a:gd name="T89" fmla="*/ 85586 h 171450"/>
              <a:gd name="T90" fmla="*/ 583437 w 631190"/>
              <a:gd name="T91" fmla="*/ 69139 h 171450"/>
              <a:gd name="T92" fmla="*/ 592962 w 631190"/>
              <a:gd name="T93" fmla="*/ 69139 h 171450"/>
              <a:gd name="T94" fmla="*/ 592962 w 631190"/>
              <a:gd name="T95" fmla="*/ 66472 h 171450"/>
              <a:gd name="T96" fmla="*/ 598126 w 631190"/>
              <a:gd name="T97" fmla="*/ 66472 h 171450"/>
              <a:gd name="T98" fmla="*/ 488314 w 631190"/>
              <a:gd name="T99" fmla="*/ 2464 h 171450"/>
              <a:gd name="T100" fmla="*/ 481121 w 631190"/>
              <a:gd name="T101" fmla="*/ 0 h 171450"/>
              <a:gd name="T102" fmla="*/ 0 w 631190"/>
              <a:gd name="T103" fmla="*/ 0 h 171450"/>
              <a:gd name="T104" fmla="*/ 631190 w 631190"/>
              <a:gd name="T105" fmla="*/ 171450 h 171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T102" t="T103" r="T104" b="T105"/>
            <a:pathLst>
              <a:path w="631190" h="171450">
                <a:moveTo>
                  <a:pt x="555243" y="85586"/>
                </a:moveTo>
                <a:lnTo>
                  <a:pt x="469137" y="135814"/>
                </a:lnTo>
                <a:lnTo>
                  <a:pt x="463458" y="140793"/>
                </a:lnTo>
                <a:lnTo>
                  <a:pt x="460279" y="147355"/>
                </a:lnTo>
                <a:lnTo>
                  <a:pt x="459815" y="154656"/>
                </a:lnTo>
                <a:lnTo>
                  <a:pt x="462279" y="161849"/>
                </a:lnTo>
                <a:lnTo>
                  <a:pt x="467258" y="167475"/>
                </a:lnTo>
                <a:lnTo>
                  <a:pt x="473821" y="170660"/>
                </a:lnTo>
                <a:lnTo>
                  <a:pt x="481121" y="171154"/>
                </a:lnTo>
                <a:lnTo>
                  <a:pt x="488314" y="168707"/>
                </a:lnTo>
                <a:lnTo>
                  <a:pt x="598176" y="104572"/>
                </a:lnTo>
                <a:lnTo>
                  <a:pt x="592962" y="104572"/>
                </a:lnTo>
                <a:lnTo>
                  <a:pt x="592962" y="102032"/>
                </a:lnTo>
                <a:lnTo>
                  <a:pt x="583437" y="102032"/>
                </a:lnTo>
                <a:lnTo>
                  <a:pt x="555243" y="85586"/>
                </a:lnTo>
                <a:close/>
              </a:path>
              <a:path w="631190" h="171450">
                <a:moveTo>
                  <a:pt x="522477" y="66472"/>
                </a:moveTo>
                <a:lnTo>
                  <a:pt x="0" y="66472"/>
                </a:lnTo>
                <a:lnTo>
                  <a:pt x="0" y="104572"/>
                </a:lnTo>
                <a:lnTo>
                  <a:pt x="522695" y="104572"/>
                </a:lnTo>
                <a:lnTo>
                  <a:pt x="555243" y="85586"/>
                </a:lnTo>
                <a:lnTo>
                  <a:pt x="522477" y="66472"/>
                </a:lnTo>
                <a:close/>
              </a:path>
              <a:path w="631190" h="171450">
                <a:moveTo>
                  <a:pt x="598126" y="66472"/>
                </a:moveTo>
                <a:lnTo>
                  <a:pt x="592962" y="66472"/>
                </a:lnTo>
                <a:lnTo>
                  <a:pt x="592962" y="104572"/>
                </a:lnTo>
                <a:lnTo>
                  <a:pt x="598176" y="104572"/>
                </a:lnTo>
                <a:lnTo>
                  <a:pt x="630808" y="85522"/>
                </a:lnTo>
                <a:lnTo>
                  <a:pt x="598126" y="66472"/>
                </a:lnTo>
                <a:close/>
              </a:path>
              <a:path w="631190" h="171450">
                <a:moveTo>
                  <a:pt x="583437" y="69139"/>
                </a:moveTo>
                <a:lnTo>
                  <a:pt x="555243" y="85586"/>
                </a:lnTo>
                <a:lnTo>
                  <a:pt x="583437" y="102032"/>
                </a:lnTo>
                <a:lnTo>
                  <a:pt x="583437" y="69139"/>
                </a:lnTo>
                <a:close/>
              </a:path>
              <a:path w="631190" h="171450">
                <a:moveTo>
                  <a:pt x="592962" y="69139"/>
                </a:moveTo>
                <a:lnTo>
                  <a:pt x="583437" y="69139"/>
                </a:lnTo>
                <a:lnTo>
                  <a:pt x="583437" y="102032"/>
                </a:lnTo>
                <a:lnTo>
                  <a:pt x="592962" y="102032"/>
                </a:lnTo>
                <a:lnTo>
                  <a:pt x="592962" y="69139"/>
                </a:lnTo>
                <a:close/>
              </a:path>
              <a:path w="631190" h="171450">
                <a:moveTo>
                  <a:pt x="481121" y="0"/>
                </a:moveTo>
                <a:lnTo>
                  <a:pt x="473821" y="464"/>
                </a:lnTo>
                <a:lnTo>
                  <a:pt x="467258" y="3643"/>
                </a:lnTo>
                <a:lnTo>
                  <a:pt x="462279" y="9322"/>
                </a:lnTo>
                <a:lnTo>
                  <a:pt x="459815" y="16444"/>
                </a:lnTo>
                <a:lnTo>
                  <a:pt x="460279" y="23721"/>
                </a:lnTo>
                <a:lnTo>
                  <a:pt x="463458" y="30307"/>
                </a:lnTo>
                <a:lnTo>
                  <a:pt x="469137" y="35357"/>
                </a:lnTo>
                <a:lnTo>
                  <a:pt x="555243" y="85586"/>
                </a:lnTo>
                <a:lnTo>
                  <a:pt x="583437" y="69139"/>
                </a:lnTo>
                <a:lnTo>
                  <a:pt x="592962" y="69139"/>
                </a:lnTo>
                <a:lnTo>
                  <a:pt x="592962" y="66472"/>
                </a:lnTo>
                <a:lnTo>
                  <a:pt x="598126" y="66472"/>
                </a:lnTo>
                <a:lnTo>
                  <a:pt x="488314" y="2464"/>
                </a:lnTo>
                <a:lnTo>
                  <a:pt x="481121" y="0"/>
                </a:lnTo>
                <a:close/>
              </a:path>
            </a:pathLst>
          </a:custGeom>
          <a:solidFill>
            <a:srgbClr val="2A499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60" name="object 70"/>
          <p:cNvSpPr>
            <a:spLocks noChangeArrowheads="1"/>
          </p:cNvSpPr>
          <p:nvPr/>
        </p:nvSpPr>
        <p:spPr bwMode="auto">
          <a:xfrm>
            <a:off x="5211763" y="3203575"/>
            <a:ext cx="550862" cy="171450"/>
          </a:xfrm>
          <a:custGeom>
            <a:avLst/>
            <a:gdLst>
              <a:gd name="T0" fmla="*/ 149689 w 595629"/>
              <a:gd name="T1" fmla="*/ 0 h 171450"/>
              <a:gd name="T2" fmla="*/ 142494 w 595629"/>
              <a:gd name="T3" fmla="*/ 2393 h 171450"/>
              <a:gd name="T4" fmla="*/ 0 w 595629"/>
              <a:gd name="T5" fmla="*/ 85578 h 171450"/>
              <a:gd name="T6" fmla="*/ 142494 w 595629"/>
              <a:gd name="T7" fmla="*/ 168763 h 171450"/>
              <a:gd name="T8" fmla="*/ 149689 w 595629"/>
              <a:gd name="T9" fmla="*/ 171156 h 171450"/>
              <a:gd name="T10" fmla="*/ 157003 w 595629"/>
              <a:gd name="T11" fmla="*/ 170668 h 171450"/>
              <a:gd name="T12" fmla="*/ 163603 w 595629"/>
              <a:gd name="T13" fmla="*/ 167512 h 171450"/>
              <a:gd name="T14" fmla="*/ 168656 w 595629"/>
              <a:gd name="T15" fmla="*/ 161905 h 171450"/>
              <a:gd name="T16" fmla="*/ 171049 w 595629"/>
              <a:gd name="T17" fmla="*/ 154709 h 171450"/>
              <a:gd name="T18" fmla="*/ 170561 w 595629"/>
              <a:gd name="T19" fmla="*/ 147395 h 171450"/>
              <a:gd name="T20" fmla="*/ 167405 w 595629"/>
              <a:gd name="T21" fmla="*/ 140795 h 171450"/>
              <a:gd name="T22" fmla="*/ 161798 w 595629"/>
              <a:gd name="T23" fmla="*/ 135743 h 171450"/>
              <a:gd name="T24" fmla="*/ 108458 w 595629"/>
              <a:gd name="T25" fmla="*/ 104628 h 171450"/>
              <a:gd name="T26" fmla="*/ 37846 w 595629"/>
              <a:gd name="T27" fmla="*/ 104628 h 171450"/>
              <a:gd name="T28" fmla="*/ 37846 w 595629"/>
              <a:gd name="T29" fmla="*/ 66528 h 171450"/>
              <a:gd name="T30" fmla="*/ 108458 w 595629"/>
              <a:gd name="T31" fmla="*/ 66528 h 171450"/>
              <a:gd name="T32" fmla="*/ 161798 w 595629"/>
              <a:gd name="T33" fmla="*/ 35413 h 171450"/>
              <a:gd name="T34" fmla="*/ 167405 w 595629"/>
              <a:gd name="T35" fmla="*/ 30360 h 171450"/>
              <a:gd name="T36" fmla="*/ 170561 w 595629"/>
              <a:gd name="T37" fmla="*/ 23760 h 171450"/>
              <a:gd name="T38" fmla="*/ 171049 w 595629"/>
              <a:gd name="T39" fmla="*/ 16446 h 171450"/>
              <a:gd name="T40" fmla="*/ 168656 w 595629"/>
              <a:gd name="T41" fmla="*/ 9251 h 171450"/>
              <a:gd name="T42" fmla="*/ 163603 w 595629"/>
              <a:gd name="T43" fmla="*/ 3643 h 171450"/>
              <a:gd name="T44" fmla="*/ 157003 w 595629"/>
              <a:gd name="T45" fmla="*/ 488 h 171450"/>
              <a:gd name="T46" fmla="*/ 149689 w 595629"/>
              <a:gd name="T47" fmla="*/ 0 h 171450"/>
              <a:gd name="T48" fmla="*/ 108458 w 595629"/>
              <a:gd name="T49" fmla="*/ 66528 h 171450"/>
              <a:gd name="T50" fmla="*/ 37846 w 595629"/>
              <a:gd name="T51" fmla="*/ 66528 h 171450"/>
              <a:gd name="T52" fmla="*/ 37846 w 595629"/>
              <a:gd name="T53" fmla="*/ 104628 h 171450"/>
              <a:gd name="T54" fmla="*/ 108458 w 595629"/>
              <a:gd name="T55" fmla="*/ 104628 h 171450"/>
              <a:gd name="T56" fmla="*/ 104103 w 595629"/>
              <a:gd name="T57" fmla="*/ 102088 h 171450"/>
              <a:gd name="T58" fmla="*/ 47498 w 595629"/>
              <a:gd name="T59" fmla="*/ 102088 h 171450"/>
              <a:gd name="T60" fmla="*/ 47498 w 595629"/>
              <a:gd name="T61" fmla="*/ 69068 h 171450"/>
              <a:gd name="T62" fmla="*/ 104103 w 595629"/>
              <a:gd name="T63" fmla="*/ 69068 h 171450"/>
              <a:gd name="T64" fmla="*/ 108458 w 595629"/>
              <a:gd name="T65" fmla="*/ 66528 h 171450"/>
              <a:gd name="T66" fmla="*/ 595249 w 595629"/>
              <a:gd name="T67" fmla="*/ 66528 h 171450"/>
              <a:gd name="T68" fmla="*/ 108458 w 595629"/>
              <a:gd name="T69" fmla="*/ 66528 h 171450"/>
              <a:gd name="T70" fmla="*/ 75800 w 595629"/>
              <a:gd name="T71" fmla="*/ 85578 h 171450"/>
              <a:gd name="T72" fmla="*/ 108458 w 595629"/>
              <a:gd name="T73" fmla="*/ 104628 h 171450"/>
              <a:gd name="T74" fmla="*/ 595249 w 595629"/>
              <a:gd name="T75" fmla="*/ 104628 h 171450"/>
              <a:gd name="T76" fmla="*/ 595249 w 595629"/>
              <a:gd name="T77" fmla="*/ 66528 h 171450"/>
              <a:gd name="T78" fmla="*/ 47498 w 595629"/>
              <a:gd name="T79" fmla="*/ 69068 h 171450"/>
              <a:gd name="T80" fmla="*/ 47498 w 595629"/>
              <a:gd name="T81" fmla="*/ 102088 h 171450"/>
              <a:gd name="T82" fmla="*/ 75800 w 595629"/>
              <a:gd name="T83" fmla="*/ 85578 h 171450"/>
              <a:gd name="T84" fmla="*/ 47498 w 595629"/>
              <a:gd name="T85" fmla="*/ 69068 h 171450"/>
              <a:gd name="T86" fmla="*/ 75800 w 595629"/>
              <a:gd name="T87" fmla="*/ 85578 h 171450"/>
              <a:gd name="T88" fmla="*/ 47498 w 595629"/>
              <a:gd name="T89" fmla="*/ 102088 h 171450"/>
              <a:gd name="T90" fmla="*/ 104103 w 595629"/>
              <a:gd name="T91" fmla="*/ 102088 h 171450"/>
              <a:gd name="T92" fmla="*/ 75800 w 595629"/>
              <a:gd name="T93" fmla="*/ 85578 h 171450"/>
              <a:gd name="T94" fmla="*/ 104103 w 595629"/>
              <a:gd name="T95" fmla="*/ 69068 h 171450"/>
              <a:gd name="T96" fmla="*/ 47498 w 595629"/>
              <a:gd name="T97" fmla="*/ 69068 h 171450"/>
              <a:gd name="T98" fmla="*/ 75800 w 595629"/>
              <a:gd name="T99" fmla="*/ 85578 h 171450"/>
              <a:gd name="T100" fmla="*/ 104103 w 595629"/>
              <a:gd name="T101" fmla="*/ 69068 h 171450"/>
              <a:gd name="T102" fmla="*/ 0 w 595629"/>
              <a:gd name="T103" fmla="*/ 0 h 171450"/>
              <a:gd name="T104" fmla="*/ 595629 w 595629"/>
              <a:gd name="T105" fmla="*/ 171450 h 171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T102" t="T103" r="T104" b="T105"/>
            <a:pathLst>
              <a:path w="595629" h="171450">
                <a:moveTo>
                  <a:pt x="149689" y="0"/>
                </a:moveTo>
                <a:lnTo>
                  <a:pt x="142494" y="2393"/>
                </a:lnTo>
                <a:lnTo>
                  <a:pt x="0" y="85578"/>
                </a:lnTo>
                <a:lnTo>
                  <a:pt x="142494" y="168763"/>
                </a:lnTo>
                <a:lnTo>
                  <a:pt x="149689" y="171156"/>
                </a:lnTo>
                <a:lnTo>
                  <a:pt x="157003" y="170668"/>
                </a:lnTo>
                <a:lnTo>
                  <a:pt x="163603" y="167512"/>
                </a:lnTo>
                <a:lnTo>
                  <a:pt x="168656" y="161905"/>
                </a:lnTo>
                <a:lnTo>
                  <a:pt x="171049" y="154709"/>
                </a:lnTo>
                <a:lnTo>
                  <a:pt x="170561" y="147395"/>
                </a:lnTo>
                <a:lnTo>
                  <a:pt x="167405" y="140795"/>
                </a:lnTo>
                <a:lnTo>
                  <a:pt x="161798" y="135743"/>
                </a:lnTo>
                <a:lnTo>
                  <a:pt x="108458" y="104628"/>
                </a:lnTo>
                <a:lnTo>
                  <a:pt x="37846" y="104628"/>
                </a:lnTo>
                <a:lnTo>
                  <a:pt x="37846" y="66528"/>
                </a:lnTo>
                <a:lnTo>
                  <a:pt x="108458" y="66528"/>
                </a:lnTo>
                <a:lnTo>
                  <a:pt x="161798" y="35413"/>
                </a:lnTo>
                <a:lnTo>
                  <a:pt x="167405" y="30360"/>
                </a:lnTo>
                <a:lnTo>
                  <a:pt x="170561" y="23760"/>
                </a:lnTo>
                <a:lnTo>
                  <a:pt x="171049" y="16446"/>
                </a:lnTo>
                <a:lnTo>
                  <a:pt x="168656" y="9251"/>
                </a:lnTo>
                <a:lnTo>
                  <a:pt x="163603" y="3643"/>
                </a:lnTo>
                <a:lnTo>
                  <a:pt x="157003" y="488"/>
                </a:lnTo>
                <a:lnTo>
                  <a:pt x="149689" y="0"/>
                </a:lnTo>
                <a:close/>
              </a:path>
              <a:path w="595629" h="171450">
                <a:moveTo>
                  <a:pt x="108458" y="66528"/>
                </a:moveTo>
                <a:lnTo>
                  <a:pt x="37846" y="66528"/>
                </a:lnTo>
                <a:lnTo>
                  <a:pt x="37846" y="104628"/>
                </a:lnTo>
                <a:lnTo>
                  <a:pt x="108458" y="104628"/>
                </a:lnTo>
                <a:lnTo>
                  <a:pt x="104103" y="102088"/>
                </a:lnTo>
                <a:lnTo>
                  <a:pt x="47498" y="102088"/>
                </a:lnTo>
                <a:lnTo>
                  <a:pt x="47498" y="69068"/>
                </a:lnTo>
                <a:lnTo>
                  <a:pt x="104103" y="69068"/>
                </a:lnTo>
                <a:lnTo>
                  <a:pt x="108458" y="66528"/>
                </a:lnTo>
                <a:close/>
              </a:path>
              <a:path w="595629" h="171450">
                <a:moveTo>
                  <a:pt x="595249" y="66528"/>
                </a:moveTo>
                <a:lnTo>
                  <a:pt x="108458" y="66528"/>
                </a:lnTo>
                <a:lnTo>
                  <a:pt x="75800" y="85578"/>
                </a:lnTo>
                <a:lnTo>
                  <a:pt x="108458" y="104628"/>
                </a:lnTo>
                <a:lnTo>
                  <a:pt x="595249" y="104628"/>
                </a:lnTo>
                <a:lnTo>
                  <a:pt x="595249" y="66528"/>
                </a:lnTo>
                <a:close/>
              </a:path>
              <a:path w="595629" h="171450">
                <a:moveTo>
                  <a:pt x="47498" y="69068"/>
                </a:moveTo>
                <a:lnTo>
                  <a:pt x="47498" y="102088"/>
                </a:lnTo>
                <a:lnTo>
                  <a:pt x="75800" y="85578"/>
                </a:lnTo>
                <a:lnTo>
                  <a:pt x="47498" y="69068"/>
                </a:lnTo>
                <a:close/>
              </a:path>
              <a:path w="595629" h="171450">
                <a:moveTo>
                  <a:pt x="75800" y="85578"/>
                </a:moveTo>
                <a:lnTo>
                  <a:pt x="47498" y="102088"/>
                </a:lnTo>
                <a:lnTo>
                  <a:pt x="104103" y="102088"/>
                </a:lnTo>
                <a:lnTo>
                  <a:pt x="75800" y="85578"/>
                </a:lnTo>
                <a:close/>
              </a:path>
              <a:path w="595629" h="171450">
                <a:moveTo>
                  <a:pt x="104103" y="69068"/>
                </a:moveTo>
                <a:lnTo>
                  <a:pt x="47498" y="69068"/>
                </a:lnTo>
                <a:lnTo>
                  <a:pt x="75800" y="85578"/>
                </a:lnTo>
                <a:lnTo>
                  <a:pt x="104103" y="69068"/>
                </a:lnTo>
                <a:close/>
              </a:path>
            </a:pathLst>
          </a:custGeom>
          <a:solidFill>
            <a:srgbClr val="2A499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61" name="object 71"/>
          <p:cNvSpPr>
            <a:spLocks noChangeArrowheads="1"/>
          </p:cNvSpPr>
          <p:nvPr/>
        </p:nvSpPr>
        <p:spPr bwMode="auto">
          <a:xfrm>
            <a:off x="3252788" y="5043488"/>
            <a:ext cx="582612" cy="171450"/>
          </a:xfrm>
          <a:custGeom>
            <a:avLst/>
            <a:gdLst>
              <a:gd name="T0" fmla="*/ 555244 w 631189"/>
              <a:gd name="T1" fmla="*/ 85568 h 171450"/>
              <a:gd name="T2" fmla="*/ 469138 w 631189"/>
              <a:gd name="T3" fmla="*/ 135796 h 171450"/>
              <a:gd name="T4" fmla="*/ 463530 w 631189"/>
              <a:gd name="T5" fmla="*/ 140846 h 171450"/>
              <a:gd name="T6" fmla="*/ 460375 w 631189"/>
              <a:gd name="T7" fmla="*/ 147433 h 171450"/>
              <a:gd name="T8" fmla="*/ 459886 w 631189"/>
              <a:gd name="T9" fmla="*/ 154709 h 171450"/>
              <a:gd name="T10" fmla="*/ 462279 w 631189"/>
              <a:gd name="T11" fmla="*/ 161831 h 171450"/>
              <a:gd name="T12" fmla="*/ 467330 w 631189"/>
              <a:gd name="T13" fmla="*/ 167511 h 171450"/>
              <a:gd name="T14" fmla="*/ 473916 w 631189"/>
              <a:gd name="T15" fmla="*/ 170689 h 171450"/>
              <a:gd name="T16" fmla="*/ 481193 w 631189"/>
              <a:gd name="T17" fmla="*/ 171154 h 171450"/>
              <a:gd name="T18" fmla="*/ 488314 w 631189"/>
              <a:gd name="T19" fmla="*/ 168689 h 171450"/>
              <a:gd name="T20" fmla="*/ 598224 w 631189"/>
              <a:gd name="T21" fmla="*/ 104681 h 171450"/>
              <a:gd name="T22" fmla="*/ 593089 w 631189"/>
              <a:gd name="T23" fmla="*/ 104681 h 171450"/>
              <a:gd name="T24" fmla="*/ 593089 w 631189"/>
              <a:gd name="T25" fmla="*/ 102014 h 171450"/>
              <a:gd name="T26" fmla="*/ 583438 w 631189"/>
              <a:gd name="T27" fmla="*/ 102014 h 171450"/>
              <a:gd name="T28" fmla="*/ 555244 w 631189"/>
              <a:gd name="T29" fmla="*/ 85568 h 171450"/>
              <a:gd name="T30" fmla="*/ 522695 w 631189"/>
              <a:gd name="T31" fmla="*/ 66581 h 171450"/>
              <a:gd name="T32" fmla="*/ 0 w 631189"/>
              <a:gd name="T33" fmla="*/ 66581 h 171450"/>
              <a:gd name="T34" fmla="*/ 0 w 631189"/>
              <a:gd name="T35" fmla="*/ 104681 h 171450"/>
              <a:gd name="T36" fmla="*/ 522478 w 631189"/>
              <a:gd name="T37" fmla="*/ 104681 h 171450"/>
              <a:gd name="T38" fmla="*/ 555244 w 631189"/>
              <a:gd name="T39" fmla="*/ 85568 h 171450"/>
              <a:gd name="T40" fmla="*/ 522695 w 631189"/>
              <a:gd name="T41" fmla="*/ 66581 h 171450"/>
              <a:gd name="T42" fmla="*/ 598274 w 631189"/>
              <a:gd name="T43" fmla="*/ 66581 h 171450"/>
              <a:gd name="T44" fmla="*/ 593089 w 631189"/>
              <a:gd name="T45" fmla="*/ 66581 h 171450"/>
              <a:gd name="T46" fmla="*/ 593089 w 631189"/>
              <a:gd name="T47" fmla="*/ 104681 h 171450"/>
              <a:gd name="T48" fmla="*/ 598224 w 631189"/>
              <a:gd name="T49" fmla="*/ 104681 h 171450"/>
              <a:gd name="T50" fmla="*/ 630936 w 631189"/>
              <a:gd name="T51" fmla="*/ 85631 h 171450"/>
              <a:gd name="T52" fmla="*/ 598274 w 631189"/>
              <a:gd name="T53" fmla="*/ 66581 h 171450"/>
              <a:gd name="T54" fmla="*/ 583438 w 631189"/>
              <a:gd name="T55" fmla="*/ 69121 h 171450"/>
              <a:gd name="T56" fmla="*/ 555244 w 631189"/>
              <a:gd name="T57" fmla="*/ 85568 h 171450"/>
              <a:gd name="T58" fmla="*/ 583438 w 631189"/>
              <a:gd name="T59" fmla="*/ 102014 h 171450"/>
              <a:gd name="T60" fmla="*/ 583438 w 631189"/>
              <a:gd name="T61" fmla="*/ 69121 h 171450"/>
              <a:gd name="T62" fmla="*/ 593089 w 631189"/>
              <a:gd name="T63" fmla="*/ 69121 h 171450"/>
              <a:gd name="T64" fmla="*/ 583438 w 631189"/>
              <a:gd name="T65" fmla="*/ 69121 h 171450"/>
              <a:gd name="T66" fmla="*/ 583438 w 631189"/>
              <a:gd name="T67" fmla="*/ 102014 h 171450"/>
              <a:gd name="T68" fmla="*/ 593089 w 631189"/>
              <a:gd name="T69" fmla="*/ 102014 h 171450"/>
              <a:gd name="T70" fmla="*/ 593089 w 631189"/>
              <a:gd name="T71" fmla="*/ 69121 h 171450"/>
              <a:gd name="T72" fmla="*/ 481193 w 631189"/>
              <a:gd name="T73" fmla="*/ 0 h 171450"/>
              <a:gd name="T74" fmla="*/ 473916 w 631189"/>
              <a:gd name="T75" fmla="*/ 494 h 171450"/>
              <a:gd name="T76" fmla="*/ 467330 w 631189"/>
              <a:gd name="T77" fmla="*/ 3679 h 171450"/>
              <a:gd name="T78" fmla="*/ 462279 w 631189"/>
              <a:gd name="T79" fmla="*/ 9304 h 171450"/>
              <a:gd name="T80" fmla="*/ 459886 w 631189"/>
              <a:gd name="T81" fmla="*/ 16480 h 171450"/>
              <a:gd name="T82" fmla="*/ 460374 w 631189"/>
              <a:gd name="T83" fmla="*/ 23750 h 171450"/>
              <a:gd name="T84" fmla="*/ 463530 w 631189"/>
              <a:gd name="T85" fmla="*/ 30307 h 171450"/>
              <a:gd name="T86" fmla="*/ 469138 w 631189"/>
              <a:gd name="T87" fmla="*/ 35339 h 171450"/>
              <a:gd name="T88" fmla="*/ 555244 w 631189"/>
              <a:gd name="T89" fmla="*/ 85568 h 171450"/>
              <a:gd name="T90" fmla="*/ 583438 w 631189"/>
              <a:gd name="T91" fmla="*/ 69121 h 171450"/>
              <a:gd name="T92" fmla="*/ 593089 w 631189"/>
              <a:gd name="T93" fmla="*/ 69121 h 171450"/>
              <a:gd name="T94" fmla="*/ 593089 w 631189"/>
              <a:gd name="T95" fmla="*/ 66581 h 171450"/>
              <a:gd name="T96" fmla="*/ 598274 w 631189"/>
              <a:gd name="T97" fmla="*/ 66581 h 171450"/>
              <a:gd name="T98" fmla="*/ 488314 w 631189"/>
              <a:gd name="T99" fmla="*/ 2446 h 171450"/>
              <a:gd name="T100" fmla="*/ 481193 w 631189"/>
              <a:gd name="T101" fmla="*/ 0 h 171450"/>
              <a:gd name="T102" fmla="*/ 0 w 631189"/>
              <a:gd name="T103" fmla="*/ 0 h 171450"/>
              <a:gd name="T104" fmla="*/ 631189 w 631189"/>
              <a:gd name="T105" fmla="*/ 171450 h 171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T102" t="T103" r="T104" b="T105"/>
            <a:pathLst>
              <a:path w="631189" h="171450">
                <a:moveTo>
                  <a:pt x="555244" y="85568"/>
                </a:moveTo>
                <a:lnTo>
                  <a:pt x="469138" y="135796"/>
                </a:lnTo>
                <a:lnTo>
                  <a:pt x="463530" y="140846"/>
                </a:lnTo>
                <a:lnTo>
                  <a:pt x="460375" y="147433"/>
                </a:lnTo>
                <a:lnTo>
                  <a:pt x="459886" y="154709"/>
                </a:lnTo>
                <a:lnTo>
                  <a:pt x="462279" y="161831"/>
                </a:lnTo>
                <a:lnTo>
                  <a:pt x="467330" y="167511"/>
                </a:lnTo>
                <a:lnTo>
                  <a:pt x="473916" y="170689"/>
                </a:lnTo>
                <a:lnTo>
                  <a:pt x="481193" y="171154"/>
                </a:lnTo>
                <a:lnTo>
                  <a:pt x="488314" y="168689"/>
                </a:lnTo>
                <a:lnTo>
                  <a:pt x="598224" y="104681"/>
                </a:lnTo>
                <a:lnTo>
                  <a:pt x="593089" y="104681"/>
                </a:lnTo>
                <a:lnTo>
                  <a:pt x="593089" y="102014"/>
                </a:lnTo>
                <a:lnTo>
                  <a:pt x="583438" y="102014"/>
                </a:lnTo>
                <a:lnTo>
                  <a:pt x="555244" y="85568"/>
                </a:lnTo>
                <a:close/>
              </a:path>
              <a:path w="631189" h="171450">
                <a:moveTo>
                  <a:pt x="522695" y="66581"/>
                </a:moveTo>
                <a:lnTo>
                  <a:pt x="0" y="66581"/>
                </a:lnTo>
                <a:lnTo>
                  <a:pt x="0" y="104681"/>
                </a:lnTo>
                <a:lnTo>
                  <a:pt x="522478" y="104681"/>
                </a:lnTo>
                <a:lnTo>
                  <a:pt x="555244" y="85568"/>
                </a:lnTo>
                <a:lnTo>
                  <a:pt x="522695" y="66581"/>
                </a:lnTo>
                <a:close/>
              </a:path>
              <a:path w="631189" h="171450">
                <a:moveTo>
                  <a:pt x="598274" y="66581"/>
                </a:moveTo>
                <a:lnTo>
                  <a:pt x="593089" y="66581"/>
                </a:lnTo>
                <a:lnTo>
                  <a:pt x="593089" y="104681"/>
                </a:lnTo>
                <a:lnTo>
                  <a:pt x="598224" y="104681"/>
                </a:lnTo>
                <a:lnTo>
                  <a:pt x="630936" y="85631"/>
                </a:lnTo>
                <a:lnTo>
                  <a:pt x="598274" y="66581"/>
                </a:lnTo>
                <a:close/>
              </a:path>
              <a:path w="631189" h="171450">
                <a:moveTo>
                  <a:pt x="583438" y="69121"/>
                </a:moveTo>
                <a:lnTo>
                  <a:pt x="555244" y="85568"/>
                </a:lnTo>
                <a:lnTo>
                  <a:pt x="583438" y="102014"/>
                </a:lnTo>
                <a:lnTo>
                  <a:pt x="583438" y="69121"/>
                </a:lnTo>
                <a:close/>
              </a:path>
              <a:path w="631189" h="171450">
                <a:moveTo>
                  <a:pt x="593089" y="69121"/>
                </a:moveTo>
                <a:lnTo>
                  <a:pt x="583438" y="69121"/>
                </a:lnTo>
                <a:lnTo>
                  <a:pt x="583438" y="102014"/>
                </a:lnTo>
                <a:lnTo>
                  <a:pt x="593089" y="102014"/>
                </a:lnTo>
                <a:lnTo>
                  <a:pt x="593089" y="69121"/>
                </a:lnTo>
                <a:close/>
              </a:path>
              <a:path w="631189" h="171450">
                <a:moveTo>
                  <a:pt x="481193" y="0"/>
                </a:moveTo>
                <a:lnTo>
                  <a:pt x="473916" y="494"/>
                </a:lnTo>
                <a:lnTo>
                  <a:pt x="467330" y="3679"/>
                </a:lnTo>
                <a:lnTo>
                  <a:pt x="462279" y="9304"/>
                </a:lnTo>
                <a:lnTo>
                  <a:pt x="459886" y="16480"/>
                </a:lnTo>
                <a:lnTo>
                  <a:pt x="460374" y="23750"/>
                </a:lnTo>
                <a:lnTo>
                  <a:pt x="463530" y="30307"/>
                </a:lnTo>
                <a:lnTo>
                  <a:pt x="469138" y="35339"/>
                </a:lnTo>
                <a:lnTo>
                  <a:pt x="555244" y="85568"/>
                </a:lnTo>
                <a:lnTo>
                  <a:pt x="583438" y="69121"/>
                </a:lnTo>
                <a:lnTo>
                  <a:pt x="593089" y="69121"/>
                </a:lnTo>
                <a:lnTo>
                  <a:pt x="593089" y="66581"/>
                </a:lnTo>
                <a:lnTo>
                  <a:pt x="598274" y="66581"/>
                </a:lnTo>
                <a:lnTo>
                  <a:pt x="488314" y="2446"/>
                </a:lnTo>
                <a:lnTo>
                  <a:pt x="481193" y="0"/>
                </a:lnTo>
                <a:close/>
              </a:path>
            </a:pathLst>
          </a:custGeom>
          <a:solidFill>
            <a:srgbClr val="2A499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62" name="object 72"/>
          <p:cNvSpPr>
            <a:spLocks noChangeArrowheads="1"/>
          </p:cNvSpPr>
          <p:nvPr/>
        </p:nvSpPr>
        <p:spPr bwMode="auto">
          <a:xfrm>
            <a:off x="4071938" y="1085850"/>
            <a:ext cx="582612" cy="171450"/>
          </a:xfrm>
          <a:custGeom>
            <a:avLst/>
            <a:gdLst>
              <a:gd name="T0" fmla="*/ 555243 w 631189"/>
              <a:gd name="T1" fmla="*/ 85586 h 171450"/>
              <a:gd name="T2" fmla="*/ 469138 w 631189"/>
              <a:gd name="T3" fmla="*/ 135814 h 171450"/>
              <a:gd name="T4" fmla="*/ 463458 w 631189"/>
              <a:gd name="T5" fmla="*/ 140793 h 171450"/>
              <a:gd name="T6" fmla="*/ 460279 w 631189"/>
              <a:gd name="T7" fmla="*/ 147355 h 171450"/>
              <a:gd name="T8" fmla="*/ 459815 w 631189"/>
              <a:gd name="T9" fmla="*/ 154656 h 171450"/>
              <a:gd name="T10" fmla="*/ 462280 w 631189"/>
              <a:gd name="T11" fmla="*/ 161849 h 171450"/>
              <a:gd name="T12" fmla="*/ 467312 w 631189"/>
              <a:gd name="T13" fmla="*/ 167475 h 171450"/>
              <a:gd name="T14" fmla="*/ 473868 w 631189"/>
              <a:gd name="T15" fmla="*/ 170660 h 171450"/>
              <a:gd name="T16" fmla="*/ 481139 w 631189"/>
              <a:gd name="T17" fmla="*/ 171154 h 171450"/>
              <a:gd name="T18" fmla="*/ 488315 w 631189"/>
              <a:gd name="T19" fmla="*/ 168707 h 171450"/>
              <a:gd name="T20" fmla="*/ 598176 w 631189"/>
              <a:gd name="T21" fmla="*/ 104572 h 171450"/>
              <a:gd name="T22" fmla="*/ 592963 w 631189"/>
              <a:gd name="T23" fmla="*/ 104572 h 171450"/>
              <a:gd name="T24" fmla="*/ 592963 w 631189"/>
              <a:gd name="T25" fmla="*/ 102032 h 171450"/>
              <a:gd name="T26" fmla="*/ 583438 w 631189"/>
              <a:gd name="T27" fmla="*/ 102032 h 171450"/>
              <a:gd name="T28" fmla="*/ 555243 w 631189"/>
              <a:gd name="T29" fmla="*/ 85586 h 171450"/>
              <a:gd name="T30" fmla="*/ 522477 w 631189"/>
              <a:gd name="T31" fmla="*/ 66472 h 171450"/>
              <a:gd name="T32" fmla="*/ 0 w 631189"/>
              <a:gd name="T33" fmla="*/ 66472 h 171450"/>
              <a:gd name="T34" fmla="*/ 0 w 631189"/>
              <a:gd name="T35" fmla="*/ 104572 h 171450"/>
              <a:gd name="T36" fmla="*/ 522695 w 631189"/>
              <a:gd name="T37" fmla="*/ 104572 h 171450"/>
              <a:gd name="T38" fmla="*/ 555243 w 631189"/>
              <a:gd name="T39" fmla="*/ 85586 h 171450"/>
              <a:gd name="T40" fmla="*/ 522477 w 631189"/>
              <a:gd name="T41" fmla="*/ 66472 h 171450"/>
              <a:gd name="T42" fmla="*/ 598126 w 631189"/>
              <a:gd name="T43" fmla="*/ 66472 h 171450"/>
              <a:gd name="T44" fmla="*/ 592963 w 631189"/>
              <a:gd name="T45" fmla="*/ 66472 h 171450"/>
              <a:gd name="T46" fmla="*/ 592963 w 631189"/>
              <a:gd name="T47" fmla="*/ 104572 h 171450"/>
              <a:gd name="T48" fmla="*/ 598176 w 631189"/>
              <a:gd name="T49" fmla="*/ 104572 h 171450"/>
              <a:gd name="T50" fmla="*/ 630809 w 631189"/>
              <a:gd name="T51" fmla="*/ 85522 h 171450"/>
              <a:gd name="T52" fmla="*/ 598126 w 631189"/>
              <a:gd name="T53" fmla="*/ 66472 h 171450"/>
              <a:gd name="T54" fmla="*/ 583438 w 631189"/>
              <a:gd name="T55" fmla="*/ 69139 h 171450"/>
              <a:gd name="T56" fmla="*/ 555243 w 631189"/>
              <a:gd name="T57" fmla="*/ 85586 h 171450"/>
              <a:gd name="T58" fmla="*/ 583438 w 631189"/>
              <a:gd name="T59" fmla="*/ 102032 h 171450"/>
              <a:gd name="T60" fmla="*/ 583438 w 631189"/>
              <a:gd name="T61" fmla="*/ 69139 h 171450"/>
              <a:gd name="T62" fmla="*/ 592963 w 631189"/>
              <a:gd name="T63" fmla="*/ 69139 h 171450"/>
              <a:gd name="T64" fmla="*/ 583438 w 631189"/>
              <a:gd name="T65" fmla="*/ 69139 h 171450"/>
              <a:gd name="T66" fmla="*/ 583438 w 631189"/>
              <a:gd name="T67" fmla="*/ 102032 h 171450"/>
              <a:gd name="T68" fmla="*/ 592963 w 631189"/>
              <a:gd name="T69" fmla="*/ 102032 h 171450"/>
              <a:gd name="T70" fmla="*/ 592963 w 631189"/>
              <a:gd name="T71" fmla="*/ 69139 h 171450"/>
              <a:gd name="T72" fmla="*/ 481139 w 631189"/>
              <a:gd name="T73" fmla="*/ 0 h 171450"/>
              <a:gd name="T74" fmla="*/ 473868 w 631189"/>
              <a:gd name="T75" fmla="*/ 464 h 171450"/>
              <a:gd name="T76" fmla="*/ 467312 w 631189"/>
              <a:gd name="T77" fmla="*/ 3643 h 171450"/>
              <a:gd name="T78" fmla="*/ 462280 w 631189"/>
              <a:gd name="T79" fmla="*/ 9322 h 171450"/>
              <a:gd name="T80" fmla="*/ 459815 w 631189"/>
              <a:gd name="T81" fmla="*/ 16444 h 171450"/>
              <a:gd name="T82" fmla="*/ 460279 w 631189"/>
              <a:gd name="T83" fmla="*/ 23721 h 171450"/>
              <a:gd name="T84" fmla="*/ 463458 w 631189"/>
              <a:gd name="T85" fmla="*/ 30307 h 171450"/>
              <a:gd name="T86" fmla="*/ 469138 w 631189"/>
              <a:gd name="T87" fmla="*/ 35357 h 171450"/>
              <a:gd name="T88" fmla="*/ 555243 w 631189"/>
              <a:gd name="T89" fmla="*/ 85586 h 171450"/>
              <a:gd name="T90" fmla="*/ 583438 w 631189"/>
              <a:gd name="T91" fmla="*/ 69139 h 171450"/>
              <a:gd name="T92" fmla="*/ 592963 w 631189"/>
              <a:gd name="T93" fmla="*/ 69139 h 171450"/>
              <a:gd name="T94" fmla="*/ 592963 w 631189"/>
              <a:gd name="T95" fmla="*/ 66472 h 171450"/>
              <a:gd name="T96" fmla="*/ 598126 w 631189"/>
              <a:gd name="T97" fmla="*/ 66472 h 171450"/>
              <a:gd name="T98" fmla="*/ 488315 w 631189"/>
              <a:gd name="T99" fmla="*/ 2464 h 171450"/>
              <a:gd name="T100" fmla="*/ 481139 w 631189"/>
              <a:gd name="T101" fmla="*/ 0 h 171450"/>
              <a:gd name="T102" fmla="*/ 0 w 631189"/>
              <a:gd name="T103" fmla="*/ 0 h 171450"/>
              <a:gd name="T104" fmla="*/ 631189 w 631189"/>
              <a:gd name="T105" fmla="*/ 171450 h 171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T102" t="T103" r="T104" b="T105"/>
            <a:pathLst>
              <a:path w="631189" h="171450">
                <a:moveTo>
                  <a:pt x="555243" y="85586"/>
                </a:moveTo>
                <a:lnTo>
                  <a:pt x="469138" y="135814"/>
                </a:lnTo>
                <a:lnTo>
                  <a:pt x="463458" y="140793"/>
                </a:lnTo>
                <a:lnTo>
                  <a:pt x="460279" y="147355"/>
                </a:lnTo>
                <a:lnTo>
                  <a:pt x="459815" y="154656"/>
                </a:lnTo>
                <a:lnTo>
                  <a:pt x="462280" y="161849"/>
                </a:lnTo>
                <a:lnTo>
                  <a:pt x="467312" y="167475"/>
                </a:lnTo>
                <a:lnTo>
                  <a:pt x="473868" y="170660"/>
                </a:lnTo>
                <a:lnTo>
                  <a:pt x="481139" y="171154"/>
                </a:lnTo>
                <a:lnTo>
                  <a:pt x="488315" y="168707"/>
                </a:lnTo>
                <a:lnTo>
                  <a:pt x="598176" y="104572"/>
                </a:lnTo>
                <a:lnTo>
                  <a:pt x="592963" y="104572"/>
                </a:lnTo>
                <a:lnTo>
                  <a:pt x="592963" y="102032"/>
                </a:lnTo>
                <a:lnTo>
                  <a:pt x="583438" y="102032"/>
                </a:lnTo>
                <a:lnTo>
                  <a:pt x="555243" y="85586"/>
                </a:lnTo>
                <a:close/>
              </a:path>
              <a:path w="631189" h="171450">
                <a:moveTo>
                  <a:pt x="522477" y="66472"/>
                </a:moveTo>
                <a:lnTo>
                  <a:pt x="0" y="66472"/>
                </a:lnTo>
                <a:lnTo>
                  <a:pt x="0" y="104572"/>
                </a:lnTo>
                <a:lnTo>
                  <a:pt x="522695" y="104572"/>
                </a:lnTo>
                <a:lnTo>
                  <a:pt x="555243" y="85586"/>
                </a:lnTo>
                <a:lnTo>
                  <a:pt x="522477" y="66472"/>
                </a:lnTo>
                <a:close/>
              </a:path>
              <a:path w="631189" h="171450">
                <a:moveTo>
                  <a:pt x="598126" y="66472"/>
                </a:moveTo>
                <a:lnTo>
                  <a:pt x="592963" y="66472"/>
                </a:lnTo>
                <a:lnTo>
                  <a:pt x="592963" y="104572"/>
                </a:lnTo>
                <a:lnTo>
                  <a:pt x="598176" y="104572"/>
                </a:lnTo>
                <a:lnTo>
                  <a:pt x="630809" y="85522"/>
                </a:lnTo>
                <a:lnTo>
                  <a:pt x="598126" y="66472"/>
                </a:lnTo>
                <a:close/>
              </a:path>
              <a:path w="631189" h="171450">
                <a:moveTo>
                  <a:pt x="583438" y="69139"/>
                </a:moveTo>
                <a:lnTo>
                  <a:pt x="555243" y="85586"/>
                </a:lnTo>
                <a:lnTo>
                  <a:pt x="583438" y="102032"/>
                </a:lnTo>
                <a:lnTo>
                  <a:pt x="583438" y="69139"/>
                </a:lnTo>
                <a:close/>
              </a:path>
              <a:path w="631189" h="171450">
                <a:moveTo>
                  <a:pt x="592963" y="69139"/>
                </a:moveTo>
                <a:lnTo>
                  <a:pt x="583438" y="69139"/>
                </a:lnTo>
                <a:lnTo>
                  <a:pt x="583438" y="102032"/>
                </a:lnTo>
                <a:lnTo>
                  <a:pt x="592963" y="102032"/>
                </a:lnTo>
                <a:lnTo>
                  <a:pt x="592963" y="69139"/>
                </a:lnTo>
                <a:close/>
              </a:path>
              <a:path w="631189" h="171450">
                <a:moveTo>
                  <a:pt x="481139" y="0"/>
                </a:moveTo>
                <a:lnTo>
                  <a:pt x="473868" y="464"/>
                </a:lnTo>
                <a:lnTo>
                  <a:pt x="467312" y="3643"/>
                </a:lnTo>
                <a:lnTo>
                  <a:pt x="462280" y="9322"/>
                </a:lnTo>
                <a:lnTo>
                  <a:pt x="459815" y="16444"/>
                </a:lnTo>
                <a:lnTo>
                  <a:pt x="460279" y="23721"/>
                </a:lnTo>
                <a:lnTo>
                  <a:pt x="463458" y="30307"/>
                </a:lnTo>
                <a:lnTo>
                  <a:pt x="469138" y="35357"/>
                </a:lnTo>
                <a:lnTo>
                  <a:pt x="555243" y="85586"/>
                </a:lnTo>
                <a:lnTo>
                  <a:pt x="583438" y="69139"/>
                </a:lnTo>
                <a:lnTo>
                  <a:pt x="592963" y="69139"/>
                </a:lnTo>
                <a:lnTo>
                  <a:pt x="592963" y="66472"/>
                </a:lnTo>
                <a:lnTo>
                  <a:pt x="598126" y="66472"/>
                </a:lnTo>
                <a:lnTo>
                  <a:pt x="488315" y="2464"/>
                </a:lnTo>
                <a:lnTo>
                  <a:pt x="481139" y="0"/>
                </a:lnTo>
                <a:close/>
              </a:path>
            </a:pathLst>
          </a:custGeom>
          <a:solidFill>
            <a:srgbClr val="2A499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63" name="object 73"/>
          <p:cNvSpPr>
            <a:spLocks noChangeArrowheads="1"/>
          </p:cNvSpPr>
          <p:nvPr/>
        </p:nvSpPr>
        <p:spPr bwMode="auto">
          <a:xfrm>
            <a:off x="3246438" y="3203575"/>
            <a:ext cx="549275" cy="171450"/>
          </a:xfrm>
          <a:custGeom>
            <a:avLst/>
            <a:gdLst>
              <a:gd name="T0" fmla="*/ 149742 w 595629"/>
              <a:gd name="T1" fmla="*/ 0 h 171450"/>
              <a:gd name="T2" fmla="*/ 142621 w 595629"/>
              <a:gd name="T3" fmla="*/ 2393 h 171450"/>
              <a:gd name="T4" fmla="*/ 0 w 595629"/>
              <a:gd name="T5" fmla="*/ 85578 h 171450"/>
              <a:gd name="T6" fmla="*/ 142621 w 595629"/>
              <a:gd name="T7" fmla="*/ 168763 h 171450"/>
              <a:gd name="T8" fmla="*/ 149742 w 595629"/>
              <a:gd name="T9" fmla="*/ 171156 h 171450"/>
              <a:gd name="T10" fmla="*/ 157019 w 595629"/>
              <a:gd name="T11" fmla="*/ 170668 h 171450"/>
              <a:gd name="T12" fmla="*/ 163605 w 595629"/>
              <a:gd name="T13" fmla="*/ 167512 h 171450"/>
              <a:gd name="T14" fmla="*/ 168656 w 595629"/>
              <a:gd name="T15" fmla="*/ 161905 h 171450"/>
              <a:gd name="T16" fmla="*/ 171049 w 595629"/>
              <a:gd name="T17" fmla="*/ 154709 h 171450"/>
              <a:gd name="T18" fmla="*/ 170561 w 595629"/>
              <a:gd name="T19" fmla="*/ 147395 h 171450"/>
              <a:gd name="T20" fmla="*/ 167405 w 595629"/>
              <a:gd name="T21" fmla="*/ 140795 h 171450"/>
              <a:gd name="T22" fmla="*/ 161798 w 595629"/>
              <a:gd name="T23" fmla="*/ 135743 h 171450"/>
              <a:gd name="T24" fmla="*/ 108458 w 595629"/>
              <a:gd name="T25" fmla="*/ 104628 h 171450"/>
              <a:gd name="T26" fmla="*/ 37846 w 595629"/>
              <a:gd name="T27" fmla="*/ 104628 h 171450"/>
              <a:gd name="T28" fmla="*/ 37846 w 595629"/>
              <a:gd name="T29" fmla="*/ 66528 h 171450"/>
              <a:gd name="T30" fmla="*/ 108458 w 595629"/>
              <a:gd name="T31" fmla="*/ 66528 h 171450"/>
              <a:gd name="T32" fmla="*/ 161798 w 595629"/>
              <a:gd name="T33" fmla="*/ 35413 h 171450"/>
              <a:gd name="T34" fmla="*/ 167405 w 595629"/>
              <a:gd name="T35" fmla="*/ 30360 h 171450"/>
              <a:gd name="T36" fmla="*/ 170561 w 595629"/>
              <a:gd name="T37" fmla="*/ 23760 h 171450"/>
              <a:gd name="T38" fmla="*/ 171049 w 595629"/>
              <a:gd name="T39" fmla="*/ 16446 h 171450"/>
              <a:gd name="T40" fmla="*/ 168656 w 595629"/>
              <a:gd name="T41" fmla="*/ 9251 h 171450"/>
              <a:gd name="T42" fmla="*/ 163605 w 595629"/>
              <a:gd name="T43" fmla="*/ 3643 h 171450"/>
              <a:gd name="T44" fmla="*/ 157019 w 595629"/>
              <a:gd name="T45" fmla="*/ 488 h 171450"/>
              <a:gd name="T46" fmla="*/ 149742 w 595629"/>
              <a:gd name="T47" fmla="*/ 0 h 171450"/>
              <a:gd name="T48" fmla="*/ 108458 w 595629"/>
              <a:gd name="T49" fmla="*/ 66528 h 171450"/>
              <a:gd name="T50" fmla="*/ 37846 w 595629"/>
              <a:gd name="T51" fmla="*/ 66528 h 171450"/>
              <a:gd name="T52" fmla="*/ 37846 w 595629"/>
              <a:gd name="T53" fmla="*/ 104628 h 171450"/>
              <a:gd name="T54" fmla="*/ 108458 w 595629"/>
              <a:gd name="T55" fmla="*/ 104628 h 171450"/>
              <a:gd name="T56" fmla="*/ 104103 w 595629"/>
              <a:gd name="T57" fmla="*/ 102088 h 171450"/>
              <a:gd name="T58" fmla="*/ 47498 w 595629"/>
              <a:gd name="T59" fmla="*/ 102088 h 171450"/>
              <a:gd name="T60" fmla="*/ 47498 w 595629"/>
              <a:gd name="T61" fmla="*/ 69068 h 171450"/>
              <a:gd name="T62" fmla="*/ 104103 w 595629"/>
              <a:gd name="T63" fmla="*/ 69068 h 171450"/>
              <a:gd name="T64" fmla="*/ 108458 w 595629"/>
              <a:gd name="T65" fmla="*/ 66528 h 171450"/>
              <a:gd name="T66" fmla="*/ 595249 w 595629"/>
              <a:gd name="T67" fmla="*/ 66528 h 171450"/>
              <a:gd name="T68" fmla="*/ 108458 w 595629"/>
              <a:gd name="T69" fmla="*/ 66528 h 171450"/>
              <a:gd name="T70" fmla="*/ 75800 w 595629"/>
              <a:gd name="T71" fmla="*/ 85578 h 171450"/>
              <a:gd name="T72" fmla="*/ 108458 w 595629"/>
              <a:gd name="T73" fmla="*/ 104628 h 171450"/>
              <a:gd name="T74" fmla="*/ 595249 w 595629"/>
              <a:gd name="T75" fmla="*/ 104628 h 171450"/>
              <a:gd name="T76" fmla="*/ 595249 w 595629"/>
              <a:gd name="T77" fmla="*/ 66528 h 171450"/>
              <a:gd name="T78" fmla="*/ 47498 w 595629"/>
              <a:gd name="T79" fmla="*/ 69068 h 171450"/>
              <a:gd name="T80" fmla="*/ 47498 w 595629"/>
              <a:gd name="T81" fmla="*/ 102088 h 171450"/>
              <a:gd name="T82" fmla="*/ 75800 w 595629"/>
              <a:gd name="T83" fmla="*/ 85578 h 171450"/>
              <a:gd name="T84" fmla="*/ 47498 w 595629"/>
              <a:gd name="T85" fmla="*/ 69068 h 171450"/>
              <a:gd name="T86" fmla="*/ 75800 w 595629"/>
              <a:gd name="T87" fmla="*/ 85578 h 171450"/>
              <a:gd name="T88" fmla="*/ 47498 w 595629"/>
              <a:gd name="T89" fmla="*/ 102088 h 171450"/>
              <a:gd name="T90" fmla="*/ 104103 w 595629"/>
              <a:gd name="T91" fmla="*/ 102088 h 171450"/>
              <a:gd name="T92" fmla="*/ 75800 w 595629"/>
              <a:gd name="T93" fmla="*/ 85578 h 171450"/>
              <a:gd name="T94" fmla="*/ 104103 w 595629"/>
              <a:gd name="T95" fmla="*/ 69068 h 171450"/>
              <a:gd name="T96" fmla="*/ 47498 w 595629"/>
              <a:gd name="T97" fmla="*/ 69068 h 171450"/>
              <a:gd name="T98" fmla="*/ 75800 w 595629"/>
              <a:gd name="T99" fmla="*/ 85578 h 171450"/>
              <a:gd name="T100" fmla="*/ 104103 w 595629"/>
              <a:gd name="T101" fmla="*/ 69068 h 171450"/>
              <a:gd name="T102" fmla="*/ 0 w 595629"/>
              <a:gd name="T103" fmla="*/ 0 h 171450"/>
              <a:gd name="T104" fmla="*/ 595629 w 595629"/>
              <a:gd name="T105" fmla="*/ 171450 h 171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T102" t="T103" r="T104" b="T105"/>
            <a:pathLst>
              <a:path w="595629" h="171450">
                <a:moveTo>
                  <a:pt x="149742" y="0"/>
                </a:moveTo>
                <a:lnTo>
                  <a:pt x="142621" y="2393"/>
                </a:lnTo>
                <a:lnTo>
                  <a:pt x="0" y="85578"/>
                </a:lnTo>
                <a:lnTo>
                  <a:pt x="142621" y="168763"/>
                </a:lnTo>
                <a:lnTo>
                  <a:pt x="149742" y="171156"/>
                </a:lnTo>
                <a:lnTo>
                  <a:pt x="157019" y="170668"/>
                </a:lnTo>
                <a:lnTo>
                  <a:pt x="163605" y="167512"/>
                </a:lnTo>
                <a:lnTo>
                  <a:pt x="168656" y="161905"/>
                </a:lnTo>
                <a:lnTo>
                  <a:pt x="171049" y="154709"/>
                </a:lnTo>
                <a:lnTo>
                  <a:pt x="170561" y="147395"/>
                </a:lnTo>
                <a:lnTo>
                  <a:pt x="167405" y="140795"/>
                </a:lnTo>
                <a:lnTo>
                  <a:pt x="161798" y="135743"/>
                </a:lnTo>
                <a:lnTo>
                  <a:pt x="108458" y="104628"/>
                </a:lnTo>
                <a:lnTo>
                  <a:pt x="37846" y="104628"/>
                </a:lnTo>
                <a:lnTo>
                  <a:pt x="37846" y="66528"/>
                </a:lnTo>
                <a:lnTo>
                  <a:pt x="108458" y="66528"/>
                </a:lnTo>
                <a:lnTo>
                  <a:pt x="161798" y="35413"/>
                </a:lnTo>
                <a:lnTo>
                  <a:pt x="167405" y="30360"/>
                </a:lnTo>
                <a:lnTo>
                  <a:pt x="170561" y="23760"/>
                </a:lnTo>
                <a:lnTo>
                  <a:pt x="171049" y="16446"/>
                </a:lnTo>
                <a:lnTo>
                  <a:pt x="168656" y="9251"/>
                </a:lnTo>
                <a:lnTo>
                  <a:pt x="163605" y="3643"/>
                </a:lnTo>
                <a:lnTo>
                  <a:pt x="157019" y="488"/>
                </a:lnTo>
                <a:lnTo>
                  <a:pt x="149742" y="0"/>
                </a:lnTo>
                <a:close/>
              </a:path>
              <a:path w="595629" h="171450">
                <a:moveTo>
                  <a:pt x="108458" y="66528"/>
                </a:moveTo>
                <a:lnTo>
                  <a:pt x="37846" y="66528"/>
                </a:lnTo>
                <a:lnTo>
                  <a:pt x="37846" y="104628"/>
                </a:lnTo>
                <a:lnTo>
                  <a:pt x="108458" y="104628"/>
                </a:lnTo>
                <a:lnTo>
                  <a:pt x="104103" y="102088"/>
                </a:lnTo>
                <a:lnTo>
                  <a:pt x="47498" y="102088"/>
                </a:lnTo>
                <a:lnTo>
                  <a:pt x="47498" y="69068"/>
                </a:lnTo>
                <a:lnTo>
                  <a:pt x="104103" y="69068"/>
                </a:lnTo>
                <a:lnTo>
                  <a:pt x="108458" y="66528"/>
                </a:lnTo>
                <a:close/>
              </a:path>
              <a:path w="595629" h="171450">
                <a:moveTo>
                  <a:pt x="595249" y="66528"/>
                </a:moveTo>
                <a:lnTo>
                  <a:pt x="108458" y="66528"/>
                </a:lnTo>
                <a:lnTo>
                  <a:pt x="75800" y="85578"/>
                </a:lnTo>
                <a:lnTo>
                  <a:pt x="108458" y="104628"/>
                </a:lnTo>
                <a:lnTo>
                  <a:pt x="595249" y="104628"/>
                </a:lnTo>
                <a:lnTo>
                  <a:pt x="595249" y="66528"/>
                </a:lnTo>
                <a:close/>
              </a:path>
              <a:path w="595629" h="171450">
                <a:moveTo>
                  <a:pt x="47498" y="69068"/>
                </a:moveTo>
                <a:lnTo>
                  <a:pt x="47498" y="102088"/>
                </a:lnTo>
                <a:lnTo>
                  <a:pt x="75800" y="85578"/>
                </a:lnTo>
                <a:lnTo>
                  <a:pt x="47498" y="69068"/>
                </a:lnTo>
                <a:close/>
              </a:path>
              <a:path w="595629" h="171450">
                <a:moveTo>
                  <a:pt x="75800" y="85578"/>
                </a:moveTo>
                <a:lnTo>
                  <a:pt x="47498" y="102088"/>
                </a:lnTo>
                <a:lnTo>
                  <a:pt x="104103" y="102088"/>
                </a:lnTo>
                <a:lnTo>
                  <a:pt x="75800" y="85578"/>
                </a:lnTo>
                <a:close/>
              </a:path>
              <a:path w="595629" h="171450">
                <a:moveTo>
                  <a:pt x="104103" y="69068"/>
                </a:moveTo>
                <a:lnTo>
                  <a:pt x="47498" y="69068"/>
                </a:lnTo>
                <a:lnTo>
                  <a:pt x="75800" y="85578"/>
                </a:lnTo>
                <a:lnTo>
                  <a:pt x="104103" y="69068"/>
                </a:lnTo>
                <a:close/>
              </a:path>
            </a:pathLst>
          </a:custGeom>
          <a:solidFill>
            <a:srgbClr val="2A499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64" name="object 74"/>
          <p:cNvSpPr>
            <a:spLocks noChangeArrowheads="1"/>
          </p:cNvSpPr>
          <p:nvPr/>
        </p:nvSpPr>
        <p:spPr bwMode="auto">
          <a:xfrm>
            <a:off x="1460500" y="5043488"/>
            <a:ext cx="582613" cy="171450"/>
          </a:xfrm>
          <a:custGeom>
            <a:avLst/>
            <a:gdLst>
              <a:gd name="T0" fmla="*/ 555244 w 631189"/>
              <a:gd name="T1" fmla="*/ 85568 h 171450"/>
              <a:gd name="T2" fmla="*/ 469138 w 631189"/>
              <a:gd name="T3" fmla="*/ 135796 h 171450"/>
              <a:gd name="T4" fmla="*/ 463458 w 631189"/>
              <a:gd name="T5" fmla="*/ 140846 h 171450"/>
              <a:gd name="T6" fmla="*/ 460279 w 631189"/>
              <a:gd name="T7" fmla="*/ 147433 h 171450"/>
              <a:gd name="T8" fmla="*/ 459815 w 631189"/>
              <a:gd name="T9" fmla="*/ 154709 h 171450"/>
              <a:gd name="T10" fmla="*/ 462279 w 631189"/>
              <a:gd name="T11" fmla="*/ 161831 h 171450"/>
              <a:gd name="T12" fmla="*/ 467312 w 631189"/>
              <a:gd name="T13" fmla="*/ 167511 h 171450"/>
              <a:gd name="T14" fmla="*/ 473868 w 631189"/>
              <a:gd name="T15" fmla="*/ 170689 h 171450"/>
              <a:gd name="T16" fmla="*/ 481139 w 631189"/>
              <a:gd name="T17" fmla="*/ 171154 h 171450"/>
              <a:gd name="T18" fmla="*/ 488315 w 631189"/>
              <a:gd name="T19" fmla="*/ 168689 h 171450"/>
              <a:gd name="T20" fmla="*/ 598126 w 631189"/>
              <a:gd name="T21" fmla="*/ 104681 h 171450"/>
              <a:gd name="T22" fmla="*/ 592963 w 631189"/>
              <a:gd name="T23" fmla="*/ 104681 h 171450"/>
              <a:gd name="T24" fmla="*/ 592963 w 631189"/>
              <a:gd name="T25" fmla="*/ 102014 h 171450"/>
              <a:gd name="T26" fmla="*/ 583438 w 631189"/>
              <a:gd name="T27" fmla="*/ 102014 h 171450"/>
              <a:gd name="T28" fmla="*/ 555244 w 631189"/>
              <a:gd name="T29" fmla="*/ 85568 h 171450"/>
              <a:gd name="T30" fmla="*/ 522695 w 631189"/>
              <a:gd name="T31" fmla="*/ 66581 h 171450"/>
              <a:gd name="T32" fmla="*/ 0 w 631189"/>
              <a:gd name="T33" fmla="*/ 66581 h 171450"/>
              <a:gd name="T34" fmla="*/ 0 w 631189"/>
              <a:gd name="T35" fmla="*/ 104681 h 171450"/>
              <a:gd name="T36" fmla="*/ 522478 w 631189"/>
              <a:gd name="T37" fmla="*/ 104681 h 171450"/>
              <a:gd name="T38" fmla="*/ 555244 w 631189"/>
              <a:gd name="T39" fmla="*/ 85568 h 171450"/>
              <a:gd name="T40" fmla="*/ 522695 w 631189"/>
              <a:gd name="T41" fmla="*/ 66581 h 171450"/>
              <a:gd name="T42" fmla="*/ 598176 w 631189"/>
              <a:gd name="T43" fmla="*/ 66581 h 171450"/>
              <a:gd name="T44" fmla="*/ 592963 w 631189"/>
              <a:gd name="T45" fmla="*/ 66581 h 171450"/>
              <a:gd name="T46" fmla="*/ 592963 w 631189"/>
              <a:gd name="T47" fmla="*/ 104681 h 171450"/>
              <a:gd name="T48" fmla="*/ 598126 w 631189"/>
              <a:gd name="T49" fmla="*/ 104681 h 171450"/>
              <a:gd name="T50" fmla="*/ 630809 w 631189"/>
              <a:gd name="T51" fmla="*/ 85631 h 171450"/>
              <a:gd name="T52" fmla="*/ 598176 w 631189"/>
              <a:gd name="T53" fmla="*/ 66581 h 171450"/>
              <a:gd name="T54" fmla="*/ 583438 w 631189"/>
              <a:gd name="T55" fmla="*/ 69121 h 171450"/>
              <a:gd name="T56" fmla="*/ 555244 w 631189"/>
              <a:gd name="T57" fmla="*/ 85568 h 171450"/>
              <a:gd name="T58" fmla="*/ 583438 w 631189"/>
              <a:gd name="T59" fmla="*/ 102014 h 171450"/>
              <a:gd name="T60" fmla="*/ 583438 w 631189"/>
              <a:gd name="T61" fmla="*/ 69121 h 171450"/>
              <a:gd name="T62" fmla="*/ 592963 w 631189"/>
              <a:gd name="T63" fmla="*/ 69121 h 171450"/>
              <a:gd name="T64" fmla="*/ 583438 w 631189"/>
              <a:gd name="T65" fmla="*/ 69121 h 171450"/>
              <a:gd name="T66" fmla="*/ 583438 w 631189"/>
              <a:gd name="T67" fmla="*/ 102014 h 171450"/>
              <a:gd name="T68" fmla="*/ 592963 w 631189"/>
              <a:gd name="T69" fmla="*/ 102014 h 171450"/>
              <a:gd name="T70" fmla="*/ 592963 w 631189"/>
              <a:gd name="T71" fmla="*/ 69121 h 171450"/>
              <a:gd name="T72" fmla="*/ 481139 w 631189"/>
              <a:gd name="T73" fmla="*/ 0 h 171450"/>
              <a:gd name="T74" fmla="*/ 473868 w 631189"/>
              <a:gd name="T75" fmla="*/ 494 h 171450"/>
              <a:gd name="T76" fmla="*/ 467312 w 631189"/>
              <a:gd name="T77" fmla="*/ 3679 h 171450"/>
              <a:gd name="T78" fmla="*/ 462279 w 631189"/>
              <a:gd name="T79" fmla="*/ 9304 h 171450"/>
              <a:gd name="T80" fmla="*/ 459815 w 631189"/>
              <a:gd name="T81" fmla="*/ 16480 h 171450"/>
              <a:gd name="T82" fmla="*/ 460279 w 631189"/>
              <a:gd name="T83" fmla="*/ 23750 h 171450"/>
              <a:gd name="T84" fmla="*/ 463458 w 631189"/>
              <a:gd name="T85" fmla="*/ 30307 h 171450"/>
              <a:gd name="T86" fmla="*/ 469138 w 631189"/>
              <a:gd name="T87" fmla="*/ 35339 h 171450"/>
              <a:gd name="T88" fmla="*/ 555244 w 631189"/>
              <a:gd name="T89" fmla="*/ 85568 h 171450"/>
              <a:gd name="T90" fmla="*/ 583438 w 631189"/>
              <a:gd name="T91" fmla="*/ 69121 h 171450"/>
              <a:gd name="T92" fmla="*/ 592963 w 631189"/>
              <a:gd name="T93" fmla="*/ 69121 h 171450"/>
              <a:gd name="T94" fmla="*/ 592963 w 631189"/>
              <a:gd name="T95" fmla="*/ 66581 h 171450"/>
              <a:gd name="T96" fmla="*/ 598176 w 631189"/>
              <a:gd name="T97" fmla="*/ 66581 h 171450"/>
              <a:gd name="T98" fmla="*/ 488315 w 631189"/>
              <a:gd name="T99" fmla="*/ 2446 h 171450"/>
              <a:gd name="T100" fmla="*/ 481139 w 631189"/>
              <a:gd name="T101" fmla="*/ 0 h 171450"/>
              <a:gd name="T102" fmla="*/ 0 w 631189"/>
              <a:gd name="T103" fmla="*/ 0 h 171450"/>
              <a:gd name="T104" fmla="*/ 631189 w 631189"/>
              <a:gd name="T105" fmla="*/ 171450 h 171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T102" t="T103" r="T104" b="T105"/>
            <a:pathLst>
              <a:path w="631189" h="171450">
                <a:moveTo>
                  <a:pt x="555244" y="85568"/>
                </a:moveTo>
                <a:lnTo>
                  <a:pt x="469138" y="135796"/>
                </a:lnTo>
                <a:lnTo>
                  <a:pt x="463458" y="140846"/>
                </a:lnTo>
                <a:lnTo>
                  <a:pt x="460279" y="147433"/>
                </a:lnTo>
                <a:lnTo>
                  <a:pt x="459815" y="154709"/>
                </a:lnTo>
                <a:lnTo>
                  <a:pt x="462279" y="161831"/>
                </a:lnTo>
                <a:lnTo>
                  <a:pt x="467312" y="167511"/>
                </a:lnTo>
                <a:lnTo>
                  <a:pt x="473868" y="170689"/>
                </a:lnTo>
                <a:lnTo>
                  <a:pt x="481139" y="171154"/>
                </a:lnTo>
                <a:lnTo>
                  <a:pt x="488315" y="168689"/>
                </a:lnTo>
                <a:lnTo>
                  <a:pt x="598126" y="104681"/>
                </a:lnTo>
                <a:lnTo>
                  <a:pt x="592963" y="104681"/>
                </a:lnTo>
                <a:lnTo>
                  <a:pt x="592963" y="102014"/>
                </a:lnTo>
                <a:lnTo>
                  <a:pt x="583438" y="102014"/>
                </a:lnTo>
                <a:lnTo>
                  <a:pt x="555244" y="85568"/>
                </a:lnTo>
                <a:close/>
              </a:path>
              <a:path w="631189" h="171450">
                <a:moveTo>
                  <a:pt x="522695" y="66581"/>
                </a:moveTo>
                <a:lnTo>
                  <a:pt x="0" y="66581"/>
                </a:lnTo>
                <a:lnTo>
                  <a:pt x="0" y="104681"/>
                </a:lnTo>
                <a:lnTo>
                  <a:pt x="522478" y="104681"/>
                </a:lnTo>
                <a:lnTo>
                  <a:pt x="555244" y="85568"/>
                </a:lnTo>
                <a:lnTo>
                  <a:pt x="522695" y="66581"/>
                </a:lnTo>
                <a:close/>
              </a:path>
              <a:path w="631189" h="171450">
                <a:moveTo>
                  <a:pt x="598176" y="66581"/>
                </a:moveTo>
                <a:lnTo>
                  <a:pt x="592963" y="66581"/>
                </a:lnTo>
                <a:lnTo>
                  <a:pt x="592963" y="104681"/>
                </a:lnTo>
                <a:lnTo>
                  <a:pt x="598126" y="104681"/>
                </a:lnTo>
                <a:lnTo>
                  <a:pt x="630809" y="85631"/>
                </a:lnTo>
                <a:lnTo>
                  <a:pt x="598176" y="66581"/>
                </a:lnTo>
                <a:close/>
              </a:path>
              <a:path w="631189" h="171450">
                <a:moveTo>
                  <a:pt x="583438" y="69121"/>
                </a:moveTo>
                <a:lnTo>
                  <a:pt x="555244" y="85568"/>
                </a:lnTo>
                <a:lnTo>
                  <a:pt x="583438" y="102014"/>
                </a:lnTo>
                <a:lnTo>
                  <a:pt x="583438" y="69121"/>
                </a:lnTo>
                <a:close/>
              </a:path>
              <a:path w="631189" h="171450">
                <a:moveTo>
                  <a:pt x="592963" y="69121"/>
                </a:moveTo>
                <a:lnTo>
                  <a:pt x="583438" y="69121"/>
                </a:lnTo>
                <a:lnTo>
                  <a:pt x="583438" y="102014"/>
                </a:lnTo>
                <a:lnTo>
                  <a:pt x="592963" y="102014"/>
                </a:lnTo>
                <a:lnTo>
                  <a:pt x="592963" y="69121"/>
                </a:lnTo>
                <a:close/>
              </a:path>
              <a:path w="631189" h="171450">
                <a:moveTo>
                  <a:pt x="481139" y="0"/>
                </a:moveTo>
                <a:lnTo>
                  <a:pt x="473868" y="494"/>
                </a:lnTo>
                <a:lnTo>
                  <a:pt x="467312" y="3679"/>
                </a:lnTo>
                <a:lnTo>
                  <a:pt x="462279" y="9304"/>
                </a:lnTo>
                <a:lnTo>
                  <a:pt x="459815" y="16480"/>
                </a:lnTo>
                <a:lnTo>
                  <a:pt x="460279" y="23750"/>
                </a:lnTo>
                <a:lnTo>
                  <a:pt x="463458" y="30307"/>
                </a:lnTo>
                <a:lnTo>
                  <a:pt x="469138" y="35339"/>
                </a:lnTo>
                <a:lnTo>
                  <a:pt x="555244" y="85568"/>
                </a:lnTo>
                <a:lnTo>
                  <a:pt x="583438" y="69121"/>
                </a:lnTo>
                <a:lnTo>
                  <a:pt x="592963" y="69121"/>
                </a:lnTo>
                <a:lnTo>
                  <a:pt x="592963" y="66581"/>
                </a:lnTo>
                <a:lnTo>
                  <a:pt x="598176" y="66581"/>
                </a:lnTo>
                <a:lnTo>
                  <a:pt x="488315" y="2446"/>
                </a:lnTo>
                <a:lnTo>
                  <a:pt x="481139" y="0"/>
                </a:lnTo>
                <a:close/>
              </a:path>
            </a:pathLst>
          </a:custGeom>
          <a:solidFill>
            <a:srgbClr val="2A499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65" name="object 75"/>
          <p:cNvSpPr>
            <a:spLocks noChangeArrowheads="1"/>
          </p:cNvSpPr>
          <p:nvPr/>
        </p:nvSpPr>
        <p:spPr bwMode="auto">
          <a:xfrm>
            <a:off x="2497138" y="1087438"/>
            <a:ext cx="582612" cy="171450"/>
          </a:xfrm>
          <a:custGeom>
            <a:avLst/>
            <a:gdLst>
              <a:gd name="T0" fmla="*/ 555244 w 631189"/>
              <a:gd name="T1" fmla="*/ 85586 h 171450"/>
              <a:gd name="T2" fmla="*/ 469138 w 631189"/>
              <a:gd name="T3" fmla="*/ 135814 h 171450"/>
              <a:gd name="T4" fmla="*/ 463530 w 631189"/>
              <a:gd name="T5" fmla="*/ 140793 h 171450"/>
              <a:gd name="T6" fmla="*/ 460375 w 631189"/>
              <a:gd name="T7" fmla="*/ 147355 h 171450"/>
              <a:gd name="T8" fmla="*/ 459886 w 631189"/>
              <a:gd name="T9" fmla="*/ 154656 h 171450"/>
              <a:gd name="T10" fmla="*/ 462280 w 631189"/>
              <a:gd name="T11" fmla="*/ 161849 h 171450"/>
              <a:gd name="T12" fmla="*/ 467332 w 631189"/>
              <a:gd name="T13" fmla="*/ 167475 h 171450"/>
              <a:gd name="T14" fmla="*/ 473932 w 631189"/>
              <a:gd name="T15" fmla="*/ 170660 h 171450"/>
              <a:gd name="T16" fmla="*/ 481246 w 631189"/>
              <a:gd name="T17" fmla="*/ 171154 h 171450"/>
              <a:gd name="T18" fmla="*/ 488442 w 631189"/>
              <a:gd name="T19" fmla="*/ 168707 h 171450"/>
              <a:gd name="T20" fmla="*/ 598303 w 631189"/>
              <a:gd name="T21" fmla="*/ 104572 h 171450"/>
              <a:gd name="T22" fmla="*/ 593090 w 631189"/>
              <a:gd name="T23" fmla="*/ 104572 h 171450"/>
              <a:gd name="T24" fmla="*/ 593090 w 631189"/>
              <a:gd name="T25" fmla="*/ 102032 h 171450"/>
              <a:gd name="T26" fmla="*/ 583438 w 631189"/>
              <a:gd name="T27" fmla="*/ 102032 h 171450"/>
              <a:gd name="T28" fmla="*/ 555244 w 631189"/>
              <a:gd name="T29" fmla="*/ 85586 h 171450"/>
              <a:gd name="T30" fmla="*/ 522477 w 631189"/>
              <a:gd name="T31" fmla="*/ 66472 h 171450"/>
              <a:gd name="T32" fmla="*/ 0 w 631189"/>
              <a:gd name="T33" fmla="*/ 66472 h 171450"/>
              <a:gd name="T34" fmla="*/ 0 w 631189"/>
              <a:gd name="T35" fmla="*/ 104572 h 171450"/>
              <a:gd name="T36" fmla="*/ 522695 w 631189"/>
              <a:gd name="T37" fmla="*/ 104572 h 171450"/>
              <a:gd name="T38" fmla="*/ 555244 w 631189"/>
              <a:gd name="T39" fmla="*/ 85586 h 171450"/>
              <a:gd name="T40" fmla="*/ 522477 w 631189"/>
              <a:gd name="T41" fmla="*/ 66472 h 171450"/>
              <a:gd name="T42" fmla="*/ 598253 w 631189"/>
              <a:gd name="T43" fmla="*/ 66472 h 171450"/>
              <a:gd name="T44" fmla="*/ 593090 w 631189"/>
              <a:gd name="T45" fmla="*/ 66472 h 171450"/>
              <a:gd name="T46" fmla="*/ 593090 w 631189"/>
              <a:gd name="T47" fmla="*/ 104572 h 171450"/>
              <a:gd name="T48" fmla="*/ 598303 w 631189"/>
              <a:gd name="T49" fmla="*/ 104572 h 171450"/>
              <a:gd name="T50" fmla="*/ 630935 w 631189"/>
              <a:gd name="T51" fmla="*/ 85522 h 171450"/>
              <a:gd name="T52" fmla="*/ 598253 w 631189"/>
              <a:gd name="T53" fmla="*/ 66472 h 171450"/>
              <a:gd name="T54" fmla="*/ 583438 w 631189"/>
              <a:gd name="T55" fmla="*/ 69139 h 171450"/>
              <a:gd name="T56" fmla="*/ 555244 w 631189"/>
              <a:gd name="T57" fmla="*/ 85586 h 171450"/>
              <a:gd name="T58" fmla="*/ 583438 w 631189"/>
              <a:gd name="T59" fmla="*/ 102032 h 171450"/>
              <a:gd name="T60" fmla="*/ 583438 w 631189"/>
              <a:gd name="T61" fmla="*/ 69139 h 171450"/>
              <a:gd name="T62" fmla="*/ 593090 w 631189"/>
              <a:gd name="T63" fmla="*/ 69139 h 171450"/>
              <a:gd name="T64" fmla="*/ 583438 w 631189"/>
              <a:gd name="T65" fmla="*/ 69139 h 171450"/>
              <a:gd name="T66" fmla="*/ 583438 w 631189"/>
              <a:gd name="T67" fmla="*/ 102032 h 171450"/>
              <a:gd name="T68" fmla="*/ 593090 w 631189"/>
              <a:gd name="T69" fmla="*/ 102032 h 171450"/>
              <a:gd name="T70" fmla="*/ 593090 w 631189"/>
              <a:gd name="T71" fmla="*/ 69139 h 171450"/>
              <a:gd name="T72" fmla="*/ 481246 w 631189"/>
              <a:gd name="T73" fmla="*/ 0 h 171450"/>
              <a:gd name="T74" fmla="*/ 473932 w 631189"/>
              <a:gd name="T75" fmla="*/ 464 h 171450"/>
              <a:gd name="T76" fmla="*/ 467332 w 631189"/>
              <a:gd name="T77" fmla="*/ 3643 h 171450"/>
              <a:gd name="T78" fmla="*/ 462280 w 631189"/>
              <a:gd name="T79" fmla="*/ 9322 h 171450"/>
              <a:gd name="T80" fmla="*/ 459886 w 631189"/>
              <a:gd name="T81" fmla="*/ 16444 h 171450"/>
              <a:gd name="T82" fmla="*/ 460375 w 631189"/>
              <a:gd name="T83" fmla="*/ 23721 h 171450"/>
              <a:gd name="T84" fmla="*/ 463530 w 631189"/>
              <a:gd name="T85" fmla="*/ 30307 h 171450"/>
              <a:gd name="T86" fmla="*/ 469138 w 631189"/>
              <a:gd name="T87" fmla="*/ 35357 h 171450"/>
              <a:gd name="T88" fmla="*/ 555244 w 631189"/>
              <a:gd name="T89" fmla="*/ 85586 h 171450"/>
              <a:gd name="T90" fmla="*/ 583438 w 631189"/>
              <a:gd name="T91" fmla="*/ 69139 h 171450"/>
              <a:gd name="T92" fmla="*/ 593090 w 631189"/>
              <a:gd name="T93" fmla="*/ 69139 h 171450"/>
              <a:gd name="T94" fmla="*/ 593090 w 631189"/>
              <a:gd name="T95" fmla="*/ 66472 h 171450"/>
              <a:gd name="T96" fmla="*/ 598253 w 631189"/>
              <a:gd name="T97" fmla="*/ 66472 h 171450"/>
              <a:gd name="T98" fmla="*/ 488442 w 631189"/>
              <a:gd name="T99" fmla="*/ 2464 h 171450"/>
              <a:gd name="T100" fmla="*/ 481246 w 631189"/>
              <a:gd name="T101" fmla="*/ 0 h 171450"/>
              <a:gd name="T102" fmla="*/ 0 w 631189"/>
              <a:gd name="T103" fmla="*/ 0 h 171450"/>
              <a:gd name="T104" fmla="*/ 631189 w 631189"/>
              <a:gd name="T105" fmla="*/ 171450 h 171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T102" t="T103" r="T104" b="T105"/>
            <a:pathLst>
              <a:path w="631189" h="171450">
                <a:moveTo>
                  <a:pt x="555244" y="85586"/>
                </a:moveTo>
                <a:lnTo>
                  <a:pt x="469138" y="135814"/>
                </a:lnTo>
                <a:lnTo>
                  <a:pt x="463530" y="140793"/>
                </a:lnTo>
                <a:lnTo>
                  <a:pt x="460375" y="147355"/>
                </a:lnTo>
                <a:lnTo>
                  <a:pt x="459886" y="154656"/>
                </a:lnTo>
                <a:lnTo>
                  <a:pt x="462280" y="161849"/>
                </a:lnTo>
                <a:lnTo>
                  <a:pt x="467332" y="167475"/>
                </a:lnTo>
                <a:lnTo>
                  <a:pt x="473932" y="170660"/>
                </a:lnTo>
                <a:lnTo>
                  <a:pt x="481246" y="171154"/>
                </a:lnTo>
                <a:lnTo>
                  <a:pt x="488442" y="168707"/>
                </a:lnTo>
                <a:lnTo>
                  <a:pt x="598303" y="104572"/>
                </a:lnTo>
                <a:lnTo>
                  <a:pt x="593090" y="104572"/>
                </a:lnTo>
                <a:lnTo>
                  <a:pt x="593090" y="102032"/>
                </a:lnTo>
                <a:lnTo>
                  <a:pt x="583438" y="102032"/>
                </a:lnTo>
                <a:lnTo>
                  <a:pt x="555244" y="85586"/>
                </a:lnTo>
                <a:close/>
              </a:path>
              <a:path w="631189" h="171450">
                <a:moveTo>
                  <a:pt x="522477" y="66472"/>
                </a:moveTo>
                <a:lnTo>
                  <a:pt x="0" y="66472"/>
                </a:lnTo>
                <a:lnTo>
                  <a:pt x="0" y="104572"/>
                </a:lnTo>
                <a:lnTo>
                  <a:pt x="522695" y="104572"/>
                </a:lnTo>
                <a:lnTo>
                  <a:pt x="555244" y="85586"/>
                </a:lnTo>
                <a:lnTo>
                  <a:pt x="522477" y="66472"/>
                </a:lnTo>
                <a:close/>
              </a:path>
              <a:path w="631189" h="171450">
                <a:moveTo>
                  <a:pt x="598253" y="66472"/>
                </a:moveTo>
                <a:lnTo>
                  <a:pt x="593090" y="66472"/>
                </a:lnTo>
                <a:lnTo>
                  <a:pt x="593090" y="104572"/>
                </a:lnTo>
                <a:lnTo>
                  <a:pt x="598303" y="104572"/>
                </a:lnTo>
                <a:lnTo>
                  <a:pt x="630935" y="85522"/>
                </a:lnTo>
                <a:lnTo>
                  <a:pt x="598253" y="66472"/>
                </a:lnTo>
                <a:close/>
              </a:path>
              <a:path w="631189" h="171450">
                <a:moveTo>
                  <a:pt x="583438" y="69139"/>
                </a:moveTo>
                <a:lnTo>
                  <a:pt x="555244" y="85586"/>
                </a:lnTo>
                <a:lnTo>
                  <a:pt x="583438" y="102032"/>
                </a:lnTo>
                <a:lnTo>
                  <a:pt x="583438" y="69139"/>
                </a:lnTo>
                <a:close/>
              </a:path>
              <a:path w="631189" h="171450">
                <a:moveTo>
                  <a:pt x="593090" y="69139"/>
                </a:moveTo>
                <a:lnTo>
                  <a:pt x="583438" y="69139"/>
                </a:lnTo>
                <a:lnTo>
                  <a:pt x="583438" y="102032"/>
                </a:lnTo>
                <a:lnTo>
                  <a:pt x="593090" y="102032"/>
                </a:lnTo>
                <a:lnTo>
                  <a:pt x="593090" y="69139"/>
                </a:lnTo>
                <a:close/>
              </a:path>
              <a:path w="631189" h="171450">
                <a:moveTo>
                  <a:pt x="481246" y="0"/>
                </a:moveTo>
                <a:lnTo>
                  <a:pt x="473932" y="464"/>
                </a:lnTo>
                <a:lnTo>
                  <a:pt x="467332" y="3643"/>
                </a:lnTo>
                <a:lnTo>
                  <a:pt x="462280" y="9322"/>
                </a:lnTo>
                <a:lnTo>
                  <a:pt x="459886" y="16444"/>
                </a:lnTo>
                <a:lnTo>
                  <a:pt x="460375" y="23721"/>
                </a:lnTo>
                <a:lnTo>
                  <a:pt x="463530" y="30307"/>
                </a:lnTo>
                <a:lnTo>
                  <a:pt x="469138" y="35357"/>
                </a:lnTo>
                <a:lnTo>
                  <a:pt x="555244" y="85586"/>
                </a:lnTo>
                <a:lnTo>
                  <a:pt x="583438" y="69139"/>
                </a:lnTo>
                <a:lnTo>
                  <a:pt x="593090" y="69139"/>
                </a:lnTo>
                <a:lnTo>
                  <a:pt x="593090" y="66472"/>
                </a:lnTo>
                <a:lnTo>
                  <a:pt x="598253" y="66472"/>
                </a:lnTo>
                <a:lnTo>
                  <a:pt x="488442" y="2464"/>
                </a:lnTo>
                <a:lnTo>
                  <a:pt x="481246" y="0"/>
                </a:lnTo>
                <a:close/>
              </a:path>
            </a:pathLst>
          </a:custGeom>
          <a:solidFill>
            <a:srgbClr val="2A499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66" name="object 76"/>
          <p:cNvSpPr>
            <a:spLocks noChangeArrowheads="1"/>
          </p:cNvSpPr>
          <p:nvPr/>
        </p:nvSpPr>
        <p:spPr bwMode="auto">
          <a:xfrm>
            <a:off x="1570038" y="3213100"/>
            <a:ext cx="549275" cy="171450"/>
          </a:xfrm>
          <a:custGeom>
            <a:avLst/>
            <a:gdLst>
              <a:gd name="T0" fmla="*/ 149669 w 595630"/>
              <a:gd name="T1" fmla="*/ 0 h 171450"/>
              <a:gd name="T2" fmla="*/ 142494 w 595630"/>
              <a:gd name="T3" fmla="*/ 2393 h 171450"/>
              <a:gd name="T4" fmla="*/ 0 w 595630"/>
              <a:gd name="T5" fmla="*/ 85578 h 171450"/>
              <a:gd name="T6" fmla="*/ 142494 w 595630"/>
              <a:gd name="T7" fmla="*/ 168763 h 171450"/>
              <a:gd name="T8" fmla="*/ 149669 w 595630"/>
              <a:gd name="T9" fmla="*/ 171156 h 171450"/>
              <a:gd name="T10" fmla="*/ 156940 w 595630"/>
              <a:gd name="T11" fmla="*/ 170668 h 171450"/>
              <a:gd name="T12" fmla="*/ 163496 w 595630"/>
              <a:gd name="T13" fmla="*/ 167512 h 171450"/>
              <a:gd name="T14" fmla="*/ 168529 w 595630"/>
              <a:gd name="T15" fmla="*/ 161905 h 171450"/>
              <a:gd name="T16" fmla="*/ 170993 w 595630"/>
              <a:gd name="T17" fmla="*/ 154709 h 171450"/>
              <a:gd name="T18" fmla="*/ 170529 w 595630"/>
              <a:gd name="T19" fmla="*/ 147395 h 171450"/>
              <a:gd name="T20" fmla="*/ 167350 w 595630"/>
              <a:gd name="T21" fmla="*/ 140795 h 171450"/>
              <a:gd name="T22" fmla="*/ 161671 w 595630"/>
              <a:gd name="T23" fmla="*/ 135743 h 171450"/>
              <a:gd name="T24" fmla="*/ 108331 w 595630"/>
              <a:gd name="T25" fmla="*/ 104628 h 171450"/>
              <a:gd name="T26" fmla="*/ 37846 w 595630"/>
              <a:gd name="T27" fmla="*/ 104628 h 171450"/>
              <a:gd name="T28" fmla="*/ 37846 w 595630"/>
              <a:gd name="T29" fmla="*/ 66528 h 171450"/>
              <a:gd name="T30" fmla="*/ 108331 w 595630"/>
              <a:gd name="T31" fmla="*/ 66528 h 171450"/>
              <a:gd name="T32" fmla="*/ 161671 w 595630"/>
              <a:gd name="T33" fmla="*/ 35413 h 171450"/>
              <a:gd name="T34" fmla="*/ 167350 w 595630"/>
              <a:gd name="T35" fmla="*/ 30360 h 171450"/>
              <a:gd name="T36" fmla="*/ 170529 w 595630"/>
              <a:gd name="T37" fmla="*/ 23760 h 171450"/>
              <a:gd name="T38" fmla="*/ 170993 w 595630"/>
              <a:gd name="T39" fmla="*/ 16446 h 171450"/>
              <a:gd name="T40" fmla="*/ 168529 w 595630"/>
              <a:gd name="T41" fmla="*/ 9251 h 171450"/>
              <a:gd name="T42" fmla="*/ 163496 w 595630"/>
              <a:gd name="T43" fmla="*/ 3643 h 171450"/>
              <a:gd name="T44" fmla="*/ 156940 w 595630"/>
              <a:gd name="T45" fmla="*/ 488 h 171450"/>
              <a:gd name="T46" fmla="*/ 149669 w 595630"/>
              <a:gd name="T47" fmla="*/ 0 h 171450"/>
              <a:gd name="T48" fmla="*/ 108331 w 595630"/>
              <a:gd name="T49" fmla="*/ 66528 h 171450"/>
              <a:gd name="T50" fmla="*/ 37846 w 595630"/>
              <a:gd name="T51" fmla="*/ 66528 h 171450"/>
              <a:gd name="T52" fmla="*/ 37846 w 595630"/>
              <a:gd name="T53" fmla="*/ 104628 h 171450"/>
              <a:gd name="T54" fmla="*/ 108331 w 595630"/>
              <a:gd name="T55" fmla="*/ 104628 h 171450"/>
              <a:gd name="T56" fmla="*/ 103976 w 595630"/>
              <a:gd name="T57" fmla="*/ 102088 h 171450"/>
              <a:gd name="T58" fmla="*/ 47371 w 595630"/>
              <a:gd name="T59" fmla="*/ 102088 h 171450"/>
              <a:gd name="T60" fmla="*/ 47371 w 595630"/>
              <a:gd name="T61" fmla="*/ 69068 h 171450"/>
              <a:gd name="T62" fmla="*/ 103976 w 595630"/>
              <a:gd name="T63" fmla="*/ 69068 h 171450"/>
              <a:gd name="T64" fmla="*/ 108331 w 595630"/>
              <a:gd name="T65" fmla="*/ 66528 h 171450"/>
              <a:gd name="T66" fmla="*/ 595249 w 595630"/>
              <a:gd name="T67" fmla="*/ 66528 h 171450"/>
              <a:gd name="T68" fmla="*/ 108331 w 595630"/>
              <a:gd name="T69" fmla="*/ 66528 h 171450"/>
              <a:gd name="T70" fmla="*/ 75673 w 595630"/>
              <a:gd name="T71" fmla="*/ 85578 h 171450"/>
              <a:gd name="T72" fmla="*/ 108331 w 595630"/>
              <a:gd name="T73" fmla="*/ 104628 h 171450"/>
              <a:gd name="T74" fmla="*/ 595249 w 595630"/>
              <a:gd name="T75" fmla="*/ 104628 h 171450"/>
              <a:gd name="T76" fmla="*/ 595249 w 595630"/>
              <a:gd name="T77" fmla="*/ 66528 h 171450"/>
              <a:gd name="T78" fmla="*/ 47371 w 595630"/>
              <a:gd name="T79" fmla="*/ 69068 h 171450"/>
              <a:gd name="T80" fmla="*/ 47371 w 595630"/>
              <a:gd name="T81" fmla="*/ 102088 h 171450"/>
              <a:gd name="T82" fmla="*/ 75673 w 595630"/>
              <a:gd name="T83" fmla="*/ 85578 h 171450"/>
              <a:gd name="T84" fmla="*/ 47371 w 595630"/>
              <a:gd name="T85" fmla="*/ 69068 h 171450"/>
              <a:gd name="T86" fmla="*/ 75673 w 595630"/>
              <a:gd name="T87" fmla="*/ 85578 h 171450"/>
              <a:gd name="T88" fmla="*/ 47371 w 595630"/>
              <a:gd name="T89" fmla="*/ 102088 h 171450"/>
              <a:gd name="T90" fmla="*/ 103976 w 595630"/>
              <a:gd name="T91" fmla="*/ 102088 h 171450"/>
              <a:gd name="T92" fmla="*/ 75673 w 595630"/>
              <a:gd name="T93" fmla="*/ 85578 h 171450"/>
              <a:gd name="T94" fmla="*/ 103976 w 595630"/>
              <a:gd name="T95" fmla="*/ 69068 h 171450"/>
              <a:gd name="T96" fmla="*/ 47371 w 595630"/>
              <a:gd name="T97" fmla="*/ 69068 h 171450"/>
              <a:gd name="T98" fmla="*/ 75673 w 595630"/>
              <a:gd name="T99" fmla="*/ 85578 h 171450"/>
              <a:gd name="T100" fmla="*/ 103976 w 595630"/>
              <a:gd name="T101" fmla="*/ 69068 h 171450"/>
              <a:gd name="T102" fmla="*/ 0 w 595630"/>
              <a:gd name="T103" fmla="*/ 0 h 171450"/>
              <a:gd name="T104" fmla="*/ 595630 w 595630"/>
              <a:gd name="T105" fmla="*/ 171450 h 171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T102" t="T103" r="T104" b="T105"/>
            <a:pathLst>
              <a:path w="595630" h="171450">
                <a:moveTo>
                  <a:pt x="149669" y="0"/>
                </a:moveTo>
                <a:lnTo>
                  <a:pt x="142494" y="2393"/>
                </a:lnTo>
                <a:lnTo>
                  <a:pt x="0" y="85578"/>
                </a:lnTo>
                <a:lnTo>
                  <a:pt x="142494" y="168763"/>
                </a:lnTo>
                <a:lnTo>
                  <a:pt x="149669" y="171156"/>
                </a:lnTo>
                <a:lnTo>
                  <a:pt x="156940" y="170668"/>
                </a:lnTo>
                <a:lnTo>
                  <a:pt x="163496" y="167512"/>
                </a:lnTo>
                <a:lnTo>
                  <a:pt x="168529" y="161905"/>
                </a:lnTo>
                <a:lnTo>
                  <a:pt x="170993" y="154709"/>
                </a:lnTo>
                <a:lnTo>
                  <a:pt x="170529" y="147395"/>
                </a:lnTo>
                <a:lnTo>
                  <a:pt x="167350" y="140795"/>
                </a:lnTo>
                <a:lnTo>
                  <a:pt x="161671" y="135743"/>
                </a:lnTo>
                <a:lnTo>
                  <a:pt x="108331" y="104628"/>
                </a:lnTo>
                <a:lnTo>
                  <a:pt x="37846" y="104628"/>
                </a:lnTo>
                <a:lnTo>
                  <a:pt x="37846" y="66528"/>
                </a:lnTo>
                <a:lnTo>
                  <a:pt x="108331" y="66528"/>
                </a:lnTo>
                <a:lnTo>
                  <a:pt x="161671" y="35413"/>
                </a:lnTo>
                <a:lnTo>
                  <a:pt x="167350" y="30360"/>
                </a:lnTo>
                <a:lnTo>
                  <a:pt x="170529" y="23760"/>
                </a:lnTo>
                <a:lnTo>
                  <a:pt x="170993" y="16446"/>
                </a:lnTo>
                <a:lnTo>
                  <a:pt x="168529" y="9251"/>
                </a:lnTo>
                <a:lnTo>
                  <a:pt x="163496" y="3643"/>
                </a:lnTo>
                <a:lnTo>
                  <a:pt x="156940" y="488"/>
                </a:lnTo>
                <a:lnTo>
                  <a:pt x="149669" y="0"/>
                </a:lnTo>
                <a:close/>
              </a:path>
              <a:path w="595630" h="171450">
                <a:moveTo>
                  <a:pt x="108331" y="66528"/>
                </a:moveTo>
                <a:lnTo>
                  <a:pt x="37846" y="66528"/>
                </a:lnTo>
                <a:lnTo>
                  <a:pt x="37846" y="104628"/>
                </a:lnTo>
                <a:lnTo>
                  <a:pt x="108331" y="104628"/>
                </a:lnTo>
                <a:lnTo>
                  <a:pt x="103976" y="102088"/>
                </a:lnTo>
                <a:lnTo>
                  <a:pt x="47371" y="102088"/>
                </a:lnTo>
                <a:lnTo>
                  <a:pt x="47371" y="69068"/>
                </a:lnTo>
                <a:lnTo>
                  <a:pt x="103976" y="69068"/>
                </a:lnTo>
                <a:lnTo>
                  <a:pt x="108331" y="66528"/>
                </a:lnTo>
                <a:close/>
              </a:path>
              <a:path w="595630" h="171450">
                <a:moveTo>
                  <a:pt x="595249" y="66528"/>
                </a:moveTo>
                <a:lnTo>
                  <a:pt x="108331" y="66528"/>
                </a:lnTo>
                <a:lnTo>
                  <a:pt x="75673" y="85578"/>
                </a:lnTo>
                <a:lnTo>
                  <a:pt x="108331" y="104628"/>
                </a:lnTo>
                <a:lnTo>
                  <a:pt x="595249" y="104628"/>
                </a:lnTo>
                <a:lnTo>
                  <a:pt x="595249" y="66528"/>
                </a:lnTo>
                <a:close/>
              </a:path>
              <a:path w="595630" h="171450">
                <a:moveTo>
                  <a:pt x="47371" y="69068"/>
                </a:moveTo>
                <a:lnTo>
                  <a:pt x="47371" y="102088"/>
                </a:lnTo>
                <a:lnTo>
                  <a:pt x="75673" y="85578"/>
                </a:lnTo>
                <a:lnTo>
                  <a:pt x="47371" y="69068"/>
                </a:lnTo>
                <a:close/>
              </a:path>
              <a:path w="595630" h="171450">
                <a:moveTo>
                  <a:pt x="75673" y="85578"/>
                </a:moveTo>
                <a:lnTo>
                  <a:pt x="47371" y="102088"/>
                </a:lnTo>
                <a:lnTo>
                  <a:pt x="103976" y="102088"/>
                </a:lnTo>
                <a:lnTo>
                  <a:pt x="75673" y="85578"/>
                </a:lnTo>
                <a:close/>
              </a:path>
              <a:path w="595630" h="171450">
                <a:moveTo>
                  <a:pt x="103976" y="69068"/>
                </a:moveTo>
                <a:lnTo>
                  <a:pt x="47371" y="69068"/>
                </a:lnTo>
                <a:lnTo>
                  <a:pt x="75673" y="85578"/>
                </a:lnTo>
                <a:lnTo>
                  <a:pt x="103976" y="69068"/>
                </a:lnTo>
                <a:close/>
              </a:path>
            </a:pathLst>
          </a:custGeom>
          <a:solidFill>
            <a:srgbClr val="2A499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5167" name="object 77"/>
          <p:cNvGrpSpPr>
            <a:grpSpLocks/>
          </p:cNvGrpSpPr>
          <p:nvPr/>
        </p:nvGrpSpPr>
        <p:grpSpPr bwMode="auto">
          <a:xfrm>
            <a:off x="279400" y="828675"/>
            <a:ext cx="1282700" cy="719138"/>
            <a:chOff x="302856" y="828166"/>
            <a:chExt cx="1390015" cy="719455"/>
          </a:xfrm>
        </p:grpSpPr>
        <p:sp>
          <p:nvSpPr>
            <p:cNvPr id="5173" name="object 78"/>
            <p:cNvSpPr>
              <a:spLocks noChangeArrowheads="1"/>
            </p:cNvSpPr>
            <p:nvPr/>
          </p:nvSpPr>
          <p:spPr bwMode="auto">
            <a:xfrm>
              <a:off x="1061491" y="1054810"/>
              <a:ext cx="631190" cy="171450"/>
            </a:xfrm>
            <a:custGeom>
              <a:avLst/>
              <a:gdLst>
                <a:gd name="T0" fmla="*/ 555218 w 631189"/>
                <a:gd name="T1" fmla="*/ 85586 h 171450"/>
                <a:gd name="T2" fmla="*/ 469112 w 631189"/>
                <a:gd name="T3" fmla="*/ 135814 h 171450"/>
                <a:gd name="T4" fmla="*/ 463504 w 631189"/>
                <a:gd name="T5" fmla="*/ 140793 h 171450"/>
                <a:gd name="T6" fmla="*/ 460349 w 631189"/>
                <a:gd name="T7" fmla="*/ 147355 h 171450"/>
                <a:gd name="T8" fmla="*/ 459861 w 631189"/>
                <a:gd name="T9" fmla="*/ 154656 h 171450"/>
                <a:gd name="T10" fmla="*/ 462254 w 631189"/>
                <a:gd name="T11" fmla="*/ 161849 h 171450"/>
                <a:gd name="T12" fmla="*/ 467306 w 631189"/>
                <a:gd name="T13" fmla="*/ 167475 h 171450"/>
                <a:gd name="T14" fmla="*/ 473906 w 631189"/>
                <a:gd name="T15" fmla="*/ 170660 h 171450"/>
                <a:gd name="T16" fmla="*/ 481221 w 631189"/>
                <a:gd name="T17" fmla="*/ 171154 h 171450"/>
                <a:gd name="T18" fmla="*/ 488416 w 631189"/>
                <a:gd name="T19" fmla="*/ 168707 h 171450"/>
                <a:gd name="T20" fmla="*/ 598278 w 631189"/>
                <a:gd name="T21" fmla="*/ 104572 h 171450"/>
                <a:gd name="T22" fmla="*/ 593064 w 631189"/>
                <a:gd name="T23" fmla="*/ 104572 h 171450"/>
                <a:gd name="T24" fmla="*/ 593064 w 631189"/>
                <a:gd name="T25" fmla="*/ 102032 h 171450"/>
                <a:gd name="T26" fmla="*/ 583412 w 631189"/>
                <a:gd name="T27" fmla="*/ 102032 h 171450"/>
                <a:gd name="T28" fmla="*/ 555218 w 631189"/>
                <a:gd name="T29" fmla="*/ 85586 h 171450"/>
                <a:gd name="T30" fmla="*/ 522452 w 631189"/>
                <a:gd name="T31" fmla="*/ 66472 h 171450"/>
                <a:gd name="T32" fmla="*/ 0 w 631189"/>
                <a:gd name="T33" fmla="*/ 66472 h 171450"/>
                <a:gd name="T34" fmla="*/ 0 w 631189"/>
                <a:gd name="T35" fmla="*/ 104572 h 171450"/>
                <a:gd name="T36" fmla="*/ 522670 w 631189"/>
                <a:gd name="T37" fmla="*/ 104572 h 171450"/>
                <a:gd name="T38" fmla="*/ 555218 w 631189"/>
                <a:gd name="T39" fmla="*/ 85586 h 171450"/>
                <a:gd name="T40" fmla="*/ 522452 w 631189"/>
                <a:gd name="T41" fmla="*/ 66472 h 171450"/>
                <a:gd name="T42" fmla="*/ 598228 w 631189"/>
                <a:gd name="T43" fmla="*/ 66472 h 171450"/>
                <a:gd name="T44" fmla="*/ 593064 w 631189"/>
                <a:gd name="T45" fmla="*/ 66472 h 171450"/>
                <a:gd name="T46" fmla="*/ 593064 w 631189"/>
                <a:gd name="T47" fmla="*/ 104572 h 171450"/>
                <a:gd name="T48" fmla="*/ 598278 w 631189"/>
                <a:gd name="T49" fmla="*/ 104572 h 171450"/>
                <a:gd name="T50" fmla="*/ 630910 w 631189"/>
                <a:gd name="T51" fmla="*/ 85522 h 171450"/>
                <a:gd name="T52" fmla="*/ 598228 w 631189"/>
                <a:gd name="T53" fmla="*/ 66472 h 171450"/>
                <a:gd name="T54" fmla="*/ 583412 w 631189"/>
                <a:gd name="T55" fmla="*/ 69139 h 171450"/>
                <a:gd name="T56" fmla="*/ 555218 w 631189"/>
                <a:gd name="T57" fmla="*/ 85586 h 171450"/>
                <a:gd name="T58" fmla="*/ 583412 w 631189"/>
                <a:gd name="T59" fmla="*/ 102032 h 171450"/>
                <a:gd name="T60" fmla="*/ 583412 w 631189"/>
                <a:gd name="T61" fmla="*/ 69139 h 171450"/>
                <a:gd name="T62" fmla="*/ 593064 w 631189"/>
                <a:gd name="T63" fmla="*/ 69139 h 171450"/>
                <a:gd name="T64" fmla="*/ 583412 w 631189"/>
                <a:gd name="T65" fmla="*/ 69139 h 171450"/>
                <a:gd name="T66" fmla="*/ 583412 w 631189"/>
                <a:gd name="T67" fmla="*/ 102032 h 171450"/>
                <a:gd name="T68" fmla="*/ 593064 w 631189"/>
                <a:gd name="T69" fmla="*/ 102032 h 171450"/>
                <a:gd name="T70" fmla="*/ 593064 w 631189"/>
                <a:gd name="T71" fmla="*/ 69139 h 171450"/>
                <a:gd name="T72" fmla="*/ 481221 w 631189"/>
                <a:gd name="T73" fmla="*/ 0 h 171450"/>
                <a:gd name="T74" fmla="*/ 473906 w 631189"/>
                <a:gd name="T75" fmla="*/ 464 h 171450"/>
                <a:gd name="T76" fmla="*/ 467306 w 631189"/>
                <a:gd name="T77" fmla="*/ 3643 h 171450"/>
                <a:gd name="T78" fmla="*/ 462254 w 631189"/>
                <a:gd name="T79" fmla="*/ 9322 h 171450"/>
                <a:gd name="T80" fmla="*/ 459861 w 631189"/>
                <a:gd name="T81" fmla="*/ 16444 h 171450"/>
                <a:gd name="T82" fmla="*/ 460349 w 631189"/>
                <a:gd name="T83" fmla="*/ 23721 h 171450"/>
                <a:gd name="T84" fmla="*/ 463504 w 631189"/>
                <a:gd name="T85" fmla="*/ 30307 h 171450"/>
                <a:gd name="T86" fmla="*/ 469112 w 631189"/>
                <a:gd name="T87" fmla="*/ 35357 h 171450"/>
                <a:gd name="T88" fmla="*/ 555218 w 631189"/>
                <a:gd name="T89" fmla="*/ 85586 h 171450"/>
                <a:gd name="T90" fmla="*/ 583412 w 631189"/>
                <a:gd name="T91" fmla="*/ 69139 h 171450"/>
                <a:gd name="T92" fmla="*/ 593064 w 631189"/>
                <a:gd name="T93" fmla="*/ 69139 h 171450"/>
                <a:gd name="T94" fmla="*/ 593064 w 631189"/>
                <a:gd name="T95" fmla="*/ 66472 h 171450"/>
                <a:gd name="T96" fmla="*/ 598228 w 631189"/>
                <a:gd name="T97" fmla="*/ 66472 h 171450"/>
                <a:gd name="T98" fmla="*/ 488416 w 631189"/>
                <a:gd name="T99" fmla="*/ 2464 h 171450"/>
                <a:gd name="T100" fmla="*/ 481221 w 631189"/>
                <a:gd name="T101" fmla="*/ 0 h 171450"/>
                <a:gd name="T102" fmla="*/ 0 w 631189"/>
                <a:gd name="T103" fmla="*/ 0 h 171450"/>
                <a:gd name="T104" fmla="*/ 631189 w 631189"/>
                <a:gd name="T105" fmla="*/ 171450 h 17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631189" h="171450">
                  <a:moveTo>
                    <a:pt x="555218" y="85586"/>
                  </a:moveTo>
                  <a:lnTo>
                    <a:pt x="469112" y="135814"/>
                  </a:lnTo>
                  <a:lnTo>
                    <a:pt x="463504" y="140793"/>
                  </a:lnTo>
                  <a:lnTo>
                    <a:pt x="460349" y="147355"/>
                  </a:lnTo>
                  <a:lnTo>
                    <a:pt x="459861" y="154656"/>
                  </a:lnTo>
                  <a:lnTo>
                    <a:pt x="462254" y="161849"/>
                  </a:lnTo>
                  <a:lnTo>
                    <a:pt x="467306" y="167475"/>
                  </a:lnTo>
                  <a:lnTo>
                    <a:pt x="473906" y="170660"/>
                  </a:lnTo>
                  <a:lnTo>
                    <a:pt x="481221" y="171154"/>
                  </a:lnTo>
                  <a:lnTo>
                    <a:pt x="488416" y="168707"/>
                  </a:lnTo>
                  <a:lnTo>
                    <a:pt x="598278" y="104572"/>
                  </a:lnTo>
                  <a:lnTo>
                    <a:pt x="593064" y="104572"/>
                  </a:lnTo>
                  <a:lnTo>
                    <a:pt x="593064" y="102032"/>
                  </a:lnTo>
                  <a:lnTo>
                    <a:pt x="583412" y="102032"/>
                  </a:lnTo>
                  <a:lnTo>
                    <a:pt x="555218" y="85586"/>
                  </a:lnTo>
                  <a:close/>
                </a:path>
                <a:path w="631189" h="171450">
                  <a:moveTo>
                    <a:pt x="522452" y="66472"/>
                  </a:moveTo>
                  <a:lnTo>
                    <a:pt x="0" y="66472"/>
                  </a:lnTo>
                  <a:lnTo>
                    <a:pt x="0" y="104572"/>
                  </a:lnTo>
                  <a:lnTo>
                    <a:pt x="522670" y="104572"/>
                  </a:lnTo>
                  <a:lnTo>
                    <a:pt x="555218" y="85586"/>
                  </a:lnTo>
                  <a:lnTo>
                    <a:pt x="522452" y="66472"/>
                  </a:lnTo>
                  <a:close/>
                </a:path>
                <a:path w="631189" h="171450">
                  <a:moveTo>
                    <a:pt x="598228" y="66472"/>
                  </a:moveTo>
                  <a:lnTo>
                    <a:pt x="593064" y="66472"/>
                  </a:lnTo>
                  <a:lnTo>
                    <a:pt x="593064" y="104572"/>
                  </a:lnTo>
                  <a:lnTo>
                    <a:pt x="598278" y="104572"/>
                  </a:lnTo>
                  <a:lnTo>
                    <a:pt x="630910" y="85522"/>
                  </a:lnTo>
                  <a:lnTo>
                    <a:pt x="598228" y="66472"/>
                  </a:lnTo>
                  <a:close/>
                </a:path>
                <a:path w="631189" h="171450">
                  <a:moveTo>
                    <a:pt x="583412" y="69139"/>
                  </a:moveTo>
                  <a:lnTo>
                    <a:pt x="555218" y="85586"/>
                  </a:lnTo>
                  <a:lnTo>
                    <a:pt x="583412" y="102032"/>
                  </a:lnTo>
                  <a:lnTo>
                    <a:pt x="583412" y="69139"/>
                  </a:lnTo>
                  <a:close/>
                </a:path>
                <a:path w="631189" h="171450">
                  <a:moveTo>
                    <a:pt x="593064" y="69139"/>
                  </a:moveTo>
                  <a:lnTo>
                    <a:pt x="583412" y="69139"/>
                  </a:lnTo>
                  <a:lnTo>
                    <a:pt x="583412" y="102032"/>
                  </a:lnTo>
                  <a:lnTo>
                    <a:pt x="593064" y="102032"/>
                  </a:lnTo>
                  <a:lnTo>
                    <a:pt x="593064" y="69139"/>
                  </a:lnTo>
                  <a:close/>
                </a:path>
                <a:path w="631189" h="171450">
                  <a:moveTo>
                    <a:pt x="481221" y="0"/>
                  </a:moveTo>
                  <a:lnTo>
                    <a:pt x="473906" y="464"/>
                  </a:lnTo>
                  <a:lnTo>
                    <a:pt x="467306" y="3643"/>
                  </a:lnTo>
                  <a:lnTo>
                    <a:pt x="462254" y="9322"/>
                  </a:lnTo>
                  <a:lnTo>
                    <a:pt x="459861" y="16444"/>
                  </a:lnTo>
                  <a:lnTo>
                    <a:pt x="460349" y="23721"/>
                  </a:lnTo>
                  <a:lnTo>
                    <a:pt x="463504" y="30307"/>
                  </a:lnTo>
                  <a:lnTo>
                    <a:pt x="469112" y="35357"/>
                  </a:lnTo>
                  <a:lnTo>
                    <a:pt x="555218" y="85586"/>
                  </a:lnTo>
                  <a:lnTo>
                    <a:pt x="583412" y="69139"/>
                  </a:lnTo>
                  <a:lnTo>
                    <a:pt x="593064" y="69139"/>
                  </a:lnTo>
                  <a:lnTo>
                    <a:pt x="593064" y="66472"/>
                  </a:lnTo>
                  <a:lnTo>
                    <a:pt x="598228" y="66472"/>
                  </a:lnTo>
                  <a:lnTo>
                    <a:pt x="488416" y="2464"/>
                  </a:lnTo>
                  <a:lnTo>
                    <a:pt x="481221" y="0"/>
                  </a:lnTo>
                  <a:close/>
                </a:path>
              </a:pathLst>
            </a:custGeom>
            <a:solidFill>
              <a:srgbClr val="2A4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74" name="object 79"/>
            <p:cNvSpPr>
              <a:spLocks noChangeArrowheads="1"/>
            </p:cNvSpPr>
            <p:nvPr/>
          </p:nvSpPr>
          <p:spPr bwMode="auto">
            <a:xfrm>
              <a:off x="331431" y="856741"/>
              <a:ext cx="662305" cy="662305"/>
            </a:xfrm>
            <a:custGeom>
              <a:avLst/>
              <a:gdLst>
                <a:gd name="T0" fmla="*/ 330949 w 662305"/>
                <a:gd name="T1" fmla="*/ 0 h 662305"/>
                <a:gd name="T2" fmla="*/ 282044 w 662305"/>
                <a:gd name="T3" fmla="*/ 3589 h 662305"/>
                <a:gd name="T4" fmla="*/ 235366 w 662305"/>
                <a:gd name="T5" fmla="*/ 14015 h 662305"/>
                <a:gd name="T6" fmla="*/ 191429 w 662305"/>
                <a:gd name="T7" fmla="*/ 30765 h 662305"/>
                <a:gd name="T8" fmla="*/ 150743 w 662305"/>
                <a:gd name="T9" fmla="*/ 53328 h 662305"/>
                <a:gd name="T10" fmla="*/ 113822 w 662305"/>
                <a:gd name="T11" fmla="*/ 81190 h 662305"/>
                <a:gd name="T12" fmla="*/ 81176 w 662305"/>
                <a:gd name="T13" fmla="*/ 113839 h 662305"/>
                <a:gd name="T14" fmla="*/ 53317 w 662305"/>
                <a:gd name="T15" fmla="*/ 150763 h 662305"/>
                <a:gd name="T16" fmla="*/ 30759 w 662305"/>
                <a:gd name="T17" fmla="*/ 191450 h 662305"/>
                <a:gd name="T18" fmla="*/ 14012 w 662305"/>
                <a:gd name="T19" fmla="*/ 235387 h 662305"/>
                <a:gd name="T20" fmla="*/ 3588 w 662305"/>
                <a:gd name="T21" fmla="*/ 282062 h 662305"/>
                <a:gd name="T22" fmla="*/ 0 w 662305"/>
                <a:gd name="T23" fmla="*/ 330962 h 662305"/>
                <a:gd name="T24" fmla="*/ 3588 w 662305"/>
                <a:gd name="T25" fmla="*/ 379890 h 662305"/>
                <a:gd name="T26" fmla="*/ 14012 w 662305"/>
                <a:gd name="T27" fmla="*/ 426582 h 662305"/>
                <a:gd name="T28" fmla="*/ 30759 w 662305"/>
                <a:gd name="T29" fmla="*/ 470528 h 662305"/>
                <a:gd name="T30" fmla="*/ 53317 w 662305"/>
                <a:gd name="T31" fmla="*/ 511216 h 662305"/>
                <a:gd name="T32" fmla="*/ 81176 w 662305"/>
                <a:gd name="T33" fmla="*/ 548135 h 662305"/>
                <a:gd name="T34" fmla="*/ 113822 w 662305"/>
                <a:gd name="T35" fmla="*/ 580776 h 662305"/>
                <a:gd name="T36" fmla="*/ 150743 w 662305"/>
                <a:gd name="T37" fmla="*/ 608627 h 662305"/>
                <a:gd name="T38" fmla="*/ 191429 w 662305"/>
                <a:gd name="T39" fmla="*/ 631178 h 662305"/>
                <a:gd name="T40" fmla="*/ 235366 w 662305"/>
                <a:gd name="T41" fmla="*/ 647919 h 662305"/>
                <a:gd name="T42" fmla="*/ 282044 w 662305"/>
                <a:gd name="T43" fmla="*/ 658337 h 662305"/>
                <a:gd name="T44" fmla="*/ 330949 w 662305"/>
                <a:gd name="T45" fmla="*/ 661924 h 662305"/>
                <a:gd name="T46" fmla="*/ 379857 w 662305"/>
                <a:gd name="T47" fmla="*/ 658337 h 662305"/>
                <a:gd name="T48" fmla="*/ 426537 w 662305"/>
                <a:gd name="T49" fmla="*/ 647919 h 662305"/>
                <a:gd name="T50" fmla="*/ 470477 w 662305"/>
                <a:gd name="T51" fmla="*/ 631178 h 662305"/>
                <a:gd name="T52" fmla="*/ 511164 w 662305"/>
                <a:gd name="T53" fmla="*/ 608627 h 662305"/>
                <a:gd name="T54" fmla="*/ 548087 w 662305"/>
                <a:gd name="T55" fmla="*/ 580776 h 662305"/>
                <a:gd name="T56" fmla="*/ 580733 w 662305"/>
                <a:gd name="T57" fmla="*/ 548135 h 662305"/>
                <a:gd name="T58" fmla="*/ 608592 w 662305"/>
                <a:gd name="T59" fmla="*/ 511216 h 662305"/>
                <a:gd name="T60" fmla="*/ 631151 w 662305"/>
                <a:gd name="T61" fmla="*/ 470528 h 662305"/>
                <a:gd name="T62" fmla="*/ 647899 w 662305"/>
                <a:gd name="T63" fmla="*/ 426582 h 662305"/>
                <a:gd name="T64" fmla="*/ 658322 w 662305"/>
                <a:gd name="T65" fmla="*/ 379890 h 662305"/>
                <a:gd name="T66" fmla="*/ 661911 w 662305"/>
                <a:gd name="T67" fmla="*/ 330962 h 662305"/>
                <a:gd name="T68" fmla="*/ 658322 w 662305"/>
                <a:gd name="T69" fmla="*/ 282062 h 662305"/>
                <a:gd name="T70" fmla="*/ 647899 w 662305"/>
                <a:gd name="T71" fmla="*/ 235387 h 662305"/>
                <a:gd name="T72" fmla="*/ 631151 w 662305"/>
                <a:gd name="T73" fmla="*/ 191450 h 662305"/>
                <a:gd name="T74" fmla="*/ 608592 w 662305"/>
                <a:gd name="T75" fmla="*/ 150763 h 662305"/>
                <a:gd name="T76" fmla="*/ 580733 w 662305"/>
                <a:gd name="T77" fmla="*/ 113839 h 662305"/>
                <a:gd name="T78" fmla="*/ 548087 w 662305"/>
                <a:gd name="T79" fmla="*/ 81190 h 662305"/>
                <a:gd name="T80" fmla="*/ 511164 w 662305"/>
                <a:gd name="T81" fmla="*/ 53328 h 662305"/>
                <a:gd name="T82" fmla="*/ 470477 w 662305"/>
                <a:gd name="T83" fmla="*/ 30765 h 662305"/>
                <a:gd name="T84" fmla="*/ 426537 w 662305"/>
                <a:gd name="T85" fmla="*/ 14015 h 662305"/>
                <a:gd name="T86" fmla="*/ 379857 w 662305"/>
                <a:gd name="T87" fmla="*/ 3589 h 662305"/>
                <a:gd name="T88" fmla="*/ 330949 w 662305"/>
                <a:gd name="T89" fmla="*/ 0 h 662305"/>
                <a:gd name="T90" fmla="*/ 0 w 662305"/>
                <a:gd name="T91" fmla="*/ 0 h 662305"/>
                <a:gd name="T92" fmla="*/ 662305 w 662305"/>
                <a:gd name="T93" fmla="*/ 662305 h 66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662305" h="662305">
                  <a:moveTo>
                    <a:pt x="330949" y="0"/>
                  </a:moveTo>
                  <a:lnTo>
                    <a:pt x="282044" y="3589"/>
                  </a:lnTo>
                  <a:lnTo>
                    <a:pt x="235366" y="14015"/>
                  </a:lnTo>
                  <a:lnTo>
                    <a:pt x="191429" y="30765"/>
                  </a:lnTo>
                  <a:lnTo>
                    <a:pt x="150743" y="53328"/>
                  </a:lnTo>
                  <a:lnTo>
                    <a:pt x="113822" y="81190"/>
                  </a:lnTo>
                  <a:lnTo>
                    <a:pt x="81176" y="113839"/>
                  </a:lnTo>
                  <a:lnTo>
                    <a:pt x="53317" y="150763"/>
                  </a:lnTo>
                  <a:lnTo>
                    <a:pt x="30759" y="191450"/>
                  </a:lnTo>
                  <a:lnTo>
                    <a:pt x="14012" y="235387"/>
                  </a:lnTo>
                  <a:lnTo>
                    <a:pt x="3588" y="282062"/>
                  </a:lnTo>
                  <a:lnTo>
                    <a:pt x="0" y="330962"/>
                  </a:lnTo>
                  <a:lnTo>
                    <a:pt x="3588" y="379890"/>
                  </a:lnTo>
                  <a:lnTo>
                    <a:pt x="14012" y="426582"/>
                  </a:lnTo>
                  <a:lnTo>
                    <a:pt x="30759" y="470528"/>
                  </a:lnTo>
                  <a:lnTo>
                    <a:pt x="53317" y="511216"/>
                  </a:lnTo>
                  <a:lnTo>
                    <a:pt x="81176" y="548135"/>
                  </a:lnTo>
                  <a:lnTo>
                    <a:pt x="113822" y="580776"/>
                  </a:lnTo>
                  <a:lnTo>
                    <a:pt x="150743" y="608627"/>
                  </a:lnTo>
                  <a:lnTo>
                    <a:pt x="191429" y="631178"/>
                  </a:lnTo>
                  <a:lnTo>
                    <a:pt x="235366" y="647919"/>
                  </a:lnTo>
                  <a:lnTo>
                    <a:pt x="282044" y="658337"/>
                  </a:lnTo>
                  <a:lnTo>
                    <a:pt x="330949" y="661924"/>
                  </a:lnTo>
                  <a:lnTo>
                    <a:pt x="379857" y="658337"/>
                  </a:lnTo>
                  <a:lnTo>
                    <a:pt x="426537" y="647919"/>
                  </a:lnTo>
                  <a:lnTo>
                    <a:pt x="470477" y="631178"/>
                  </a:lnTo>
                  <a:lnTo>
                    <a:pt x="511164" y="608627"/>
                  </a:lnTo>
                  <a:lnTo>
                    <a:pt x="548087" y="580776"/>
                  </a:lnTo>
                  <a:lnTo>
                    <a:pt x="580733" y="548135"/>
                  </a:lnTo>
                  <a:lnTo>
                    <a:pt x="608592" y="511216"/>
                  </a:lnTo>
                  <a:lnTo>
                    <a:pt x="631151" y="470528"/>
                  </a:lnTo>
                  <a:lnTo>
                    <a:pt x="647899" y="426582"/>
                  </a:lnTo>
                  <a:lnTo>
                    <a:pt x="658322" y="379890"/>
                  </a:lnTo>
                  <a:lnTo>
                    <a:pt x="661911" y="330962"/>
                  </a:lnTo>
                  <a:lnTo>
                    <a:pt x="658322" y="282062"/>
                  </a:lnTo>
                  <a:lnTo>
                    <a:pt x="647899" y="235387"/>
                  </a:lnTo>
                  <a:lnTo>
                    <a:pt x="631151" y="191450"/>
                  </a:lnTo>
                  <a:lnTo>
                    <a:pt x="608592" y="150763"/>
                  </a:lnTo>
                  <a:lnTo>
                    <a:pt x="580733" y="113839"/>
                  </a:lnTo>
                  <a:lnTo>
                    <a:pt x="548087" y="81190"/>
                  </a:lnTo>
                  <a:lnTo>
                    <a:pt x="511164" y="53328"/>
                  </a:lnTo>
                  <a:lnTo>
                    <a:pt x="470477" y="30765"/>
                  </a:lnTo>
                  <a:lnTo>
                    <a:pt x="426537" y="14015"/>
                  </a:lnTo>
                  <a:lnTo>
                    <a:pt x="379857" y="3589"/>
                  </a:lnTo>
                  <a:lnTo>
                    <a:pt x="33094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75" name="object 80"/>
            <p:cNvSpPr>
              <a:spLocks noChangeArrowheads="1"/>
            </p:cNvSpPr>
            <p:nvPr/>
          </p:nvSpPr>
          <p:spPr bwMode="auto">
            <a:xfrm>
              <a:off x="331431" y="856741"/>
              <a:ext cx="662305" cy="662305"/>
            </a:xfrm>
            <a:custGeom>
              <a:avLst/>
              <a:gdLst>
                <a:gd name="T0" fmla="*/ 0 w 662305"/>
                <a:gd name="T1" fmla="*/ 330962 h 662305"/>
                <a:gd name="T2" fmla="*/ 3588 w 662305"/>
                <a:gd name="T3" fmla="*/ 282062 h 662305"/>
                <a:gd name="T4" fmla="*/ 14012 w 662305"/>
                <a:gd name="T5" fmla="*/ 235387 h 662305"/>
                <a:gd name="T6" fmla="*/ 30759 w 662305"/>
                <a:gd name="T7" fmla="*/ 191450 h 662305"/>
                <a:gd name="T8" fmla="*/ 53317 w 662305"/>
                <a:gd name="T9" fmla="*/ 150763 h 662305"/>
                <a:gd name="T10" fmla="*/ 81176 w 662305"/>
                <a:gd name="T11" fmla="*/ 113839 h 662305"/>
                <a:gd name="T12" fmla="*/ 113822 w 662305"/>
                <a:gd name="T13" fmla="*/ 81190 h 662305"/>
                <a:gd name="T14" fmla="*/ 150743 w 662305"/>
                <a:gd name="T15" fmla="*/ 53328 h 662305"/>
                <a:gd name="T16" fmla="*/ 191429 w 662305"/>
                <a:gd name="T17" fmla="*/ 30765 h 662305"/>
                <a:gd name="T18" fmla="*/ 235366 w 662305"/>
                <a:gd name="T19" fmla="*/ 14015 h 662305"/>
                <a:gd name="T20" fmla="*/ 282044 w 662305"/>
                <a:gd name="T21" fmla="*/ 3589 h 662305"/>
                <a:gd name="T22" fmla="*/ 330949 w 662305"/>
                <a:gd name="T23" fmla="*/ 0 h 662305"/>
                <a:gd name="T24" fmla="*/ 379857 w 662305"/>
                <a:gd name="T25" fmla="*/ 3589 h 662305"/>
                <a:gd name="T26" fmla="*/ 426537 w 662305"/>
                <a:gd name="T27" fmla="*/ 14015 h 662305"/>
                <a:gd name="T28" fmla="*/ 470477 w 662305"/>
                <a:gd name="T29" fmla="*/ 30765 h 662305"/>
                <a:gd name="T30" fmla="*/ 511164 w 662305"/>
                <a:gd name="T31" fmla="*/ 53328 h 662305"/>
                <a:gd name="T32" fmla="*/ 548087 w 662305"/>
                <a:gd name="T33" fmla="*/ 81190 h 662305"/>
                <a:gd name="T34" fmla="*/ 580733 w 662305"/>
                <a:gd name="T35" fmla="*/ 113839 h 662305"/>
                <a:gd name="T36" fmla="*/ 608592 w 662305"/>
                <a:gd name="T37" fmla="*/ 150763 h 662305"/>
                <a:gd name="T38" fmla="*/ 631151 w 662305"/>
                <a:gd name="T39" fmla="*/ 191450 h 662305"/>
                <a:gd name="T40" fmla="*/ 647899 w 662305"/>
                <a:gd name="T41" fmla="*/ 235387 h 662305"/>
                <a:gd name="T42" fmla="*/ 658322 w 662305"/>
                <a:gd name="T43" fmla="*/ 282062 h 662305"/>
                <a:gd name="T44" fmla="*/ 661911 w 662305"/>
                <a:gd name="T45" fmla="*/ 330962 h 662305"/>
                <a:gd name="T46" fmla="*/ 658322 w 662305"/>
                <a:gd name="T47" fmla="*/ 379890 h 662305"/>
                <a:gd name="T48" fmla="*/ 647899 w 662305"/>
                <a:gd name="T49" fmla="*/ 426582 h 662305"/>
                <a:gd name="T50" fmla="*/ 631151 w 662305"/>
                <a:gd name="T51" fmla="*/ 470528 h 662305"/>
                <a:gd name="T52" fmla="*/ 608592 w 662305"/>
                <a:gd name="T53" fmla="*/ 511216 h 662305"/>
                <a:gd name="T54" fmla="*/ 580733 w 662305"/>
                <a:gd name="T55" fmla="*/ 548135 h 662305"/>
                <a:gd name="T56" fmla="*/ 548087 w 662305"/>
                <a:gd name="T57" fmla="*/ 580776 h 662305"/>
                <a:gd name="T58" fmla="*/ 511164 w 662305"/>
                <a:gd name="T59" fmla="*/ 608627 h 662305"/>
                <a:gd name="T60" fmla="*/ 470477 w 662305"/>
                <a:gd name="T61" fmla="*/ 631178 h 662305"/>
                <a:gd name="T62" fmla="*/ 426537 w 662305"/>
                <a:gd name="T63" fmla="*/ 647919 h 662305"/>
                <a:gd name="T64" fmla="*/ 379857 w 662305"/>
                <a:gd name="T65" fmla="*/ 658337 h 662305"/>
                <a:gd name="T66" fmla="*/ 330949 w 662305"/>
                <a:gd name="T67" fmla="*/ 661924 h 662305"/>
                <a:gd name="T68" fmla="*/ 282044 w 662305"/>
                <a:gd name="T69" fmla="*/ 658337 h 662305"/>
                <a:gd name="T70" fmla="*/ 235366 w 662305"/>
                <a:gd name="T71" fmla="*/ 647919 h 662305"/>
                <a:gd name="T72" fmla="*/ 191429 w 662305"/>
                <a:gd name="T73" fmla="*/ 631178 h 662305"/>
                <a:gd name="T74" fmla="*/ 150743 w 662305"/>
                <a:gd name="T75" fmla="*/ 608627 h 662305"/>
                <a:gd name="T76" fmla="*/ 113822 w 662305"/>
                <a:gd name="T77" fmla="*/ 580776 h 662305"/>
                <a:gd name="T78" fmla="*/ 81176 w 662305"/>
                <a:gd name="T79" fmla="*/ 548135 h 662305"/>
                <a:gd name="T80" fmla="*/ 53317 w 662305"/>
                <a:gd name="T81" fmla="*/ 511216 h 662305"/>
                <a:gd name="T82" fmla="*/ 30759 w 662305"/>
                <a:gd name="T83" fmla="*/ 470528 h 662305"/>
                <a:gd name="T84" fmla="*/ 14012 w 662305"/>
                <a:gd name="T85" fmla="*/ 426582 h 662305"/>
                <a:gd name="T86" fmla="*/ 3588 w 662305"/>
                <a:gd name="T87" fmla="*/ 379890 h 662305"/>
                <a:gd name="T88" fmla="*/ 0 w 662305"/>
                <a:gd name="T89" fmla="*/ 330962 h 662305"/>
                <a:gd name="T90" fmla="*/ 0 w 662305"/>
                <a:gd name="T91" fmla="*/ 0 h 662305"/>
                <a:gd name="T92" fmla="*/ 662305 w 662305"/>
                <a:gd name="T93" fmla="*/ 662305 h 66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662305" h="662305">
                  <a:moveTo>
                    <a:pt x="0" y="330962"/>
                  </a:moveTo>
                  <a:lnTo>
                    <a:pt x="3588" y="282062"/>
                  </a:lnTo>
                  <a:lnTo>
                    <a:pt x="14012" y="235387"/>
                  </a:lnTo>
                  <a:lnTo>
                    <a:pt x="30759" y="191450"/>
                  </a:lnTo>
                  <a:lnTo>
                    <a:pt x="53317" y="150763"/>
                  </a:lnTo>
                  <a:lnTo>
                    <a:pt x="81176" y="113839"/>
                  </a:lnTo>
                  <a:lnTo>
                    <a:pt x="113822" y="81190"/>
                  </a:lnTo>
                  <a:lnTo>
                    <a:pt x="150743" y="53328"/>
                  </a:lnTo>
                  <a:lnTo>
                    <a:pt x="191429" y="30765"/>
                  </a:lnTo>
                  <a:lnTo>
                    <a:pt x="235366" y="14015"/>
                  </a:lnTo>
                  <a:lnTo>
                    <a:pt x="282044" y="3589"/>
                  </a:lnTo>
                  <a:lnTo>
                    <a:pt x="330949" y="0"/>
                  </a:lnTo>
                  <a:lnTo>
                    <a:pt x="379857" y="3589"/>
                  </a:lnTo>
                  <a:lnTo>
                    <a:pt x="426537" y="14015"/>
                  </a:lnTo>
                  <a:lnTo>
                    <a:pt x="470477" y="30765"/>
                  </a:lnTo>
                  <a:lnTo>
                    <a:pt x="511164" y="53328"/>
                  </a:lnTo>
                  <a:lnTo>
                    <a:pt x="548087" y="81190"/>
                  </a:lnTo>
                  <a:lnTo>
                    <a:pt x="580733" y="113839"/>
                  </a:lnTo>
                  <a:lnTo>
                    <a:pt x="608592" y="150763"/>
                  </a:lnTo>
                  <a:lnTo>
                    <a:pt x="631151" y="191450"/>
                  </a:lnTo>
                  <a:lnTo>
                    <a:pt x="647899" y="235387"/>
                  </a:lnTo>
                  <a:lnTo>
                    <a:pt x="658322" y="282062"/>
                  </a:lnTo>
                  <a:lnTo>
                    <a:pt x="661911" y="330962"/>
                  </a:lnTo>
                  <a:lnTo>
                    <a:pt x="658322" y="379890"/>
                  </a:lnTo>
                  <a:lnTo>
                    <a:pt x="647899" y="426582"/>
                  </a:lnTo>
                  <a:lnTo>
                    <a:pt x="631151" y="470528"/>
                  </a:lnTo>
                  <a:lnTo>
                    <a:pt x="608592" y="511216"/>
                  </a:lnTo>
                  <a:lnTo>
                    <a:pt x="580733" y="548135"/>
                  </a:lnTo>
                  <a:lnTo>
                    <a:pt x="548087" y="580776"/>
                  </a:lnTo>
                  <a:lnTo>
                    <a:pt x="511164" y="608627"/>
                  </a:lnTo>
                  <a:lnTo>
                    <a:pt x="470477" y="631178"/>
                  </a:lnTo>
                  <a:lnTo>
                    <a:pt x="426537" y="647919"/>
                  </a:lnTo>
                  <a:lnTo>
                    <a:pt x="379857" y="658337"/>
                  </a:lnTo>
                  <a:lnTo>
                    <a:pt x="330949" y="661924"/>
                  </a:lnTo>
                  <a:lnTo>
                    <a:pt x="282044" y="658337"/>
                  </a:lnTo>
                  <a:lnTo>
                    <a:pt x="235366" y="647919"/>
                  </a:lnTo>
                  <a:lnTo>
                    <a:pt x="191429" y="631178"/>
                  </a:lnTo>
                  <a:lnTo>
                    <a:pt x="150743" y="608627"/>
                  </a:lnTo>
                  <a:lnTo>
                    <a:pt x="113822" y="580776"/>
                  </a:lnTo>
                  <a:lnTo>
                    <a:pt x="81176" y="548135"/>
                  </a:lnTo>
                  <a:lnTo>
                    <a:pt x="53317" y="511216"/>
                  </a:lnTo>
                  <a:lnTo>
                    <a:pt x="30759" y="470528"/>
                  </a:lnTo>
                  <a:lnTo>
                    <a:pt x="14012" y="426582"/>
                  </a:lnTo>
                  <a:lnTo>
                    <a:pt x="3588" y="379890"/>
                  </a:lnTo>
                  <a:lnTo>
                    <a:pt x="0" y="330962"/>
                  </a:lnTo>
                  <a:close/>
                </a:path>
              </a:pathLst>
            </a:custGeom>
            <a:noFill/>
            <a:ln w="57150">
              <a:solidFill>
                <a:srgbClr val="1C346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168" name="object 81"/>
          <p:cNvSpPr txBox="1">
            <a:spLocks noChangeArrowheads="1"/>
          </p:cNvSpPr>
          <p:nvPr/>
        </p:nvSpPr>
        <p:spPr bwMode="auto">
          <a:xfrm>
            <a:off x="42863" y="955675"/>
            <a:ext cx="152717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sz="2800" b="1">
                <a:solidFill>
                  <a:srgbClr val="0C0C0C"/>
                </a:solidFill>
                <a:latin typeface="Century Gothic" panose="020B0502020202020204" pitchFamily="34" charset="0"/>
              </a:rPr>
              <a:t>0</a:t>
            </a:r>
            <a:endParaRPr lang="ru-RU" sz="28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1675"/>
              </a:spcBef>
            </a:pPr>
            <a:r>
              <a:rPr lang="ru-RU" sz="1300" b="1">
                <a:latin typeface="Century Gothic" panose="020B0502020202020204" pitchFamily="34" charset="0"/>
              </a:rPr>
              <a:t>Регистрация  участников  на сайте</a:t>
            </a:r>
            <a:endParaRPr lang="ru-RU" sz="1300">
              <a:latin typeface="Century Gothic" panose="020B0502020202020204" pitchFamily="34" charset="0"/>
            </a:endParaRPr>
          </a:p>
          <a:p>
            <a:pPr algn="ctr" eaLnBrk="1" hangingPunct="1"/>
            <a:r>
              <a:rPr lang="ru-RU" sz="1300" b="1">
                <a:latin typeface="Century Gothic" panose="020B0502020202020204" pitchFamily="34" charset="0"/>
              </a:rPr>
              <a:t>Диктанта Победы</a:t>
            </a:r>
            <a:endParaRPr lang="ru-RU" sz="13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13"/>
              </a:spcBef>
            </a:pPr>
            <a:r>
              <a:rPr lang="ru-RU" sz="1100" b="1">
                <a:solidFill>
                  <a:srgbClr val="FF0000"/>
                </a:solidFill>
                <a:latin typeface="Century Gothic" panose="020B0502020202020204" pitchFamily="34" charset="0"/>
              </a:rPr>
              <a:t>[Участники]</a:t>
            </a:r>
            <a:endParaRPr lang="ru-RU" sz="1100">
              <a:latin typeface="Century Gothic" panose="020B0502020202020204" pitchFamily="34" charset="0"/>
            </a:endParaRPr>
          </a:p>
        </p:txBody>
      </p:sp>
      <p:sp>
        <p:nvSpPr>
          <p:cNvPr id="5169" name="object 86"/>
          <p:cNvSpPr txBox="1">
            <a:spLocks noChangeArrowheads="1"/>
          </p:cNvSpPr>
          <p:nvPr/>
        </p:nvSpPr>
        <p:spPr bwMode="auto">
          <a:xfrm>
            <a:off x="4440238" y="0"/>
            <a:ext cx="15303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61975" rIns="0" bIns="0">
            <a:spAutoFit/>
          </a:bodyPr>
          <a:lstStyle>
            <a:lvl1pPr marL="708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4425"/>
              </a:spcBef>
            </a:pPr>
            <a:r>
              <a:rPr lang="ru-RU" sz="2800" b="1">
                <a:solidFill>
                  <a:srgbClr val="0C0C0C"/>
                </a:solidFill>
                <a:latin typeface="Century Gothic" panose="020B0502020202020204" pitchFamily="34" charset="0"/>
              </a:rPr>
              <a:t>3 </a:t>
            </a:r>
            <a:r>
              <a:rPr lang="ru-RU" sz="9900" b="1" baseline="-1000">
                <a:solidFill>
                  <a:srgbClr val="FF0000"/>
                </a:solidFill>
                <a:latin typeface="Century Gothic" panose="020B0502020202020204" pitchFamily="34" charset="0"/>
              </a:rPr>
              <a:t>*</a:t>
            </a:r>
            <a:endParaRPr lang="ru-RU" sz="9900" baseline="-10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850"/>
              </a:spcBef>
            </a:pPr>
            <a:r>
              <a:rPr lang="ru-RU" sz="1300" b="1">
                <a:latin typeface="Century Gothic" panose="020B0502020202020204" pitchFamily="34" charset="0"/>
              </a:rPr>
              <a:t>Передача ТМ из  РЦОИ на Площадку  </a:t>
            </a:r>
            <a:r>
              <a:rPr lang="ru-RU" sz="1100" b="1">
                <a:solidFill>
                  <a:srgbClr val="FF0000"/>
                </a:solidFill>
                <a:latin typeface="Century Gothic" panose="020B0502020202020204" pitchFamily="34" charset="0"/>
              </a:rPr>
              <a:t>[РЦОИ, </a:t>
            </a:r>
            <a:r>
              <a:rPr lang="ru-RU" sz="1100" b="1">
                <a:solidFill>
                  <a:srgbClr val="FF0000"/>
                </a:solidFill>
              </a:rPr>
              <a:t>03.09.2020</a:t>
            </a:r>
            <a:endParaRPr lang="ru-RU" sz="1100"/>
          </a:p>
          <a:p>
            <a:pPr algn="ctr" eaLnBrk="1" hangingPunct="1">
              <a:spcBef>
                <a:spcPts val="13"/>
              </a:spcBef>
            </a:pPr>
            <a:r>
              <a:rPr lang="ru-RU" sz="1100" b="1">
                <a:solidFill>
                  <a:srgbClr val="FF0000"/>
                </a:solidFill>
                <a:latin typeface="Century Gothic" panose="020B0502020202020204" pitchFamily="34" charset="0"/>
              </a:rPr>
              <a:t>за 2 часа до начала  Диктанта]</a:t>
            </a:r>
            <a:endParaRPr lang="ru-RU" sz="1100">
              <a:latin typeface="Century Gothic" panose="020B0502020202020204" pitchFamily="34" charset="0"/>
            </a:endParaRPr>
          </a:p>
        </p:txBody>
      </p:sp>
      <p:sp>
        <p:nvSpPr>
          <p:cNvPr id="5170" name="object 87"/>
          <p:cNvSpPr txBox="1">
            <a:spLocks noChangeArrowheads="1"/>
          </p:cNvSpPr>
          <p:nvPr/>
        </p:nvSpPr>
        <p:spPr bwMode="auto">
          <a:xfrm>
            <a:off x="2965450" y="430213"/>
            <a:ext cx="12795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525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sz="2800" b="1">
                <a:solidFill>
                  <a:srgbClr val="0C0C0C"/>
                </a:solidFill>
                <a:latin typeface="Century Gothic" panose="020B0502020202020204" pitchFamily="34" charset="0"/>
              </a:rPr>
              <a:t>2 </a:t>
            </a:r>
            <a:r>
              <a:rPr lang="ru-RU" sz="9900" b="1" baseline="-1000">
                <a:solidFill>
                  <a:srgbClr val="FF0000"/>
                </a:solidFill>
                <a:latin typeface="Century Gothic" panose="020B0502020202020204" pitchFamily="34" charset="0"/>
              </a:rPr>
              <a:t>*</a:t>
            </a:r>
            <a:endParaRPr lang="ru-RU" sz="9900" baseline="-10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1075"/>
              </a:spcBef>
            </a:pPr>
            <a:r>
              <a:rPr lang="ru-RU" sz="1300" b="1">
                <a:latin typeface="Century Gothic" panose="020B0502020202020204" pitchFamily="34" charset="0"/>
              </a:rPr>
              <a:t>Передача ТМ из  ФЦТ в РЦОИ  </a:t>
            </a:r>
            <a:r>
              <a:rPr lang="ru-RU" sz="1100" b="1">
                <a:solidFill>
                  <a:srgbClr val="FF0000"/>
                </a:solidFill>
                <a:latin typeface="Century Gothic" panose="020B0502020202020204" pitchFamily="34" charset="0"/>
              </a:rPr>
              <a:t>[ФЦТ, 03.09.2020 за</a:t>
            </a:r>
            <a:endParaRPr lang="ru-RU" sz="11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13"/>
              </a:spcBef>
            </a:pPr>
            <a:r>
              <a:rPr lang="ru-RU" sz="1100" b="1">
                <a:solidFill>
                  <a:srgbClr val="FF0000"/>
                </a:solidFill>
                <a:latin typeface="Century Gothic" panose="020B0502020202020204" pitchFamily="34" charset="0"/>
              </a:rPr>
              <a:t>2,5 часа до начала</a:t>
            </a:r>
            <a:endParaRPr lang="ru-RU" sz="1100">
              <a:latin typeface="Century Gothic" panose="020B0502020202020204" pitchFamily="34" charset="0"/>
            </a:endParaRPr>
          </a:p>
          <a:p>
            <a:pPr algn="ctr" eaLnBrk="1" hangingPunct="1"/>
            <a:r>
              <a:rPr lang="ru-RU" sz="1100" b="1">
                <a:solidFill>
                  <a:srgbClr val="FF0000"/>
                </a:solidFill>
                <a:latin typeface="Century Gothic" panose="020B0502020202020204" pitchFamily="34" charset="0"/>
              </a:rPr>
              <a:t>Диктанта]</a:t>
            </a:r>
            <a:endParaRPr lang="ru-RU" sz="1100">
              <a:latin typeface="Century Gothic" panose="020B0502020202020204" pitchFamily="34" charset="0"/>
            </a:endParaRPr>
          </a:p>
        </p:txBody>
      </p:sp>
      <p:sp>
        <p:nvSpPr>
          <p:cNvPr id="5171" name="object 88"/>
          <p:cNvSpPr txBox="1">
            <a:spLocks noChangeArrowheads="1"/>
          </p:cNvSpPr>
          <p:nvPr/>
        </p:nvSpPr>
        <p:spPr bwMode="auto">
          <a:xfrm>
            <a:off x="176213" y="6153150"/>
            <a:ext cx="14430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38100" eaLnBrk="0" hangingPunct="0"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sz="1100" b="1">
                <a:solidFill>
                  <a:srgbClr val="FF0000"/>
                </a:solidFill>
                <a:latin typeface="Century Gothic" panose="020B0502020202020204" pitchFamily="34" charset="0"/>
              </a:rPr>
              <a:t>[ Организаторы]</a:t>
            </a:r>
            <a:endParaRPr lang="ru-RU" sz="1100">
              <a:latin typeface="Century Gothic" panose="020B0502020202020204" pitchFamily="34" charset="0"/>
            </a:endParaRPr>
          </a:p>
        </p:txBody>
      </p:sp>
      <p:sp>
        <p:nvSpPr>
          <p:cNvPr id="89" name="object 89"/>
          <p:cNvSpPr txBox="1">
            <a:spLocks noGrp="1"/>
          </p:cNvSpPr>
          <p:nvPr>
            <p:ph type="title"/>
          </p:nvPr>
        </p:nvSpPr>
        <p:spPr>
          <a:xfrm>
            <a:off x="6751638" y="536575"/>
            <a:ext cx="2065337" cy="1028700"/>
          </a:xfrm>
        </p:spPr>
        <p:txBody>
          <a:bodyPr lIns="0" tIns="12700" rIns="0" bIns="0" rtlCol="0">
            <a:spAutoFit/>
          </a:bodyPr>
          <a:lstStyle/>
          <a:p>
            <a:pPr marL="12700" algn="just" eaLnBrk="1" fontAlgn="auto" hangingPunct="1">
              <a:spcBef>
                <a:spcPts val="100"/>
              </a:spcBef>
              <a:spcAft>
                <a:spcPts val="0"/>
              </a:spcAft>
              <a:tabLst>
                <a:tab pos="377825" algn="l"/>
                <a:tab pos="1694180" algn="l"/>
                <a:tab pos="2086610" algn="l"/>
              </a:tabLst>
              <a:defRPr/>
            </a:pPr>
            <a:r>
              <a:rPr sz="2800" b="1" spc="-5" dirty="0">
                <a:solidFill>
                  <a:srgbClr val="0C0C0C"/>
                </a:solidFill>
              </a:rPr>
              <a:t>4</a:t>
            </a:r>
            <a:r>
              <a:rPr sz="2800" spc="-5" dirty="0">
                <a:solidFill>
                  <a:srgbClr val="0C0C0C"/>
                </a:solidFill>
              </a:rPr>
              <a:t>	</a:t>
            </a:r>
            <a:r>
              <a:rPr sz="9900" baseline="-2946" dirty="0">
                <a:solidFill>
                  <a:srgbClr val="FF0000"/>
                </a:solidFill>
              </a:rPr>
              <a:t>*	</a:t>
            </a:r>
            <a:r>
              <a:rPr sz="2800" b="1" spc="-5" dirty="0">
                <a:solidFill>
                  <a:srgbClr val="0C0C0C"/>
                </a:solidFill>
              </a:rPr>
              <a:t>5</a:t>
            </a:r>
            <a:r>
              <a:rPr sz="2800" spc="-5" dirty="0">
                <a:solidFill>
                  <a:srgbClr val="0C0C0C"/>
                </a:solidFill>
              </a:rPr>
              <a:t>	</a:t>
            </a:r>
            <a:endParaRPr sz="9900" baseline="-4629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проведения Диктанта Победы</a:t>
            </a:r>
            <a:b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8401080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Расписание Диктанта Победы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03.09.2020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600200"/>
          <a:ext cx="8643938" cy="4400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998"/>
                <a:gridCol w="6422940"/>
              </a:tblGrid>
              <a:tr h="50430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Время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Мероприятие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</a:tr>
              <a:tr h="50430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13:00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начало работы региональной площадки</a:t>
                      </a:r>
                      <a:endParaRPr lang="ru-RU" sz="1800" dirty="0"/>
                    </a:p>
                  </a:txBody>
                  <a:tcPr marL="91439" marR="91439"/>
                </a:tc>
              </a:tr>
              <a:tr h="87043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13:00-14:40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сбор, регистрация участников и выдача бланков Диктанта</a:t>
                      </a:r>
                      <a:endParaRPr lang="ru-RU" sz="1800" dirty="0"/>
                    </a:p>
                  </a:txBody>
                  <a:tcPr marL="91439" marR="91439"/>
                </a:tc>
              </a:tr>
              <a:tr h="50430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14:40-15:00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инструктаж по заполнению бланков</a:t>
                      </a:r>
                      <a:endParaRPr lang="ru-RU" sz="1800" dirty="0"/>
                    </a:p>
                  </a:txBody>
                  <a:tcPr marL="91439" marR="91439"/>
                </a:tc>
              </a:tr>
              <a:tr h="50430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15:00-15:45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написание Диктанта</a:t>
                      </a:r>
                      <a:endParaRPr lang="ru-RU" sz="1800" dirty="0"/>
                    </a:p>
                  </a:txBody>
                  <a:tcPr marL="91439" marR="91439"/>
                </a:tc>
              </a:tr>
              <a:tr h="50430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15:45-16:00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сбор заполненных бланков для написания Диктанта</a:t>
                      </a:r>
                      <a:endParaRPr lang="ru-RU" sz="1800" dirty="0"/>
                    </a:p>
                  </a:txBody>
                  <a:tcPr marL="91439" marR="91439"/>
                </a:tc>
              </a:tr>
              <a:tr h="50430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16:20 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закрытие региональной площадки.</a:t>
                      </a:r>
                      <a:endParaRPr lang="ru-RU" sz="1800" dirty="0"/>
                    </a:p>
                  </a:txBody>
                  <a:tcPr marL="91439" marR="91439"/>
                </a:tc>
              </a:tr>
              <a:tr h="50430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Порядок организации </a:t>
            </a:r>
            <a:b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Диктанта Победы на площадках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27980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Порядок организации </a:t>
            </a:r>
            <a:b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Диктанта Победы на площадках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Объект 3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8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8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00113" y="1125538"/>
          <a:ext cx="7848600" cy="639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/>
              </a:tblGrid>
              <a:tr h="63976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ответственного за организационное сопровождение Диктанта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678" marB="4567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28596" y="1500174"/>
          <a:ext cx="8463884" cy="5169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Порядок организации 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Диктанта Победы на площадках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Объект 3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8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8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00113" y="1125538"/>
          <a:ext cx="7848600" cy="369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/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ответственного за проведение Диктанта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28596" y="1556792"/>
          <a:ext cx="84638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948</Words>
  <Application>Microsoft Office PowerPoint</Application>
  <PresentationFormat>Экран (4:3)</PresentationFormat>
  <Paragraphs>221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Acrobat Document</vt:lpstr>
      <vt:lpstr>Слайд 1</vt:lpstr>
      <vt:lpstr>Слайд 2</vt:lpstr>
      <vt:lpstr>Слайд 3</vt:lpstr>
      <vt:lpstr>4 * 5 </vt:lpstr>
      <vt:lpstr>Технология проведения Диктанта Победы </vt:lpstr>
      <vt:lpstr>Расписание Диктанта Победы 03.09.2020</vt:lpstr>
      <vt:lpstr> Порядок организации  Диктанта Победы на площадках </vt:lpstr>
      <vt:lpstr>Порядок организации  Диктанта Победы на площадках </vt:lpstr>
      <vt:lpstr>Порядок организации  Диктанта Победы на площадках </vt:lpstr>
      <vt:lpstr>Порядок организации  Диктанта Победы на площадках </vt:lpstr>
      <vt:lpstr> Порядок организации  Диктанта Победы на площадках </vt:lpstr>
      <vt:lpstr>Слайд 12</vt:lpstr>
      <vt:lpstr>В день проведения Диктанта Победы 03.09.2020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 Belova</dc:creator>
  <cp:lastModifiedBy>Чепухова</cp:lastModifiedBy>
  <cp:revision>71</cp:revision>
  <dcterms:created xsi:type="dcterms:W3CDTF">2020-05-26T12:22:06Z</dcterms:created>
  <dcterms:modified xsi:type="dcterms:W3CDTF">2020-08-31T12:33:50Z</dcterms:modified>
</cp:coreProperties>
</file>