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1" r:id="rId3"/>
    <p:sldId id="308" r:id="rId4"/>
    <p:sldId id="310" r:id="rId5"/>
    <p:sldId id="311" r:id="rId6"/>
    <p:sldId id="294" r:id="rId7"/>
    <p:sldId id="297" r:id="rId8"/>
    <p:sldId id="301" r:id="rId9"/>
    <p:sldId id="312" r:id="rId10"/>
    <p:sldId id="293" r:id="rId11"/>
    <p:sldId id="30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07" userDrawn="1">
          <p15:clr>
            <a:srgbClr val="A4A3A4"/>
          </p15:clr>
        </p15:guide>
        <p15:guide id="3" pos="385" userDrawn="1">
          <p15:clr>
            <a:srgbClr val="A4A3A4"/>
          </p15:clr>
        </p15:guide>
        <p15:guide id="4" orient="horz" pos="663" userDrawn="1">
          <p15:clr>
            <a:srgbClr val="A4A3A4"/>
          </p15:clr>
        </p15:guide>
        <p15:guide id="5" pos="476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orient="horz" pos="799" userDrawn="1">
          <p15:clr>
            <a:srgbClr val="A4A3A4"/>
          </p15:clr>
        </p15:guide>
        <p15:guide id="8" pos="5602" userDrawn="1">
          <p15:clr>
            <a:srgbClr val="A4A3A4"/>
          </p15:clr>
        </p15:guide>
        <p15:guide id="9" orient="horz" pos="36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C0DA"/>
    <a:srgbClr val="DCE6F2"/>
    <a:srgbClr val="BFBFBF"/>
    <a:srgbClr val="05175B"/>
    <a:srgbClr val="00B0F0"/>
    <a:srgbClr val="0070C0"/>
    <a:srgbClr val="00B720"/>
    <a:srgbClr val="17347E"/>
    <a:srgbClr val="255DA8"/>
    <a:srgbClr val="EF459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2" autoAdjust="0"/>
    <p:restoredTop sz="95172" autoAdjust="0"/>
  </p:normalViewPr>
  <p:slideViewPr>
    <p:cSldViewPr>
      <p:cViewPr varScale="1">
        <p:scale>
          <a:sx n="111" d="100"/>
          <a:sy n="111" d="100"/>
        </p:scale>
        <p:origin x="-1626" y="-78"/>
      </p:cViewPr>
      <p:guideLst>
        <p:guide orient="horz" pos="2160"/>
        <p:guide orient="horz" pos="663"/>
        <p:guide orient="horz" pos="4201"/>
        <p:guide orient="horz" pos="799"/>
        <p:guide orient="horz" pos="3657"/>
        <p:guide pos="3107"/>
        <p:guide pos="385"/>
        <p:guide pos="476"/>
        <p:guide pos="560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7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57088-B705-4482-8944-348502E2F763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F25AA3-8230-4E2E-BECD-2C1A499C0C2A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13</a:t>
          </a:r>
          <a:endParaRPr lang="ru-RU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0E64A2-4553-46F5-9427-623297AA5221}" type="parTrans" cxnId="{5EE403BB-AA3C-4E95-81F9-4C0A3BEC342F}">
      <dgm:prSet/>
      <dgm:spPr/>
      <dgm:t>
        <a:bodyPr/>
        <a:lstStyle/>
        <a:p>
          <a:endParaRPr lang="ru-RU" sz="2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E9EB3B-EAA2-4EE1-8596-8525B8807149}" type="sibTrans" cxnId="{5EE403BB-AA3C-4E95-81F9-4C0A3BEC342F}">
      <dgm:prSet/>
      <dgm:spPr/>
      <dgm:t>
        <a:bodyPr/>
        <a:lstStyle/>
        <a:p>
          <a:endParaRPr lang="ru-RU"/>
        </a:p>
      </dgm:t>
    </dgm:pt>
    <dgm:pt modelId="{9F58BF33-6430-4491-A3B5-71112E9CEC7F}">
      <dgm:prSet phldrT="[Текст]" custT="1"/>
      <dgm:spPr>
        <a:solidFill>
          <a:srgbClr val="BFBFBF"/>
        </a:solidFill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6</a:t>
          </a:r>
          <a:endParaRPr lang="ru-RU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B0AAD1-EFFD-4EFD-9FCB-BA81402FC5D9}" type="parTrans" cxnId="{D7CD24BA-D787-4D12-95C3-BD01F1890234}">
      <dgm:prSet/>
      <dgm:spPr/>
      <dgm:t>
        <a:bodyPr/>
        <a:lstStyle/>
        <a:p>
          <a:endParaRPr lang="ru-RU" sz="2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F5287C-EA3B-416F-A818-B67A1EF6AFE6}" type="sibTrans" cxnId="{D7CD24BA-D787-4D12-95C3-BD01F1890234}">
      <dgm:prSet/>
      <dgm:spPr/>
      <dgm:t>
        <a:bodyPr/>
        <a:lstStyle/>
        <a:p>
          <a:endParaRPr lang="ru-RU"/>
        </a:p>
      </dgm:t>
    </dgm:pt>
    <dgm:pt modelId="{D0F66DEC-98C8-4F49-85F2-90FE4CC7A4BE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7</a:t>
          </a:r>
          <a:endParaRPr lang="ru-RU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6A3AB1-E9FD-4987-B897-E96BF19270AE}" type="sibTrans" cxnId="{EB3B3DDB-D72E-44E4-8C97-8AD50D35EB6B}">
      <dgm:prSet/>
      <dgm:spPr/>
      <dgm:t>
        <a:bodyPr/>
        <a:lstStyle/>
        <a:p>
          <a:endParaRPr lang="ru-RU"/>
        </a:p>
      </dgm:t>
    </dgm:pt>
    <dgm:pt modelId="{C6643330-1F48-49CE-A939-466D6A036B66}" type="parTrans" cxnId="{EB3B3DDB-D72E-44E4-8C97-8AD50D35EB6B}">
      <dgm:prSet/>
      <dgm:spPr/>
      <dgm:t>
        <a:bodyPr/>
        <a:lstStyle/>
        <a:p>
          <a:endParaRPr lang="ru-RU" sz="2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3DB44F-0DA9-4C16-9AE2-3EE0B6CE0349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4</a:t>
          </a:r>
          <a:endParaRPr lang="ru-RU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753D84-B3D2-49CB-B9BB-BCCA82A5A715}" type="parTrans" cxnId="{822869DD-557B-49EE-A8E8-2FC16F991FC7}">
      <dgm:prSet/>
      <dgm:spPr/>
      <dgm:t>
        <a:bodyPr/>
        <a:lstStyle/>
        <a:p>
          <a:endParaRPr lang="ru-RU"/>
        </a:p>
      </dgm:t>
    </dgm:pt>
    <dgm:pt modelId="{F8E1A23D-2D14-45B2-B997-9AD9092D8F4F}" type="sibTrans" cxnId="{822869DD-557B-49EE-A8E8-2FC16F991FC7}">
      <dgm:prSet/>
      <dgm:spPr/>
      <dgm:t>
        <a:bodyPr/>
        <a:lstStyle/>
        <a:p>
          <a:endParaRPr lang="ru-RU"/>
        </a:p>
      </dgm:t>
    </dgm:pt>
    <dgm:pt modelId="{58C82FA6-ED7C-4380-A774-F258976A474B}">
      <dgm:prSet phldrT="[Текст]" custT="1"/>
      <dgm:spPr>
        <a:solidFill>
          <a:srgbClr val="BFBFBF"/>
        </a:solidFill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</a:t>
          </a:r>
          <a:endParaRPr lang="ru-RU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84CA01-C3DE-4901-8534-BC425F446C97}" type="parTrans" cxnId="{0DABD3BA-E542-44A2-929D-9859D2C4158B}">
      <dgm:prSet/>
      <dgm:spPr/>
      <dgm:t>
        <a:bodyPr/>
        <a:lstStyle/>
        <a:p>
          <a:endParaRPr lang="ru-RU"/>
        </a:p>
      </dgm:t>
    </dgm:pt>
    <dgm:pt modelId="{4ABAC8F9-A003-477D-B394-738D27B1DD5D}" type="sibTrans" cxnId="{0DABD3BA-E542-44A2-929D-9859D2C4158B}">
      <dgm:prSet/>
      <dgm:spPr/>
      <dgm:t>
        <a:bodyPr/>
        <a:lstStyle/>
        <a:p>
          <a:endParaRPr lang="ru-RU"/>
        </a:p>
      </dgm:t>
    </dgm:pt>
    <dgm:pt modelId="{65F7163C-FB1A-42B6-B8E7-3CE466EADFD7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ru-RU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379442-C7AC-4E40-BC71-CB5963F1377A}" type="parTrans" cxnId="{12B6A44C-1598-4091-96B7-363F8230AE46}">
      <dgm:prSet/>
      <dgm:spPr/>
      <dgm:t>
        <a:bodyPr/>
        <a:lstStyle/>
        <a:p>
          <a:endParaRPr lang="ru-RU"/>
        </a:p>
      </dgm:t>
    </dgm:pt>
    <dgm:pt modelId="{594A1786-3FCF-44B0-9B62-74064E749F48}" type="sibTrans" cxnId="{12B6A44C-1598-4091-96B7-363F8230AE46}">
      <dgm:prSet/>
      <dgm:spPr/>
      <dgm:t>
        <a:bodyPr/>
        <a:lstStyle/>
        <a:p>
          <a:endParaRPr lang="ru-RU"/>
        </a:p>
      </dgm:t>
    </dgm:pt>
    <dgm:pt modelId="{5ECB2CFA-43EC-4BFF-B423-512BCFB4EBF9}">
      <dgm:prSet phldrT="[Текст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</a:t>
          </a:r>
          <a:endParaRPr lang="ru-RU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F027A5-13E3-472B-B2FD-6E4192D0A7D8}" type="parTrans" cxnId="{114BAA87-07A8-4F4C-9820-82DEFEE51897}">
      <dgm:prSet/>
      <dgm:spPr/>
      <dgm:t>
        <a:bodyPr/>
        <a:lstStyle/>
        <a:p>
          <a:endParaRPr lang="ru-RU"/>
        </a:p>
      </dgm:t>
    </dgm:pt>
    <dgm:pt modelId="{A9DF285D-C67A-4323-B7E0-A4C0A7486B83}" type="sibTrans" cxnId="{114BAA87-07A8-4F4C-9820-82DEFEE51897}">
      <dgm:prSet/>
      <dgm:spPr/>
      <dgm:t>
        <a:bodyPr/>
        <a:lstStyle/>
        <a:p>
          <a:endParaRPr lang="ru-RU"/>
        </a:p>
      </dgm:t>
    </dgm:pt>
    <dgm:pt modelId="{CABDF618-BDC1-42DD-934B-D6F627B09306}">
      <dgm:prSet phldrT="[Текст]" custT="1"/>
      <dgm:spPr>
        <a:solidFill>
          <a:srgbClr val="BFBFBF"/>
        </a:solidFill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ru-RU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D7D3BD-3B51-4E48-A4D0-3B3E52E0C723}" type="parTrans" cxnId="{2E28EC5F-F4DE-476A-85A0-2D4A853A6725}">
      <dgm:prSet/>
      <dgm:spPr/>
      <dgm:t>
        <a:bodyPr/>
        <a:lstStyle/>
        <a:p>
          <a:endParaRPr lang="ru-RU"/>
        </a:p>
      </dgm:t>
    </dgm:pt>
    <dgm:pt modelId="{2A416D98-1913-4F27-BE4A-84F095EDFD36}" type="sibTrans" cxnId="{2E28EC5F-F4DE-476A-85A0-2D4A853A6725}">
      <dgm:prSet/>
      <dgm:spPr/>
      <dgm:t>
        <a:bodyPr/>
        <a:lstStyle/>
        <a:p>
          <a:endParaRPr lang="ru-RU"/>
        </a:p>
      </dgm:t>
    </dgm:pt>
    <dgm:pt modelId="{94D49F90-D1AB-4CF5-9E76-C34925C4FA59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ru-RU" sz="2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95D301-8597-472C-9C85-9560A338433D}" type="sibTrans" cxnId="{091E0D83-4DA7-4EF9-B28F-BB22940525B6}">
      <dgm:prSet/>
      <dgm:spPr/>
      <dgm:t>
        <a:bodyPr/>
        <a:lstStyle/>
        <a:p>
          <a:endParaRPr lang="ru-RU"/>
        </a:p>
      </dgm:t>
    </dgm:pt>
    <dgm:pt modelId="{FD6570B2-B0B0-423F-B01B-A1B73F49AB3A}" type="parTrans" cxnId="{091E0D83-4DA7-4EF9-B28F-BB22940525B6}">
      <dgm:prSet/>
      <dgm:spPr/>
      <dgm:t>
        <a:bodyPr/>
        <a:lstStyle/>
        <a:p>
          <a:endParaRPr lang="ru-RU"/>
        </a:p>
      </dgm:t>
    </dgm:pt>
    <dgm:pt modelId="{3DAF3A18-C45B-4607-B725-6DBE260FB99B}" type="pres">
      <dgm:prSet presAssocID="{4FA57088-B705-4482-8944-348502E2F76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EE8CA3-04A4-40FE-B634-158741FAD711}" type="pres">
      <dgm:prSet presAssocID="{4FA57088-B705-4482-8944-348502E2F763}" presName="hierFlow" presStyleCnt="0"/>
      <dgm:spPr/>
    </dgm:pt>
    <dgm:pt modelId="{3FDE2E06-E0F0-4D08-9F1E-00DADA78A14F}" type="pres">
      <dgm:prSet presAssocID="{4FA57088-B705-4482-8944-348502E2F76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3642B8D-D00E-403F-8761-50101AA96256}" type="pres">
      <dgm:prSet presAssocID="{87F25AA3-8230-4E2E-BECD-2C1A499C0C2A}" presName="Name14" presStyleCnt="0"/>
      <dgm:spPr/>
    </dgm:pt>
    <dgm:pt modelId="{CE50A7F1-C19F-4581-BD04-D8B964BBCF13}" type="pres">
      <dgm:prSet presAssocID="{87F25AA3-8230-4E2E-BECD-2C1A499C0C2A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7FF04E-D909-4CE3-B1E4-278F212990CB}" type="pres">
      <dgm:prSet presAssocID="{87F25AA3-8230-4E2E-BECD-2C1A499C0C2A}" presName="hierChild2" presStyleCnt="0"/>
      <dgm:spPr/>
    </dgm:pt>
    <dgm:pt modelId="{4ACEBA84-5320-41C8-8A06-1FD83322B07F}" type="pres">
      <dgm:prSet presAssocID="{0FB0AAD1-EFFD-4EFD-9FCB-BA81402FC5D9}" presName="Name19" presStyleLbl="parChTrans1D2" presStyleIdx="0" presStyleCnt="2"/>
      <dgm:spPr/>
      <dgm:t>
        <a:bodyPr/>
        <a:lstStyle/>
        <a:p>
          <a:endParaRPr lang="ru-RU"/>
        </a:p>
      </dgm:t>
    </dgm:pt>
    <dgm:pt modelId="{E19CBB60-8E77-4BFB-B420-36FB4C8F842C}" type="pres">
      <dgm:prSet presAssocID="{9F58BF33-6430-4491-A3B5-71112E9CEC7F}" presName="Name21" presStyleCnt="0"/>
      <dgm:spPr/>
    </dgm:pt>
    <dgm:pt modelId="{78750017-72CB-4B5C-A08A-32589943FC4F}" type="pres">
      <dgm:prSet presAssocID="{9F58BF33-6430-4491-A3B5-71112E9CEC7F}" presName="level2Shape" presStyleLbl="node2" presStyleIdx="0" presStyleCnt="2"/>
      <dgm:spPr/>
      <dgm:t>
        <a:bodyPr/>
        <a:lstStyle/>
        <a:p>
          <a:endParaRPr lang="ru-RU"/>
        </a:p>
      </dgm:t>
    </dgm:pt>
    <dgm:pt modelId="{2379BDFF-A3BC-457F-A92D-9486DE99E9A3}" type="pres">
      <dgm:prSet presAssocID="{9F58BF33-6430-4491-A3B5-71112E9CEC7F}" presName="hierChild3" presStyleCnt="0"/>
      <dgm:spPr/>
    </dgm:pt>
    <dgm:pt modelId="{1D1A3A0D-8CFE-429C-BEE0-F551C9B0642A}" type="pres">
      <dgm:prSet presAssocID="{C6643330-1F48-49CE-A939-466D6A036B66}" presName="Name19" presStyleLbl="parChTrans1D2" presStyleIdx="1" presStyleCnt="2"/>
      <dgm:spPr/>
      <dgm:t>
        <a:bodyPr/>
        <a:lstStyle/>
        <a:p>
          <a:endParaRPr lang="ru-RU"/>
        </a:p>
      </dgm:t>
    </dgm:pt>
    <dgm:pt modelId="{BFBD9B88-2358-4AB5-9D33-8033BAAD29EF}" type="pres">
      <dgm:prSet presAssocID="{D0F66DEC-98C8-4F49-85F2-90FE4CC7A4BE}" presName="Name21" presStyleCnt="0"/>
      <dgm:spPr/>
    </dgm:pt>
    <dgm:pt modelId="{94D5B4DB-B390-4843-A943-506D3B01A27D}" type="pres">
      <dgm:prSet presAssocID="{D0F66DEC-98C8-4F49-85F2-90FE4CC7A4BE}" presName="level2Shape" presStyleLbl="node2" presStyleIdx="1" presStyleCnt="2"/>
      <dgm:spPr/>
      <dgm:t>
        <a:bodyPr/>
        <a:lstStyle/>
        <a:p>
          <a:endParaRPr lang="ru-RU"/>
        </a:p>
      </dgm:t>
    </dgm:pt>
    <dgm:pt modelId="{151C608D-B4B1-45BC-936A-3C16EF482FF4}" type="pres">
      <dgm:prSet presAssocID="{D0F66DEC-98C8-4F49-85F2-90FE4CC7A4BE}" presName="hierChild3" presStyleCnt="0"/>
      <dgm:spPr/>
    </dgm:pt>
    <dgm:pt modelId="{E422D4F0-42ED-4D3E-BF84-C2DFBED2EB70}" type="pres">
      <dgm:prSet presAssocID="{85753D84-B3D2-49CB-B9BB-BCCA82A5A715}" presName="Name19" presStyleLbl="parChTrans1D3" presStyleIdx="0" presStyleCnt="2"/>
      <dgm:spPr/>
      <dgm:t>
        <a:bodyPr/>
        <a:lstStyle/>
        <a:p>
          <a:endParaRPr lang="ru-RU"/>
        </a:p>
      </dgm:t>
    </dgm:pt>
    <dgm:pt modelId="{66DAB8BB-AEFF-44A7-9026-13772759762B}" type="pres">
      <dgm:prSet presAssocID="{C33DB44F-0DA9-4C16-9AE2-3EE0B6CE0349}" presName="Name21" presStyleCnt="0"/>
      <dgm:spPr/>
    </dgm:pt>
    <dgm:pt modelId="{024784D2-AE68-44F6-929A-BF7739A95712}" type="pres">
      <dgm:prSet presAssocID="{C33DB44F-0DA9-4C16-9AE2-3EE0B6CE0349}" presName="level2Shape" presStyleLbl="node3" presStyleIdx="0" presStyleCnt="2"/>
      <dgm:spPr/>
      <dgm:t>
        <a:bodyPr/>
        <a:lstStyle/>
        <a:p>
          <a:endParaRPr lang="ru-RU"/>
        </a:p>
      </dgm:t>
    </dgm:pt>
    <dgm:pt modelId="{9AFD29C6-29A6-4B4E-A713-9C0F5DF2A1DB}" type="pres">
      <dgm:prSet presAssocID="{C33DB44F-0DA9-4C16-9AE2-3EE0B6CE0349}" presName="hierChild3" presStyleCnt="0"/>
      <dgm:spPr/>
    </dgm:pt>
    <dgm:pt modelId="{75CEE854-2BE7-4496-8951-8B0CBA2113C9}" type="pres">
      <dgm:prSet presAssocID="{11379442-C7AC-4E40-BC71-CB5963F1377A}" presName="Name19" presStyleLbl="parChTrans1D4" presStyleIdx="0" presStyleCnt="4"/>
      <dgm:spPr/>
      <dgm:t>
        <a:bodyPr/>
        <a:lstStyle/>
        <a:p>
          <a:endParaRPr lang="ru-RU"/>
        </a:p>
      </dgm:t>
    </dgm:pt>
    <dgm:pt modelId="{4D78BC6A-6058-49CB-B775-FF2452346242}" type="pres">
      <dgm:prSet presAssocID="{65F7163C-FB1A-42B6-B8E7-3CE466EADFD7}" presName="Name21" presStyleCnt="0"/>
      <dgm:spPr/>
    </dgm:pt>
    <dgm:pt modelId="{9EC0E90B-35C6-47A6-8A07-23221AB1397C}" type="pres">
      <dgm:prSet presAssocID="{65F7163C-FB1A-42B6-B8E7-3CE466EADFD7}" presName="level2Shape" presStyleLbl="node4" presStyleIdx="0" presStyleCnt="4"/>
      <dgm:spPr/>
      <dgm:t>
        <a:bodyPr/>
        <a:lstStyle/>
        <a:p>
          <a:endParaRPr lang="ru-RU"/>
        </a:p>
      </dgm:t>
    </dgm:pt>
    <dgm:pt modelId="{85013C8D-3BFE-4EF6-BCA8-502ED49EBDBE}" type="pres">
      <dgm:prSet presAssocID="{65F7163C-FB1A-42B6-B8E7-3CE466EADFD7}" presName="hierChild3" presStyleCnt="0"/>
      <dgm:spPr/>
    </dgm:pt>
    <dgm:pt modelId="{1750C542-1FAD-443C-88F8-982C05637B53}" type="pres">
      <dgm:prSet presAssocID="{5EF027A5-13E3-472B-B2FD-6E4192D0A7D8}" presName="Name19" presStyleLbl="parChTrans1D4" presStyleIdx="1" presStyleCnt="4"/>
      <dgm:spPr/>
      <dgm:t>
        <a:bodyPr/>
        <a:lstStyle/>
        <a:p>
          <a:endParaRPr lang="ru-RU"/>
        </a:p>
      </dgm:t>
    </dgm:pt>
    <dgm:pt modelId="{D69D8BCC-251B-41E0-A372-6A8C2E3DA5AC}" type="pres">
      <dgm:prSet presAssocID="{5ECB2CFA-43EC-4BFF-B423-512BCFB4EBF9}" presName="Name21" presStyleCnt="0"/>
      <dgm:spPr/>
    </dgm:pt>
    <dgm:pt modelId="{7B2F49EC-5F0B-4F28-858D-94C759347C2F}" type="pres">
      <dgm:prSet presAssocID="{5ECB2CFA-43EC-4BFF-B423-512BCFB4EBF9}" presName="level2Shape" presStyleLbl="node4" presStyleIdx="1" presStyleCnt="4"/>
      <dgm:spPr/>
      <dgm:t>
        <a:bodyPr/>
        <a:lstStyle/>
        <a:p>
          <a:endParaRPr lang="ru-RU"/>
        </a:p>
      </dgm:t>
    </dgm:pt>
    <dgm:pt modelId="{7741F29C-2BC1-416D-BAA9-25D271B94493}" type="pres">
      <dgm:prSet presAssocID="{5ECB2CFA-43EC-4BFF-B423-512BCFB4EBF9}" presName="hierChild3" presStyleCnt="0"/>
      <dgm:spPr/>
    </dgm:pt>
    <dgm:pt modelId="{EC42A71D-1B08-4CE9-AEEE-8C460F3399D5}" type="pres">
      <dgm:prSet presAssocID="{FD6570B2-B0B0-423F-B01B-A1B73F49AB3A}" presName="Name19" presStyleLbl="parChTrans1D4" presStyleIdx="2" presStyleCnt="4"/>
      <dgm:spPr/>
      <dgm:t>
        <a:bodyPr/>
        <a:lstStyle/>
        <a:p>
          <a:endParaRPr lang="ru-RU"/>
        </a:p>
      </dgm:t>
    </dgm:pt>
    <dgm:pt modelId="{4FEDC3F0-FE8F-417D-8528-DCAB42243635}" type="pres">
      <dgm:prSet presAssocID="{94D49F90-D1AB-4CF5-9E76-C34925C4FA59}" presName="Name21" presStyleCnt="0"/>
      <dgm:spPr/>
    </dgm:pt>
    <dgm:pt modelId="{CD880B59-3DA5-4A61-ABF2-CD5D5C2B8618}" type="pres">
      <dgm:prSet presAssocID="{94D49F90-D1AB-4CF5-9E76-C34925C4FA59}" presName="level2Shape" presStyleLbl="node4" presStyleIdx="2" presStyleCnt="4"/>
      <dgm:spPr/>
      <dgm:t>
        <a:bodyPr/>
        <a:lstStyle/>
        <a:p>
          <a:endParaRPr lang="ru-RU"/>
        </a:p>
      </dgm:t>
    </dgm:pt>
    <dgm:pt modelId="{453157CD-E1D1-4A0A-AB8F-1640FB5000CE}" type="pres">
      <dgm:prSet presAssocID="{94D49F90-D1AB-4CF5-9E76-C34925C4FA59}" presName="hierChild3" presStyleCnt="0"/>
      <dgm:spPr/>
    </dgm:pt>
    <dgm:pt modelId="{D0005BA8-FD0C-470B-8850-038BD9208408}" type="pres">
      <dgm:prSet presAssocID="{EFD7D3BD-3B51-4E48-A4D0-3B3E52E0C723}" presName="Name19" presStyleLbl="parChTrans1D4" presStyleIdx="3" presStyleCnt="4"/>
      <dgm:spPr/>
      <dgm:t>
        <a:bodyPr/>
        <a:lstStyle/>
        <a:p>
          <a:endParaRPr lang="ru-RU"/>
        </a:p>
      </dgm:t>
    </dgm:pt>
    <dgm:pt modelId="{5EE09097-D6AE-4A36-ABCF-242E89B761DC}" type="pres">
      <dgm:prSet presAssocID="{CABDF618-BDC1-42DD-934B-D6F627B09306}" presName="Name21" presStyleCnt="0"/>
      <dgm:spPr/>
    </dgm:pt>
    <dgm:pt modelId="{E421341A-730A-4D51-90F5-31174EAB1D90}" type="pres">
      <dgm:prSet presAssocID="{CABDF618-BDC1-42DD-934B-D6F627B09306}" presName="level2Shape" presStyleLbl="node4" presStyleIdx="3" presStyleCnt="4"/>
      <dgm:spPr/>
      <dgm:t>
        <a:bodyPr/>
        <a:lstStyle/>
        <a:p>
          <a:endParaRPr lang="ru-RU"/>
        </a:p>
      </dgm:t>
    </dgm:pt>
    <dgm:pt modelId="{6AD93E55-0872-44AF-BBA1-167E3FF56C32}" type="pres">
      <dgm:prSet presAssocID="{CABDF618-BDC1-42DD-934B-D6F627B09306}" presName="hierChild3" presStyleCnt="0"/>
      <dgm:spPr/>
    </dgm:pt>
    <dgm:pt modelId="{CDE53D41-8E34-4B2F-BFAA-BD79AC3FE224}" type="pres">
      <dgm:prSet presAssocID="{2684CA01-C3DE-4901-8534-BC425F446C97}" presName="Name19" presStyleLbl="parChTrans1D3" presStyleIdx="1" presStyleCnt="2"/>
      <dgm:spPr/>
      <dgm:t>
        <a:bodyPr/>
        <a:lstStyle/>
        <a:p>
          <a:endParaRPr lang="ru-RU"/>
        </a:p>
      </dgm:t>
    </dgm:pt>
    <dgm:pt modelId="{FC63598E-6C86-4688-B306-B4830B47AEC2}" type="pres">
      <dgm:prSet presAssocID="{58C82FA6-ED7C-4380-A774-F258976A474B}" presName="Name21" presStyleCnt="0"/>
      <dgm:spPr/>
    </dgm:pt>
    <dgm:pt modelId="{99EE8112-F49D-4F13-BE74-F0B414C07123}" type="pres">
      <dgm:prSet presAssocID="{58C82FA6-ED7C-4380-A774-F258976A474B}" presName="level2Shape" presStyleLbl="node3" presStyleIdx="1" presStyleCnt="2"/>
      <dgm:spPr/>
      <dgm:t>
        <a:bodyPr/>
        <a:lstStyle/>
        <a:p>
          <a:endParaRPr lang="ru-RU"/>
        </a:p>
      </dgm:t>
    </dgm:pt>
    <dgm:pt modelId="{E95BA49D-E232-4C6B-8A37-0092A377A2CE}" type="pres">
      <dgm:prSet presAssocID="{58C82FA6-ED7C-4380-A774-F258976A474B}" presName="hierChild3" presStyleCnt="0"/>
      <dgm:spPr/>
    </dgm:pt>
    <dgm:pt modelId="{7E4CBAF7-D9A6-4CC4-9FB7-EEFE47B307A7}" type="pres">
      <dgm:prSet presAssocID="{4FA57088-B705-4482-8944-348502E2F763}" presName="bgShapesFlow" presStyleCnt="0"/>
      <dgm:spPr/>
    </dgm:pt>
  </dgm:ptLst>
  <dgm:cxnLst>
    <dgm:cxn modelId="{41BC67DB-FD4D-47D4-92E4-C974CF9EFFF9}" type="presOf" srcId="{85753D84-B3D2-49CB-B9BB-BCCA82A5A715}" destId="{E422D4F0-42ED-4D3E-BF84-C2DFBED2EB70}" srcOrd="0" destOrd="0" presId="urn:microsoft.com/office/officeart/2005/8/layout/hierarchy6"/>
    <dgm:cxn modelId="{213F36F7-8C6B-43C6-8470-E39322D52A1F}" type="presOf" srcId="{9F58BF33-6430-4491-A3B5-71112E9CEC7F}" destId="{78750017-72CB-4B5C-A08A-32589943FC4F}" srcOrd="0" destOrd="0" presId="urn:microsoft.com/office/officeart/2005/8/layout/hierarchy6"/>
    <dgm:cxn modelId="{0DABD3BA-E542-44A2-929D-9859D2C4158B}" srcId="{D0F66DEC-98C8-4F49-85F2-90FE4CC7A4BE}" destId="{58C82FA6-ED7C-4380-A774-F258976A474B}" srcOrd="1" destOrd="0" parTransId="{2684CA01-C3DE-4901-8534-BC425F446C97}" sibTransId="{4ABAC8F9-A003-477D-B394-738D27B1DD5D}"/>
    <dgm:cxn modelId="{9908E7FE-5659-4F0A-BE32-6822DBD7245B}" type="presOf" srcId="{4FA57088-B705-4482-8944-348502E2F763}" destId="{3DAF3A18-C45B-4607-B725-6DBE260FB99B}" srcOrd="0" destOrd="0" presId="urn:microsoft.com/office/officeart/2005/8/layout/hierarchy6"/>
    <dgm:cxn modelId="{091E0D83-4DA7-4EF9-B28F-BB22940525B6}" srcId="{5ECB2CFA-43EC-4BFF-B423-512BCFB4EBF9}" destId="{94D49F90-D1AB-4CF5-9E76-C34925C4FA59}" srcOrd="0" destOrd="0" parTransId="{FD6570B2-B0B0-423F-B01B-A1B73F49AB3A}" sibTransId="{CD95D301-8597-472C-9C85-9560A338433D}"/>
    <dgm:cxn modelId="{75237A3B-6531-4F31-A048-12D69EE81A5C}" type="presOf" srcId="{5ECB2CFA-43EC-4BFF-B423-512BCFB4EBF9}" destId="{7B2F49EC-5F0B-4F28-858D-94C759347C2F}" srcOrd="0" destOrd="0" presId="urn:microsoft.com/office/officeart/2005/8/layout/hierarchy6"/>
    <dgm:cxn modelId="{578210DE-6B47-43DB-B747-FE1EA398E728}" type="presOf" srcId="{5EF027A5-13E3-472B-B2FD-6E4192D0A7D8}" destId="{1750C542-1FAD-443C-88F8-982C05637B53}" srcOrd="0" destOrd="0" presId="urn:microsoft.com/office/officeart/2005/8/layout/hierarchy6"/>
    <dgm:cxn modelId="{114BAA87-07A8-4F4C-9820-82DEFEE51897}" srcId="{C33DB44F-0DA9-4C16-9AE2-3EE0B6CE0349}" destId="{5ECB2CFA-43EC-4BFF-B423-512BCFB4EBF9}" srcOrd="1" destOrd="0" parTransId="{5EF027A5-13E3-472B-B2FD-6E4192D0A7D8}" sibTransId="{A9DF285D-C67A-4323-B7E0-A4C0A7486B83}"/>
    <dgm:cxn modelId="{5EE403BB-AA3C-4E95-81F9-4C0A3BEC342F}" srcId="{4FA57088-B705-4482-8944-348502E2F763}" destId="{87F25AA3-8230-4E2E-BECD-2C1A499C0C2A}" srcOrd="0" destOrd="0" parTransId="{FF0E64A2-4553-46F5-9427-623297AA5221}" sibTransId="{E6E9EB3B-EAA2-4EE1-8596-8525B8807149}"/>
    <dgm:cxn modelId="{7A68AB7B-533D-4155-A0D1-4339E27E6EDD}" type="presOf" srcId="{2684CA01-C3DE-4901-8534-BC425F446C97}" destId="{CDE53D41-8E34-4B2F-BFAA-BD79AC3FE224}" srcOrd="0" destOrd="0" presId="urn:microsoft.com/office/officeart/2005/8/layout/hierarchy6"/>
    <dgm:cxn modelId="{D3F82BAA-4CF1-43A9-9E03-373B5C9BD05B}" type="presOf" srcId="{C6643330-1F48-49CE-A939-466D6A036B66}" destId="{1D1A3A0D-8CFE-429C-BEE0-F551C9B0642A}" srcOrd="0" destOrd="0" presId="urn:microsoft.com/office/officeart/2005/8/layout/hierarchy6"/>
    <dgm:cxn modelId="{E2A1C0C9-7406-4D6F-9078-4F06BEC69C3A}" type="presOf" srcId="{65F7163C-FB1A-42B6-B8E7-3CE466EADFD7}" destId="{9EC0E90B-35C6-47A6-8A07-23221AB1397C}" srcOrd="0" destOrd="0" presId="urn:microsoft.com/office/officeart/2005/8/layout/hierarchy6"/>
    <dgm:cxn modelId="{E27AD674-EAE3-4899-BED6-386FCE5272C4}" type="presOf" srcId="{87F25AA3-8230-4E2E-BECD-2C1A499C0C2A}" destId="{CE50A7F1-C19F-4581-BD04-D8B964BBCF13}" srcOrd="0" destOrd="0" presId="urn:microsoft.com/office/officeart/2005/8/layout/hierarchy6"/>
    <dgm:cxn modelId="{EB3B3DDB-D72E-44E4-8C97-8AD50D35EB6B}" srcId="{87F25AA3-8230-4E2E-BECD-2C1A499C0C2A}" destId="{D0F66DEC-98C8-4F49-85F2-90FE4CC7A4BE}" srcOrd="1" destOrd="0" parTransId="{C6643330-1F48-49CE-A939-466D6A036B66}" sibTransId="{1B6A3AB1-E9FD-4987-B897-E96BF19270AE}"/>
    <dgm:cxn modelId="{E22E2570-6BE8-4D64-99E4-C06BDE106B8E}" type="presOf" srcId="{CABDF618-BDC1-42DD-934B-D6F627B09306}" destId="{E421341A-730A-4D51-90F5-31174EAB1D90}" srcOrd="0" destOrd="0" presId="urn:microsoft.com/office/officeart/2005/8/layout/hierarchy6"/>
    <dgm:cxn modelId="{2E909BBA-E162-4033-B322-F59B89E6B6C5}" type="presOf" srcId="{FD6570B2-B0B0-423F-B01B-A1B73F49AB3A}" destId="{EC42A71D-1B08-4CE9-AEEE-8C460F3399D5}" srcOrd="0" destOrd="0" presId="urn:microsoft.com/office/officeart/2005/8/layout/hierarchy6"/>
    <dgm:cxn modelId="{27863796-02C8-49E0-8771-F665CED569E3}" type="presOf" srcId="{11379442-C7AC-4E40-BC71-CB5963F1377A}" destId="{75CEE854-2BE7-4496-8951-8B0CBA2113C9}" srcOrd="0" destOrd="0" presId="urn:microsoft.com/office/officeart/2005/8/layout/hierarchy6"/>
    <dgm:cxn modelId="{57818D30-3B01-4BE4-8CFC-649F6786D0C9}" type="presOf" srcId="{C33DB44F-0DA9-4C16-9AE2-3EE0B6CE0349}" destId="{024784D2-AE68-44F6-929A-BF7739A95712}" srcOrd="0" destOrd="0" presId="urn:microsoft.com/office/officeart/2005/8/layout/hierarchy6"/>
    <dgm:cxn modelId="{09B8B27C-F255-451C-B97B-B632CD590F93}" type="presOf" srcId="{94D49F90-D1AB-4CF5-9E76-C34925C4FA59}" destId="{CD880B59-3DA5-4A61-ABF2-CD5D5C2B8618}" srcOrd="0" destOrd="0" presId="urn:microsoft.com/office/officeart/2005/8/layout/hierarchy6"/>
    <dgm:cxn modelId="{2E28EC5F-F4DE-476A-85A0-2D4A853A6725}" srcId="{5ECB2CFA-43EC-4BFF-B423-512BCFB4EBF9}" destId="{CABDF618-BDC1-42DD-934B-D6F627B09306}" srcOrd="1" destOrd="0" parTransId="{EFD7D3BD-3B51-4E48-A4D0-3B3E52E0C723}" sibTransId="{2A416D98-1913-4F27-BE4A-84F095EDFD36}"/>
    <dgm:cxn modelId="{7FEF97D2-6522-4CAE-AABA-E0D34EF7AC2C}" type="presOf" srcId="{EFD7D3BD-3B51-4E48-A4D0-3B3E52E0C723}" destId="{D0005BA8-FD0C-470B-8850-038BD9208408}" srcOrd="0" destOrd="0" presId="urn:microsoft.com/office/officeart/2005/8/layout/hierarchy6"/>
    <dgm:cxn modelId="{D7CD24BA-D787-4D12-95C3-BD01F1890234}" srcId="{87F25AA3-8230-4E2E-BECD-2C1A499C0C2A}" destId="{9F58BF33-6430-4491-A3B5-71112E9CEC7F}" srcOrd="0" destOrd="0" parTransId="{0FB0AAD1-EFFD-4EFD-9FCB-BA81402FC5D9}" sibTransId="{7CF5287C-EA3B-416F-A818-B67A1EF6AFE6}"/>
    <dgm:cxn modelId="{822869DD-557B-49EE-A8E8-2FC16F991FC7}" srcId="{D0F66DEC-98C8-4F49-85F2-90FE4CC7A4BE}" destId="{C33DB44F-0DA9-4C16-9AE2-3EE0B6CE0349}" srcOrd="0" destOrd="0" parTransId="{85753D84-B3D2-49CB-B9BB-BCCA82A5A715}" sibTransId="{F8E1A23D-2D14-45B2-B997-9AD9092D8F4F}"/>
    <dgm:cxn modelId="{9C28AC1C-40C5-4861-9D11-BEBB895D9E34}" type="presOf" srcId="{0FB0AAD1-EFFD-4EFD-9FCB-BA81402FC5D9}" destId="{4ACEBA84-5320-41C8-8A06-1FD83322B07F}" srcOrd="0" destOrd="0" presId="urn:microsoft.com/office/officeart/2005/8/layout/hierarchy6"/>
    <dgm:cxn modelId="{D2A5B440-CA6C-4C81-B80E-3C7E43CA4268}" type="presOf" srcId="{58C82FA6-ED7C-4380-A774-F258976A474B}" destId="{99EE8112-F49D-4F13-BE74-F0B414C07123}" srcOrd="0" destOrd="0" presId="urn:microsoft.com/office/officeart/2005/8/layout/hierarchy6"/>
    <dgm:cxn modelId="{12B6A44C-1598-4091-96B7-363F8230AE46}" srcId="{C33DB44F-0DA9-4C16-9AE2-3EE0B6CE0349}" destId="{65F7163C-FB1A-42B6-B8E7-3CE466EADFD7}" srcOrd="0" destOrd="0" parTransId="{11379442-C7AC-4E40-BC71-CB5963F1377A}" sibTransId="{594A1786-3FCF-44B0-9B62-74064E749F48}"/>
    <dgm:cxn modelId="{3EA52150-B75F-4119-A386-9ACC2694C165}" type="presOf" srcId="{D0F66DEC-98C8-4F49-85F2-90FE4CC7A4BE}" destId="{94D5B4DB-B390-4843-A943-506D3B01A27D}" srcOrd="0" destOrd="0" presId="urn:microsoft.com/office/officeart/2005/8/layout/hierarchy6"/>
    <dgm:cxn modelId="{1BAA8DBE-50D1-4BB2-8B50-3B80FFF2330E}" type="presParOf" srcId="{3DAF3A18-C45B-4607-B725-6DBE260FB99B}" destId="{71EE8CA3-04A4-40FE-B634-158741FAD711}" srcOrd="0" destOrd="0" presId="urn:microsoft.com/office/officeart/2005/8/layout/hierarchy6"/>
    <dgm:cxn modelId="{83DCD094-72EE-4E72-ABCE-D9909B6A3BDA}" type="presParOf" srcId="{71EE8CA3-04A4-40FE-B634-158741FAD711}" destId="{3FDE2E06-E0F0-4D08-9F1E-00DADA78A14F}" srcOrd="0" destOrd="0" presId="urn:microsoft.com/office/officeart/2005/8/layout/hierarchy6"/>
    <dgm:cxn modelId="{F0B8A25C-873B-4D49-9452-7E4589ABE114}" type="presParOf" srcId="{3FDE2E06-E0F0-4D08-9F1E-00DADA78A14F}" destId="{03642B8D-D00E-403F-8761-50101AA96256}" srcOrd="0" destOrd="0" presId="urn:microsoft.com/office/officeart/2005/8/layout/hierarchy6"/>
    <dgm:cxn modelId="{1BC9B74E-D82F-45C6-B1DC-63EFC838C0E0}" type="presParOf" srcId="{03642B8D-D00E-403F-8761-50101AA96256}" destId="{CE50A7F1-C19F-4581-BD04-D8B964BBCF13}" srcOrd="0" destOrd="0" presId="urn:microsoft.com/office/officeart/2005/8/layout/hierarchy6"/>
    <dgm:cxn modelId="{0ECC757A-770B-47D5-B966-9C12C9010C05}" type="presParOf" srcId="{03642B8D-D00E-403F-8761-50101AA96256}" destId="{347FF04E-D909-4CE3-B1E4-278F212990CB}" srcOrd="1" destOrd="0" presId="urn:microsoft.com/office/officeart/2005/8/layout/hierarchy6"/>
    <dgm:cxn modelId="{B58F6D00-2C63-444B-94F0-D6EDC9175C11}" type="presParOf" srcId="{347FF04E-D909-4CE3-B1E4-278F212990CB}" destId="{4ACEBA84-5320-41C8-8A06-1FD83322B07F}" srcOrd="0" destOrd="0" presId="urn:microsoft.com/office/officeart/2005/8/layout/hierarchy6"/>
    <dgm:cxn modelId="{8CA2A54F-1764-4B44-A50F-FABCB87C0402}" type="presParOf" srcId="{347FF04E-D909-4CE3-B1E4-278F212990CB}" destId="{E19CBB60-8E77-4BFB-B420-36FB4C8F842C}" srcOrd="1" destOrd="0" presId="urn:microsoft.com/office/officeart/2005/8/layout/hierarchy6"/>
    <dgm:cxn modelId="{63A616C2-46FC-4194-A746-D70B13863B09}" type="presParOf" srcId="{E19CBB60-8E77-4BFB-B420-36FB4C8F842C}" destId="{78750017-72CB-4B5C-A08A-32589943FC4F}" srcOrd="0" destOrd="0" presId="urn:microsoft.com/office/officeart/2005/8/layout/hierarchy6"/>
    <dgm:cxn modelId="{2B0D2141-0305-4A5A-AFA3-29AFF641C093}" type="presParOf" srcId="{E19CBB60-8E77-4BFB-B420-36FB4C8F842C}" destId="{2379BDFF-A3BC-457F-A92D-9486DE99E9A3}" srcOrd="1" destOrd="0" presId="urn:microsoft.com/office/officeart/2005/8/layout/hierarchy6"/>
    <dgm:cxn modelId="{614CBDAC-9D0A-4170-B366-CCD299773981}" type="presParOf" srcId="{347FF04E-D909-4CE3-B1E4-278F212990CB}" destId="{1D1A3A0D-8CFE-429C-BEE0-F551C9B0642A}" srcOrd="2" destOrd="0" presId="urn:microsoft.com/office/officeart/2005/8/layout/hierarchy6"/>
    <dgm:cxn modelId="{CCD051F7-F307-4ED1-815D-3641534E982C}" type="presParOf" srcId="{347FF04E-D909-4CE3-B1E4-278F212990CB}" destId="{BFBD9B88-2358-4AB5-9D33-8033BAAD29EF}" srcOrd="3" destOrd="0" presId="urn:microsoft.com/office/officeart/2005/8/layout/hierarchy6"/>
    <dgm:cxn modelId="{5FC0F1D6-0A2A-4FD3-8537-41AA6DB16D59}" type="presParOf" srcId="{BFBD9B88-2358-4AB5-9D33-8033BAAD29EF}" destId="{94D5B4DB-B390-4843-A943-506D3B01A27D}" srcOrd="0" destOrd="0" presId="urn:microsoft.com/office/officeart/2005/8/layout/hierarchy6"/>
    <dgm:cxn modelId="{08A35B3E-1955-4A22-8ADB-B6D675AB4D3F}" type="presParOf" srcId="{BFBD9B88-2358-4AB5-9D33-8033BAAD29EF}" destId="{151C608D-B4B1-45BC-936A-3C16EF482FF4}" srcOrd="1" destOrd="0" presId="urn:microsoft.com/office/officeart/2005/8/layout/hierarchy6"/>
    <dgm:cxn modelId="{02448D7D-F19A-4312-9F72-06A55A5347CC}" type="presParOf" srcId="{151C608D-B4B1-45BC-936A-3C16EF482FF4}" destId="{E422D4F0-42ED-4D3E-BF84-C2DFBED2EB70}" srcOrd="0" destOrd="0" presId="urn:microsoft.com/office/officeart/2005/8/layout/hierarchy6"/>
    <dgm:cxn modelId="{256EE6EA-21DA-4435-950D-7EA4AB2189A2}" type="presParOf" srcId="{151C608D-B4B1-45BC-936A-3C16EF482FF4}" destId="{66DAB8BB-AEFF-44A7-9026-13772759762B}" srcOrd="1" destOrd="0" presId="urn:microsoft.com/office/officeart/2005/8/layout/hierarchy6"/>
    <dgm:cxn modelId="{BABBEE6A-ED67-4FCF-9690-8363908A28E9}" type="presParOf" srcId="{66DAB8BB-AEFF-44A7-9026-13772759762B}" destId="{024784D2-AE68-44F6-929A-BF7739A95712}" srcOrd="0" destOrd="0" presId="urn:microsoft.com/office/officeart/2005/8/layout/hierarchy6"/>
    <dgm:cxn modelId="{C93B7A07-7326-48F0-9524-7BB9540C44A4}" type="presParOf" srcId="{66DAB8BB-AEFF-44A7-9026-13772759762B}" destId="{9AFD29C6-29A6-4B4E-A713-9C0F5DF2A1DB}" srcOrd="1" destOrd="0" presId="urn:microsoft.com/office/officeart/2005/8/layout/hierarchy6"/>
    <dgm:cxn modelId="{2CE4CE93-0992-48B1-840C-283FC71EE3AB}" type="presParOf" srcId="{9AFD29C6-29A6-4B4E-A713-9C0F5DF2A1DB}" destId="{75CEE854-2BE7-4496-8951-8B0CBA2113C9}" srcOrd="0" destOrd="0" presId="urn:microsoft.com/office/officeart/2005/8/layout/hierarchy6"/>
    <dgm:cxn modelId="{A0CEE382-735F-4E78-A1E5-DA632F886B52}" type="presParOf" srcId="{9AFD29C6-29A6-4B4E-A713-9C0F5DF2A1DB}" destId="{4D78BC6A-6058-49CB-B775-FF2452346242}" srcOrd="1" destOrd="0" presId="urn:microsoft.com/office/officeart/2005/8/layout/hierarchy6"/>
    <dgm:cxn modelId="{227DA141-5CC4-42AE-8223-37F7E7041477}" type="presParOf" srcId="{4D78BC6A-6058-49CB-B775-FF2452346242}" destId="{9EC0E90B-35C6-47A6-8A07-23221AB1397C}" srcOrd="0" destOrd="0" presId="urn:microsoft.com/office/officeart/2005/8/layout/hierarchy6"/>
    <dgm:cxn modelId="{7CD49D42-180D-4701-9E68-CE26427100F9}" type="presParOf" srcId="{4D78BC6A-6058-49CB-B775-FF2452346242}" destId="{85013C8D-3BFE-4EF6-BCA8-502ED49EBDBE}" srcOrd="1" destOrd="0" presId="urn:microsoft.com/office/officeart/2005/8/layout/hierarchy6"/>
    <dgm:cxn modelId="{CEA33F9E-C06F-4374-8106-5A08D7088536}" type="presParOf" srcId="{9AFD29C6-29A6-4B4E-A713-9C0F5DF2A1DB}" destId="{1750C542-1FAD-443C-88F8-982C05637B53}" srcOrd="2" destOrd="0" presId="urn:microsoft.com/office/officeart/2005/8/layout/hierarchy6"/>
    <dgm:cxn modelId="{A4F8FD98-4AA8-41DA-8C01-51AABC9C579A}" type="presParOf" srcId="{9AFD29C6-29A6-4B4E-A713-9C0F5DF2A1DB}" destId="{D69D8BCC-251B-41E0-A372-6A8C2E3DA5AC}" srcOrd="3" destOrd="0" presId="urn:microsoft.com/office/officeart/2005/8/layout/hierarchy6"/>
    <dgm:cxn modelId="{27F8274C-9AF3-4F1C-817F-B7144E138AC9}" type="presParOf" srcId="{D69D8BCC-251B-41E0-A372-6A8C2E3DA5AC}" destId="{7B2F49EC-5F0B-4F28-858D-94C759347C2F}" srcOrd="0" destOrd="0" presId="urn:microsoft.com/office/officeart/2005/8/layout/hierarchy6"/>
    <dgm:cxn modelId="{CB916E4B-CBFE-44F9-B8BB-8B72644B3922}" type="presParOf" srcId="{D69D8BCC-251B-41E0-A372-6A8C2E3DA5AC}" destId="{7741F29C-2BC1-416D-BAA9-25D271B94493}" srcOrd="1" destOrd="0" presId="urn:microsoft.com/office/officeart/2005/8/layout/hierarchy6"/>
    <dgm:cxn modelId="{2C35E170-FCC9-4256-B20D-B0B997A872C6}" type="presParOf" srcId="{7741F29C-2BC1-416D-BAA9-25D271B94493}" destId="{EC42A71D-1B08-4CE9-AEEE-8C460F3399D5}" srcOrd="0" destOrd="0" presId="urn:microsoft.com/office/officeart/2005/8/layout/hierarchy6"/>
    <dgm:cxn modelId="{A85D79FA-0026-4BAE-B0B4-DE398DCC1E17}" type="presParOf" srcId="{7741F29C-2BC1-416D-BAA9-25D271B94493}" destId="{4FEDC3F0-FE8F-417D-8528-DCAB42243635}" srcOrd="1" destOrd="0" presId="urn:microsoft.com/office/officeart/2005/8/layout/hierarchy6"/>
    <dgm:cxn modelId="{11EC46F6-62D1-48BF-8791-5532B1CC7889}" type="presParOf" srcId="{4FEDC3F0-FE8F-417D-8528-DCAB42243635}" destId="{CD880B59-3DA5-4A61-ABF2-CD5D5C2B8618}" srcOrd="0" destOrd="0" presId="urn:microsoft.com/office/officeart/2005/8/layout/hierarchy6"/>
    <dgm:cxn modelId="{B320BB43-28D6-47CE-A43D-53C9E6DA70B1}" type="presParOf" srcId="{4FEDC3F0-FE8F-417D-8528-DCAB42243635}" destId="{453157CD-E1D1-4A0A-AB8F-1640FB5000CE}" srcOrd="1" destOrd="0" presId="urn:microsoft.com/office/officeart/2005/8/layout/hierarchy6"/>
    <dgm:cxn modelId="{39C4DA5D-C2F0-43B6-8735-B373307674DE}" type="presParOf" srcId="{7741F29C-2BC1-416D-BAA9-25D271B94493}" destId="{D0005BA8-FD0C-470B-8850-038BD9208408}" srcOrd="2" destOrd="0" presId="urn:microsoft.com/office/officeart/2005/8/layout/hierarchy6"/>
    <dgm:cxn modelId="{7C0B6D3C-E39C-4706-923B-6A0CCC09891D}" type="presParOf" srcId="{7741F29C-2BC1-416D-BAA9-25D271B94493}" destId="{5EE09097-D6AE-4A36-ABCF-242E89B761DC}" srcOrd="3" destOrd="0" presId="urn:microsoft.com/office/officeart/2005/8/layout/hierarchy6"/>
    <dgm:cxn modelId="{D6D948D7-71A0-4961-814D-A67277464A1C}" type="presParOf" srcId="{5EE09097-D6AE-4A36-ABCF-242E89B761DC}" destId="{E421341A-730A-4D51-90F5-31174EAB1D90}" srcOrd="0" destOrd="0" presId="urn:microsoft.com/office/officeart/2005/8/layout/hierarchy6"/>
    <dgm:cxn modelId="{22A0BEDC-7886-4C40-B11C-46A6F4E51535}" type="presParOf" srcId="{5EE09097-D6AE-4A36-ABCF-242E89B761DC}" destId="{6AD93E55-0872-44AF-BBA1-167E3FF56C32}" srcOrd="1" destOrd="0" presId="urn:microsoft.com/office/officeart/2005/8/layout/hierarchy6"/>
    <dgm:cxn modelId="{868D24CE-0861-47D8-9EE8-29C41F42E710}" type="presParOf" srcId="{151C608D-B4B1-45BC-936A-3C16EF482FF4}" destId="{CDE53D41-8E34-4B2F-BFAA-BD79AC3FE224}" srcOrd="2" destOrd="0" presId="urn:microsoft.com/office/officeart/2005/8/layout/hierarchy6"/>
    <dgm:cxn modelId="{BA661DB1-07F6-4115-808B-95240B22A1AE}" type="presParOf" srcId="{151C608D-B4B1-45BC-936A-3C16EF482FF4}" destId="{FC63598E-6C86-4688-B306-B4830B47AEC2}" srcOrd="3" destOrd="0" presId="urn:microsoft.com/office/officeart/2005/8/layout/hierarchy6"/>
    <dgm:cxn modelId="{9DD6D31E-BFA9-47A3-A851-023D34616DF1}" type="presParOf" srcId="{FC63598E-6C86-4688-B306-B4830B47AEC2}" destId="{99EE8112-F49D-4F13-BE74-F0B414C07123}" srcOrd="0" destOrd="0" presId="urn:microsoft.com/office/officeart/2005/8/layout/hierarchy6"/>
    <dgm:cxn modelId="{70E49EE6-8124-4161-8494-22133C25E10C}" type="presParOf" srcId="{FC63598E-6C86-4688-B306-B4830B47AEC2}" destId="{E95BA49D-E232-4C6B-8A37-0092A377A2CE}" srcOrd="1" destOrd="0" presId="urn:microsoft.com/office/officeart/2005/8/layout/hierarchy6"/>
    <dgm:cxn modelId="{BFE5A20F-7E4D-4060-9E26-F4C96582193B}" type="presParOf" srcId="{3DAF3A18-C45B-4607-B725-6DBE260FB99B}" destId="{7E4CBAF7-D9A6-4CC4-9FB7-EEFE47B307A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DECFB-AFAA-43A6-80AE-F6B6BF481728}" type="datetimeFigureOut">
              <a:rPr lang="ru-RU" smtClean="0"/>
              <a:pPr/>
              <a:t>16.09.2024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705C0-65DE-437A-8D67-B1204842C6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223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Неопределенность во сколько раз?</a:t>
            </a:r>
          </a:p>
          <a:p>
            <a:r>
              <a:rPr lang="ru-RU" dirty="0" smtClean="0"/>
              <a:t>Кол-во информации?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18 бит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705C0-65DE-437A-8D67-B1204842C6A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071670" y="0"/>
            <a:ext cx="707233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000768"/>
            <a:ext cx="207167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cap="none" spc="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10 класс</a:t>
            </a:r>
            <a:endParaRPr lang="ru-RU" sz="3400" b="1" cap="none" spc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6572264" y="214290"/>
            <a:ext cx="22145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Информатика</a:t>
            </a:r>
            <a:endParaRPr lang="ru-RU" sz="2400" b="0" cap="none" spc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Администратор.HOME-FDD52612A3\Рабочий стол\Ирина_Раб стол\10-2\01.bmp"/>
          <p:cNvPicPr>
            <a:picLocks noChangeAspect="1" noChangeArrowheads="1"/>
          </p:cNvPicPr>
          <p:nvPr userDrawn="1"/>
        </p:nvPicPr>
        <p:blipFill>
          <a:blip r:embed="rId2" cstate="print"/>
          <a:srcRect l="2209" r="1625"/>
          <a:stretch>
            <a:fillRect/>
          </a:stretch>
        </p:blipFill>
        <p:spPr bwMode="auto">
          <a:xfrm>
            <a:off x="-9524" y="2285992"/>
            <a:ext cx="2078824" cy="1800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1028" name="Picture 4" descr="C:\Ирина\фото\Выпускной\логотип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5929330"/>
            <a:ext cx="2075784" cy="6789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310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3"/>
          <p:cNvSpPr txBox="1"/>
          <p:nvPr userDrawn="1"/>
        </p:nvSpPr>
        <p:spPr>
          <a:xfrm>
            <a:off x="642910" y="0"/>
            <a:ext cx="700120" cy="10772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" dirty="0" smtClean="0">
                <a:solidFill>
                  <a:schemeClr val="bg1"/>
                </a:solidFill>
              </a:rPr>
              <a:t>МК</a:t>
            </a:r>
            <a:endParaRPr lang="ru-RU" sz="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8215369" cy="48051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 userDrawn="1"/>
        </p:nvSpPr>
        <p:spPr>
          <a:xfrm>
            <a:off x="8215338" y="6000768"/>
            <a:ext cx="685250" cy="685250"/>
          </a:xfrm>
          <a:prstGeom prst="actionButtonRetur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05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195404"/>
            <a:ext cx="37830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14348" y="1835166"/>
            <a:ext cx="3783040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02274" y="1195404"/>
            <a:ext cx="37845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02274" y="1835166"/>
            <a:ext cx="3784526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 userDrawn="1"/>
        </p:nvSpPr>
        <p:spPr>
          <a:xfrm>
            <a:off x="8143900" y="214290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24495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071546"/>
            <a:ext cx="8215369" cy="5286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71472" y="0"/>
            <a:ext cx="700120" cy="10772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" dirty="0" smtClean="0">
                <a:solidFill>
                  <a:schemeClr val="bg1"/>
                </a:solidFill>
              </a:rPr>
              <a:t>МК</a:t>
            </a:r>
            <a:endParaRPr lang="ru-RU" sz="1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8" r:id="rId4"/>
    <p:sldLayoutId id="2147483652" r:id="rId5"/>
    <p:sldLayoutId id="2147483653" r:id="rId6"/>
    <p:sldLayoutId id="2147483656" r:id="rId7"/>
    <p:sldLayoutId id="2147483657" r:id="rId8"/>
    <p:sldLayoutId id="2147483654" r:id="rId9"/>
    <p:sldLayoutId id="2147483660" r:id="rId10"/>
    <p:sldLayoutId id="214748365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0" indent="358775" algn="just" defTabSz="914400" rtl="0" eaLnBrk="1" latinLnBrk="0" hangingPunct="1">
        <a:spcBef>
          <a:spcPct val="20000"/>
        </a:spcBef>
        <a:buFont typeface="Arial" pitchFamily="34" charset="0"/>
        <a:buNone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just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just" defTabSz="91440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ПОДХОДЫ К ИЗМЕРЕНИЮ ИНФОРМАЦИИ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ИНФОРМАЦИЯ И ИНФОРМАЦИОННЫЕ ПРОЦЕССЫ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Единицы измерения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2511706"/>
            <a:ext cx="8215369" cy="1709382"/>
          </a:xfrm>
        </p:spPr>
        <p:txBody>
          <a:bodyPr/>
          <a:lstStyle/>
          <a:p>
            <a:pPr marL="1162050" indent="-1162050" algn="l">
              <a:tabLst>
                <a:tab pos="1441450" algn="l"/>
                <a:tab pos="3052763" algn="l"/>
                <a:tab pos="4665663" algn="l"/>
                <a:tab pos="5919788" algn="l"/>
              </a:tabLst>
            </a:pPr>
            <a:r>
              <a:rPr lang="ru-RU" b="1" dirty="0"/>
              <a:t>1 Кбайт </a:t>
            </a:r>
            <a:r>
              <a:rPr lang="ru-RU" b="1" dirty="0" smtClean="0"/>
              <a:t>	= 	2</a:t>
            </a:r>
            <a:r>
              <a:rPr lang="ru-RU" b="1" baseline="30000" dirty="0" smtClean="0"/>
              <a:t>10</a:t>
            </a:r>
            <a:r>
              <a:rPr lang="ru-RU" b="1" dirty="0" smtClean="0"/>
              <a:t> байт</a:t>
            </a:r>
            <a:endParaRPr lang="ru-RU" b="1" dirty="0"/>
          </a:p>
          <a:p>
            <a:pPr marL="1162050" indent="-1162050" algn="l">
              <a:tabLst>
                <a:tab pos="1441450" algn="l"/>
                <a:tab pos="3052763" algn="l"/>
                <a:tab pos="4665663" algn="l"/>
                <a:tab pos="5919788" algn="l"/>
              </a:tabLst>
            </a:pPr>
            <a:r>
              <a:rPr lang="ru-RU" b="1" dirty="0"/>
              <a:t>1 Мбайт </a:t>
            </a:r>
            <a:r>
              <a:rPr lang="ru-RU" b="1" dirty="0" smtClean="0"/>
              <a:t>= 2</a:t>
            </a:r>
            <a:r>
              <a:rPr lang="ru-RU" b="1" baseline="30000" dirty="0" smtClean="0"/>
              <a:t>10</a:t>
            </a:r>
            <a:r>
              <a:rPr lang="ru-RU" b="1" dirty="0" smtClean="0"/>
              <a:t> </a:t>
            </a:r>
            <a:r>
              <a:rPr lang="ru-RU" b="1" dirty="0"/>
              <a:t>Кбайт = </a:t>
            </a:r>
            <a:r>
              <a:rPr lang="ru-RU" b="1" dirty="0" smtClean="0"/>
              <a:t>	2</a:t>
            </a:r>
            <a:r>
              <a:rPr lang="ru-RU" b="1" baseline="30000" dirty="0" smtClean="0"/>
              <a:t>20</a:t>
            </a:r>
            <a:r>
              <a:rPr lang="ru-RU" b="1" dirty="0" smtClean="0"/>
              <a:t> байт</a:t>
            </a:r>
            <a:endParaRPr lang="ru-RU" b="1" dirty="0"/>
          </a:p>
          <a:p>
            <a:pPr marL="1162050" indent="-1162050" algn="l">
              <a:tabLst>
                <a:tab pos="1441450" algn="l"/>
                <a:tab pos="3052763" algn="l"/>
                <a:tab pos="4665663" algn="l"/>
                <a:tab pos="5919788" algn="l"/>
              </a:tabLst>
            </a:pPr>
            <a:r>
              <a:rPr lang="ru-RU" b="1" dirty="0"/>
              <a:t>1 Гбайт </a:t>
            </a:r>
            <a:r>
              <a:rPr lang="ru-RU" b="1" dirty="0" smtClean="0"/>
              <a:t>	= 	2</a:t>
            </a:r>
            <a:r>
              <a:rPr lang="ru-RU" b="1" baseline="30000" dirty="0" smtClean="0"/>
              <a:t>10</a:t>
            </a:r>
            <a:r>
              <a:rPr lang="ru-RU" b="1" dirty="0" smtClean="0"/>
              <a:t> </a:t>
            </a:r>
            <a:r>
              <a:rPr lang="ru-RU" b="1" dirty="0"/>
              <a:t>Мбайт = </a:t>
            </a:r>
            <a:r>
              <a:rPr lang="ru-RU" b="1" dirty="0" smtClean="0"/>
              <a:t>2</a:t>
            </a:r>
            <a:r>
              <a:rPr lang="ru-RU" b="1" baseline="30000" dirty="0" smtClean="0"/>
              <a:t>20</a:t>
            </a:r>
            <a:r>
              <a:rPr lang="ru-RU" b="1" dirty="0" smtClean="0"/>
              <a:t> </a:t>
            </a:r>
            <a:r>
              <a:rPr lang="ru-RU" b="1" dirty="0"/>
              <a:t>Кбайт = 2</a:t>
            </a:r>
            <a:r>
              <a:rPr lang="ru-RU" b="1" baseline="30000" dirty="0"/>
              <a:t>30</a:t>
            </a:r>
            <a:r>
              <a:rPr lang="ru-RU" b="1" dirty="0"/>
              <a:t> </a:t>
            </a:r>
            <a:r>
              <a:rPr lang="ru-RU" b="1" dirty="0" smtClean="0"/>
              <a:t>байт</a:t>
            </a:r>
            <a:endParaRPr lang="ru-RU" b="1" dirty="0"/>
          </a:p>
          <a:p>
            <a:pPr marL="1162050" indent="-1162050" algn="l">
              <a:tabLst>
                <a:tab pos="1441450" algn="l"/>
                <a:tab pos="3052763" algn="l"/>
                <a:tab pos="4665663" algn="l"/>
                <a:tab pos="5919788" algn="l"/>
              </a:tabLst>
            </a:pPr>
            <a:r>
              <a:rPr lang="ru-RU" b="1" dirty="0"/>
              <a:t>1 Тбайт </a:t>
            </a:r>
            <a:r>
              <a:rPr lang="ru-RU" b="1" dirty="0" smtClean="0"/>
              <a:t>	= 	2</a:t>
            </a:r>
            <a:r>
              <a:rPr lang="ru-RU" b="1" baseline="30000" dirty="0" smtClean="0"/>
              <a:t>10</a:t>
            </a:r>
            <a:r>
              <a:rPr lang="ru-RU" b="1" dirty="0" smtClean="0"/>
              <a:t> Гбайт =	2</a:t>
            </a:r>
            <a:r>
              <a:rPr lang="ru-RU" b="1" baseline="30000" dirty="0" smtClean="0"/>
              <a:t>20</a:t>
            </a:r>
            <a:r>
              <a:rPr lang="ru-RU" b="1" dirty="0" smtClean="0"/>
              <a:t> </a:t>
            </a:r>
            <a:r>
              <a:rPr lang="ru-RU" b="1" dirty="0"/>
              <a:t>Мбайт = 2</a:t>
            </a:r>
            <a:r>
              <a:rPr lang="ru-RU" b="1" baseline="30000" dirty="0"/>
              <a:t>30</a:t>
            </a:r>
            <a:r>
              <a:rPr lang="ru-RU" b="1" dirty="0"/>
              <a:t> Кбайт </a:t>
            </a:r>
            <a:r>
              <a:rPr lang="ru-RU" b="1" dirty="0" smtClean="0"/>
              <a:t>= 2</a:t>
            </a:r>
            <a:r>
              <a:rPr lang="ru-RU" b="1" baseline="30000" dirty="0" smtClean="0"/>
              <a:t>40</a:t>
            </a:r>
            <a:r>
              <a:rPr lang="ru-RU" b="1" dirty="0" smtClean="0"/>
              <a:t> </a:t>
            </a:r>
            <a:r>
              <a:rPr lang="ru-RU" b="1" dirty="0" smtClean="0"/>
              <a:t>байт</a:t>
            </a:r>
            <a:endParaRPr lang="ru-RU" b="1" dirty="0"/>
          </a:p>
        </p:txBody>
      </p:sp>
      <p:grpSp>
        <p:nvGrpSpPr>
          <p:cNvPr id="11" name="Кикибайт" hidden="1"/>
          <p:cNvGrpSpPr/>
          <p:nvPr/>
        </p:nvGrpSpPr>
        <p:grpSpPr>
          <a:xfrm>
            <a:off x="657519" y="3592066"/>
            <a:ext cx="8359927" cy="1446550"/>
            <a:chOff x="649660" y="3581484"/>
            <a:chExt cx="8359927" cy="144655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504831" y="3581484"/>
              <a:ext cx="7504756" cy="1446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 1999 г. Международная комиссия ввела новый стандарт: </a:t>
              </a:r>
            </a:p>
            <a:p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	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килобайт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1000 байт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</a:p>
            <a:p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	1024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байта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 1 </a:t>
              </a:r>
              <a:r>
                <a:rPr lang="ru-RU" sz="2200" dirty="0" err="1">
                  <a:latin typeface="Arial" panose="020B0604020202020204" pitchFamily="34" charset="0"/>
                  <a:cs typeface="Arial" panose="020B0604020202020204" pitchFamily="34" charset="0"/>
                </a:rPr>
                <a:t>кикибайт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 (</a:t>
              </a:r>
              <a:r>
                <a:rPr lang="ru-RU" sz="2200" dirty="0" err="1">
                  <a:latin typeface="Arial" panose="020B0604020202020204" pitchFamily="34" charset="0"/>
                  <a:cs typeface="Arial" panose="020B0604020202020204" pitchFamily="34" charset="0"/>
                </a:rPr>
                <a:t>Кибайт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).</a:t>
              </a:r>
            </a:p>
          </p:txBody>
        </p:sp>
        <p:pic>
          <p:nvPicPr>
            <p:cNvPr id="9" name="Объект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49660" y="3781921"/>
              <a:ext cx="810838" cy="8169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80313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188" y="1052513"/>
            <a:ext cx="82766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кинозале 16 рядов, в каждом ряду 32 места. Какое количество информации несет сообщение о том, что вам купили билет на 12 ряд, 10-е место?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школе 750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учащихся. Коды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учащихся записаны в школьной информационной системе с помощью минимального количества бит. Каков информационный объем в байтах сообщения о кодах 180 учащихся начальных классов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31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Содержательный подход</a:t>
            </a:r>
            <a:endParaRPr lang="ru-RU" dirty="0"/>
          </a:p>
        </p:txBody>
      </p:sp>
      <p:pic>
        <p:nvPicPr>
          <p:cNvPr id="1028" name="Picture 4" descr="Shann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20888"/>
            <a:ext cx="2416922" cy="33272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609974" y="1053504"/>
            <a:ext cx="8222559" cy="1479998"/>
            <a:chOff x="609974" y="5042701"/>
            <a:chExt cx="8222559" cy="1479998"/>
          </a:xfrm>
        </p:grpSpPr>
        <p:sp>
          <p:nvSpPr>
            <p:cNvPr id="5" name="Овал 4"/>
            <p:cNvSpPr/>
            <p:nvPr/>
          </p:nvSpPr>
          <p:spPr>
            <a:xfrm>
              <a:off x="609974" y="5323773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!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  <p:grpSp>
          <p:nvGrpSpPr>
            <p:cNvPr id="6" name="Группа 7"/>
            <p:cNvGrpSpPr/>
            <p:nvPr/>
          </p:nvGrpSpPr>
          <p:grpSpPr>
            <a:xfrm>
              <a:off x="609974" y="5042701"/>
              <a:ext cx="8222559" cy="1269934"/>
              <a:chOff x="428596" y="5326787"/>
              <a:chExt cx="5929354" cy="1269934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 flipV="1">
                <a:off x="428596" y="5326787"/>
                <a:ext cx="5929354" cy="1318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428596" y="6583541"/>
                <a:ext cx="5929354" cy="1318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Подзаголовок 5"/>
            <p:cNvSpPr txBox="1">
              <a:spLocks/>
            </p:cNvSpPr>
            <p:nvPr/>
          </p:nvSpPr>
          <p:spPr>
            <a:xfrm>
              <a:off x="1435390" y="5093939"/>
              <a:ext cx="7397143" cy="1428760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Информация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lang="ru-RU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это снятая </a:t>
              </a:r>
              <a:r>
                <a:rPr lang="ru-RU" sz="2200" dirty="0">
                  <a:latin typeface="Arial" panose="020B0604020202020204" pitchFamily="34" charset="0"/>
                  <a:cs typeface="Arial" panose="020B0604020202020204" pitchFamily="34" charset="0"/>
                </a:rPr>
                <a:t>неопределенность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b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Сообщение, уменьшающее неопределенность знания в 2 раза, несет 1 бит информации.</a:t>
              </a: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539552" y="5796171"/>
            <a:ext cx="25848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Клод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Элвуд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Шеннон</a:t>
            </a:r>
            <a:b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1916-2001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американский инженер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 математик. </a:t>
            </a:r>
          </a:p>
        </p:txBody>
      </p:sp>
      <p:pic>
        <p:nvPicPr>
          <p:cNvPr id="13" name="Содержимое 3" descr="902916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4139952" y="2564904"/>
            <a:ext cx="1317124" cy="2813291"/>
          </a:xfrm>
        </p:spPr>
      </p:pic>
      <p:pic>
        <p:nvPicPr>
          <p:cNvPr id="14" name="Рисунок 13" descr="1200px-Krylia_sovetov_logo.svg_-768x108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956376" y="3054458"/>
            <a:ext cx="926865" cy="1310646"/>
          </a:xfrm>
          <a:prstGeom prst="rect">
            <a:avLst/>
          </a:prstGeom>
        </p:spPr>
      </p:pic>
      <p:pic>
        <p:nvPicPr>
          <p:cNvPr id="16" name="Рисунок 15" descr="1200x630wa.pn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l="29687" t="9821" r="28906" b="11309"/>
          <a:stretch>
            <a:fillRect/>
          </a:stretch>
        </p:blipFill>
        <p:spPr>
          <a:xfrm>
            <a:off x="6516216" y="3022423"/>
            <a:ext cx="1414689" cy="1414689"/>
          </a:xfrm>
          <a:prstGeom prst="rect">
            <a:avLst/>
          </a:prstGeom>
        </p:spPr>
      </p:pic>
      <p:pic>
        <p:nvPicPr>
          <p:cNvPr id="17" name="Рисунок 16" descr="1022149250.jpg"/>
          <p:cNvPicPr>
            <a:picLocks noChangeAspect="1"/>
          </p:cNvPicPr>
          <p:nvPr/>
        </p:nvPicPr>
        <p:blipFill>
          <a:blip r:embed="rId7" cstate="print"/>
          <a:srcRect l="20359" r="6348" b="49649"/>
          <a:stretch>
            <a:fillRect/>
          </a:stretch>
        </p:blipFill>
        <p:spPr>
          <a:xfrm>
            <a:off x="5004048" y="5496252"/>
            <a:ext cx="3092378" cy="131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141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219672"/>
          <a:ext cx="8405838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982"/>
                <a:gridCol w="933982"/>
                <a:gridCol w="933982"/>
                <a:gridCol w="933982"/>
                <a:gridCol w="933982"/>
                <a:gridCol w="933982"/>
                <a:gridCol w="933982"/>
                <a:gridCol w="933982"/>
                <a:gridCol w="9339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1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2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3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4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5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6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7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8</a:t>
                      </a:r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 smtClean="0"/>
                        <a:t>i</a:t>
                      </a:r>
                      <a:endParaRPr lang="ru-RU" sz="5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5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половинного деления</a:t>
            </a:r>
            <a:endParaRPr lang="ru-RU" dirty="0"/>
          </a:p>
        </p:txBody>
      </p:sp>
      <p:pic>
        <p:nvPicPr>
          <p:cNvPr id="6" name="Рисунок 5" descr="vector-trains-high-speed-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29219" y="980728"/>
            <a:ext cx="1886185" cy="9286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половинного деления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/>
            <a:r>
              <a:rPr lang="ru-RU" sz="3200" dirty="0" smtClean="0"/>
              <a:t>О результатах футбольного матча известно, что больше трех мячей никто не забил. Чему равно кол-во информации о счете в матче?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 smtClean="0"/>
              <a:t>N=2</a:t>
            </a:r>
            <a:r>
              <a:rPr lang="en-US" sz="4800" b="1" baseline="30000" dirty="0" smtClean="0"/>
              <a:t>i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N</a:t>
            </a:r>
            <a:r>
              <a:rPr lang="en-US" sz="3200" dirty="0" smtClean="0"/>
              <a:t> – </a:t>
            </a:r>
            <a:r>
              <a:rPr lang="ru-RU" sz="3200" dirty="0" smtClean="0"/>
              <a:t>количество возможных (равновероятных) исходов события.</a:t>
            </a:r>
          </a:p>
          <a:p>
            <a:pPr>
              <a:buNone/>
            </a:pPr>
            <a:r>
              <a:rPr lang="en-US" sz="3200" b="1" dirty="0" err="1" smtClean="0"/>
              <a:t>i</a:t>
            </a:r>
            <a:r>
              <a:rPr lang="en-US" sz="3200" dirty="0" smtClean="0"/>
              <a:t> – </a:t>
            </a:r>
            <a:r>
              <a:rPr lang="ru-RU" sz="3200" dirty="0" smtClean="0"/>
              <a:t>количество информации в сообщении об одном из </a:t>
            </a:r>
            <a:r>
              <a:rPr lang="en-US" sz="3200" dirty="0" smtClean="0"/>
              <a:t>N</a:t>
            </a:r>
            <a:r>
              <a:rPr lang="ru-RU" sz="3200" dirty="0" smtClean="0"/>
              <a:t> результатов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Главная формула информатики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Содержательный подход</a:t>
            </a:r>
            <a:endParaRPr lang="ru-RU" dirty="0"/>
          </a:p>
        </p:txBody>
      </p:sp>
      <p:grpSp>
        <p:nvGrpSpPr>
          <p:cNvPr id="30" name="Группа 29"/>
          <p:cNvGrpSpPr/>
          <p:nvPr/>
        </p:nvGrpSpPr>
        <p:grpSpPr>
          <a:xfrm>
            <a:off x="642910" y="1020442"/>
            <a:ext cx="8292025" cy="1429109"/>
            <a:chOff x="666183" y="2467252"/>
            <a:chExt cx="8292025" cy="1429109"/>
          </a:xfrm>
        </p:grpSpPr>
        <p:sp>
          <p:nvSpPr>
            <p:cNvPr id="16" name="Подзаголовок 5"/>
            <p:cNvSpPr txBox="1">
              <a:spLocks/>
            </p:cNvSpPr>
            <p:nvPr/>
          </p:nvSpPr>
          <p:spPr>
            <a:xfrm>
              <a:off x="1436603" y="2467252"/>
              <a:ext cx="7521605" cy="1429109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/>
            <a:p>
              <a:pPr algn="just"/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Стол телевизионной игры «Что? Где? Когда?» разбит на 13 равных секторов. Какое количество информации содержит сообщение ведущего: «</a:t>
              </a:r>
              <a:r>
                <a:rPr lang="ru-RU" sz="2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Волчок указывает на супер-блиц</a:t>
              </a:r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».   </a:t>
              </a: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666183" y="2606067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Arial Black" pitchFamily="34" charset="0"/>
                  <a:cs typeface="Arial" pitchFamily="34" charset="0"/>
                </a:rPr>
                <a:t>?</a:t>
              </a:r>
              <a:endParaRPr lang="ru-RU" sz="4000" b="1" dirty="0">
                <a:latin typeface="Arial Black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7" name="Дерево" hidden="1"/>
          <p:cNvGraphicFramePr/>
          <p:nvPr>
            <p:extLst>
              <p:ext uri="{D42A27DB-BD31-4B8C-83A1-F6EECF244321}">
                <p14:modId xmlns:p14="http://schemas.microsoft.com/office/powerpoint/2010/main" xmlns="" val="2348821906"/>
              </p:ext>
            </p:extLst>
          </p:nvPr>
        </p:nvGraphicFramePr>
        <p:xfrm>
          <a:off x="5508104" y="3009103"/>
          <a:ext cx="2984053" cy="317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Формула"/>
          <p:cNvSpPr txBox="1"/>
          <p:nvPr/>
        </p:nvSpPr>
        <p:spPr>
          <a:xfrm>
            <a:off x="6516216" y="4941888"/>
            <a:ext cx="15424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бита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Не знаю"/>
          <p:cNvSpPr txBox="1"/>
          <p:nvPr/>
        </p:nvSpPr>
        <p:spPr>
          <a:xfrm>
            <a:off x="6026446" y="2636912"/>
            <a:ext cx="2866728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Не знаю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Знаю"/>
          <p:cNvSpPr txBox="1"/>
          <p:nvPr/>
        </p:nvSpPr>
        <p:spPr>
          <a:xfrm>
            <a:off x="6026446" y="5999516"/>
            <a:ext cx="2866728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Знаю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"/>
          <p:cNvSpPr/>
          <p:nvPr/>
        </p:nvSpPr>
        <p:spPr>
          <a:xfrm rot="5400000">
            <a:off x="7128282" y="4257094"/>
            <a:ext cx="2952328" cy="576063"/>
          </a:xfrm>
          <a:prstGeom prst="rightArrow">
            <a:avLst>
              <a:gd name="adj1" fmla="val 63781"/>
              <a:gd name="adj2" fmla="val 89046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вопроса</a:t>
            </a:r>
            <a:endParaRPr lang="ru-RU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188" y="2636912"/>
            <a:ext cx="5278778" cy="380072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6646861" y="3356992"/>
            <a:ext cx="91242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200" b="1" i="1" baseline="5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Формула"/>
          <p:cNvSpPr txBox="1"/>
          <p:nvPr/>
        </p:nvSpPr>
        <p:spPr>
          <a:xfrm>
            <a:off x="6372200" y="4077072"/>
            <a:ext cx="16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spc="200" dirty="0" smtClean="0">
                <a:latin typeface="Arial" panose="020B0604020202020204" pitchFamily="34" charset="0"/>
                <a:cs typeface="Arial" panose="020B0604020202020204" pitchFamily="34" charset="0"/>
              </a:rPr>
              <a:t>13≤16=2</a:t>
            </a:r>
            <a:r>
              <a:rPr lang="ru-RU" sz="2200" spc="200" baseline="5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200" spc="200" baseline="5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03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7" grpId="0">
        <p:bldAsOne/>
      </p:bldGraphic>
      <p:bldGraphic spid="17" grpId="1">
        <p:bldAsOne/>
      </p:bldGraphic>
      <p:bldP spid="20" grpId="0"/>
      <p:bldP spid="21" grpId="0" animBg="1"/>
      <p:bldP spid="22" grpId="0" animBg="1"/>
      <p:bldP spid="23" grpId="0" animBg="1"/>
      <p:bldP spid="1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Алфавитный </a:t>
            </a:r>
            <a:r>
              <a:rPr lang="ru-RU" dirty="0"/>
              <a:t>подход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539552" y="980728"/>
            <a:ext cx="8281987" cy="1092672"/>
            <a:chOff x="611188" y="4164956"/>
            <a:chExt cx="8281987" cy="1092672"/>
          </a:xfrm>
        </p:grpSpPr>
        <p:grpSp>
          <p:nvGrpSpPr>
            <p:cNvPr id="8" name="определение"/>
            <p:cNvGrpSpPr/>
            <p:nvPr/>
          </p:nvGrpSpPr>
          <p:grpSpPr>
            <a:xfrm>
              <a:off x="611188" y="4164956"/>
              <a:ext cx="8281987" cy="1025427"/>
              <a:chOff x="575728" y="3700193"/>
              <a:chExt cx="8281987" cy="1025427"/>
            </a:xfrm>
          </p:grpSpPr>
          <p:sp>
            <p:nvSpPr>
              <p:cNvPr id="9" name="Овал 8"/>
              <p:cNvSpPr/>
              <p:nvPr/>
            </p:nvSpPr>
            <p:spPr>
              <a:xfrm>
                <a:off x="575728" y="3900341"/>
                <a:ext cx="714380" cy="71438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b="1" dirty="0" smtClean="0">
                    <a:latin typeface="Arial Black" pitchFamily="34" charset="0"/>
                    <a:cs typeface="Arial" pitchFamily="34" charset="0"/>
                  </a:rPr>
                  <a:t>!</a:t>
                </a:r>
                <a:endParaRPr lang="ru-RU" sz="4000" b="1" dirty="0">
                  <a:latin typeface="Arial Black" pitchFamily="34" charset="0"/>
                  <a:cs typeface="Arial" pitchFamily="34" charset="0"/>
                </a:endParaRPr>
              </a:p>
            </p:txBody>
          </p: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75728" y="3700193"/>
                <a:ext cx="8281987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Подзаголовок 5"/>
              <p:cNvSpPr txBox="1">
                <a:spLocks/>
              </p:cNvSpPr>
              <p:nvPr/>
            </p:nvSpPr>
            <p:spPr>
              <a:xfrm>
                <a:off x="1457380" y="3828333"/>
                <a:ext cx="7400335" cy="897287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Autofit/>
              </a:bodyPr>
              <a:lstStyle/>
              <a:p>
                <a:pPr algn="just"/>
                <a:r>
                  <a:rPr lang="ru-RU" sz="2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Информация </a:t>
                </a:r>
                <a:r>
                  <a:rPr lang="ru-RU" sz="2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последовательность </a:t>
                </a:r>
                <a:r>
                  <a:rPr lang="ru-RU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символов (букв, цифр, </a:t>
                </a:r>
                <a:r>
                  <a:rPr lang="ru-RU" sz="2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кодов точек изображения) некоторого </a:t>
                </a:r>
                <a:r>
                  <a:rPr lang="ru-RU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алфавита.</a:t>
                </a:r>
              </a:p>
            </p:txBody>
          </p:sp>
        </p:grpSp>
        <p:cxnSp>
          <p:nvCxnSpPr>
            <p:cNvPr id="20" name="Прямая соединительная линия 19"/>
            <p:cNvCxnSpPr/>
            <p:nvPr/>
          </p:nvCxnSpPr>
          <p:spPr>
            <a:xfrm flipV="1">
              <a:off x="611188" y="5245076"/>
              <a:ext cx="8281986" cy="1255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Прямоугольник 20"/>
          <p:cNvSpPr/>
          <p:nvPr/>
        </p:nvSpPr>
        <p:spPr>
          <a:xfrm>
            <a:off x="611560" y="2204864"/>
            <a:ext cx="82819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информации представленное в сообщении не зависит от содержания сообщения. </a:t>
            </a:r>
          </a:p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бит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количество информации в одном символе двоичного алфавита.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3789040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en-US" sz="3600" b="1" dirty="0" smtClean="0"/>
              <a:t>N=2</a:t>
            </a:r>
            <a:r>
              <a:rPr lang="en-US" sz="3600" b="1" baseline="30000" dirty="0" smtClean="0"/>
              <a:t>i</a:t>
            </a:r>
          </a:p>
          <a:p>
            <a:pPr marL="45720" indent="0" algn="ctr">
              <a:buNone/>
            </a:pPr>
            <a:r>
              <a:rPr lang="en-US" sz="3600" b="1" dirty="0" smtClean="0"/>
              <a:t>I=K*</a:t>
            </a:r>
            <a:r>
              <a:rPr lang="en-US" sz="3600" b="1" dirty="0" err="1" smtClean="0"/>
              <a:t>i</a:t>
            </a:r>
            <a:endParaRPr lang="en-US" sz="3600" b="1" dirty="0" smtClean="0"/>
          </a:p>
          <a:p>
            <a:pPr marL="45720" indent="0">
              <a:buNone/>
            </a:pPr>
            <a:r>
              <a:rPr lang="en-US" sz="2400" b="1" dirty="0" smtClean="0"/>
              <a:t>N</a:t>
            </a:r>
            <a:r>
              <a:rPr lang="en-US" sz="2400" dirty="0" smtClean="0"/>
              <a:t> – </a:t>
            </a:r>
            <a:r>
              <a:rPr lang="ru-RU" sz="2400" dirty="0" smtClean="0"/>
              <a:t>мощность алфавита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 marL="45720" indent="0">
              <a:buNone/>
            </a:pPr>
            <a:r>
              <a:rPr lang="en-US" sz="2400" b="1" dirty="0" err="1" smtClean="0"/>
              <a:t>i</a:t>
            </a:r>
            <a:r>
              <a:rPr lang="ru-RU" sz="2400" dirty="0" smtClean="0"/>
              <a:t> – информационный вес одного символа (разрядность двоичного кода)</a:t>
            </a:r>
            <a:r>
              <a:rPr lang="en-US" sz="2400" dirty="0" smtClean="0"/>
              <a:t>;</a:t>
            </a:r>
          </a:p>
          <a:p>
            <a:pPr marL="45720" indent="0">
              <a:buNone/>
            </a:pPr>
            <a:r>
              <a:rPr lang="en-US" sz="2400" b="1" dirty="0" smtClean="0"/>
              <a:t>K</a:t>
            </a:r>
            <a:r>
              <a:rPr lang="en-US" sz="2400" dirty="0" smtClean="0"/>
              <a:t> – </a:t>
            </a:r>
            <a:r>
              <a:rPr lang="ru-RU" sz="2400" dirty="0" smtClean="0"/>
              <a:t>количество символов в тексте</a:t>
            </a:r>
            <a:r>
              <a:rPr lang="en-US" sz="2400" dirty="0" smtClean="0"/>
              <a:t>;</a:t>
            </a:r>
          </a:p>
          <a:p>
            <a:pPr marL="45720" indent="0">
              <a:buNone/>
            </a:pPr>
            <a:r>
              <a:rPr lang="en-US" sz="2400" b="1" dirty="0" smtClean="0"/>
              <a:t>I</a:t>
            </a:r>
            <a:r>
              <a:rPr lang="en-US" sz="2400" dirty="0" smtClean="0"/>
              <a:t> – </a:t>
            </a:r>
            <a:r>
              <a:rPr lang="ru-RU" sz="2400" dirty="0" smtClean="0"/>
              <a:t>информационный объем текста.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2643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Алфавитный подход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539552" y="1124744"/>
            <a:ext cx="8136983" cy="1446550"/>
            <a:chOff x="611188" y="3855531"/>
            <a:chExt cx="8136983" cy="144655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476376" y="3855531"/>
              <a:ext cx="5759920" cy="1446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Подсчитайте информационный объем необходимый для записи текущего состояния игры в крестики-нолики на поле 3х3 клетки.  </a:t>
              </a:r>
              <a:endParaRPr lang="ru-RU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611188" y="4227508"/>
              <a:ext cx="714380" cy="7143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>
                  <a:latin typeface="Arial Black" pitchFamily="34" charset="0"/>
                  <a:cs typeface="Arial" pitchFamily="34" charset="0"/>
                </a:rPr>
                <a:t>?</a:t>
              </a: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387104" y="3892631"/>
              <a:ext cx="1361067" cy="13610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25080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Алфавитный подход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477228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Для регистрации на некотором сайте пользователю надо придумать пароль, состоящий из 10 символов.  В качестве символов можно использовать десятичные цифры и строчные буквы латинского алфавита. Пароли кодируются посимвольно. Все символы кодируются одинаковым и минимально возможным количеством бит. Для хранения сведений о каждом пользователе в системе отведено одинаковое и минимально возможное количество байт. Какой объем памяти потребуется для хранения 100 паролей?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5285</TotalTime>
  <Words>394</Words>
  <Application>Microsoft Office PowerPoint</Application>
  <PresentationFormat>Экран (4:3)</PresentationFormat>
  <Paragraphs>76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ПОДХОДЫ К ИЗМЕРЕНИЮ ИНФОРМАЦИИ</vt:lpstr>
      <vt:lpstr>Содержательный подход</vt:lpstr>
      <vt:lpstr>Метод половинного деления</vt:lpstr>
      <vt:lpstr>Метод половинного деления</vt:lpstr>
      <vt:lpstr>Главная формула информатики</vt:lpstr>
      <vt:lpstr>Содержательный подход</vt:lpstr>
      <vt:lpstr>Алфавитный подход</vt:lpstr>
      <vt:lpstr>Алфавитный подход</vt:lpstr>
      <vt:lpstr>Алфавитный подход</vt:lpstr>
      <vt:lpstr>Единицы измерения информации</vt:lpstr>
      <vt:lpstr>Вопросы и задания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ПОДХОДЫ К ИЗМЕРЕНИЮ ИНФОРМАЦИИ</dc:title>
  <dc:creator>MK</dc:creator>
  <cp:lastModifiedBy>admin</cp:lastModifiedBy>
  <cp:revision>14</cp:revision>
  <dcterms:modified xsi:type="dcterms:W3CDTF">2024-09-16T09:10:18Z</dcterms:modified>
</cp:coreProperties>
</file>