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92" r:id="rId3"/>
    <p:sldId id="257" r:id="rId4"/>
    <p:sldId id="314" r:id="rId5"/>
    <p:sldId id="291" r:id="rId6"/>
    <p:sldId id="315" r:id="rId7"/>
    <p:sldId id="306" r:id="rId8"/>
    <p:sldId id="294" r:id="rId9"/>
    <p:sldId id="298" r:id="rId10"/>
    <p:sldId id="295" r:id="rId11"/>
    <p:sldId id="300" r:id="rId12"/>
    <p:sldId id="30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26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orient="horz" pos="663" userDrawn="1">
          <p15:clr>
            <a:srgbClr val="A4A3A4"/>
          </p15:clr>
        </p15:guide>
        <p15:guide id="5" orient="horz" pos="4065">
          <p15:clr>
            <a:srgbClr val="A4A3A4"/>
          </p15:clr>
        </p15:guide>
        <p15:guide id="6" pos="56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6" autoAdjust="0"/>
    <p:restoredTop sz="87816" autoAdjust="0"/>
  </p:normalViewPr>
  <p:slideViewPr>
    <p:cSldViewPr>
      <p:cViewPr varScale="1">
        <p:scale>
          <a:sx n="102" d="100"/>
          <a:sy n="102" d="100"/>
        </p:scale>
        <p:origin x="-1326" y="-90"/>
      </p:cViewPr>
      <p:guideLst>
        <p:guide orient="horz" pos="2160"/>
        <p:guide orient="horz" pos="663"/>
        <p:guide orient="horz" pos="4065"/>
        <p:guide pos="2926"/>
        <p:guide pos="385"/>
        <p:guide pos="560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59FD3-51E2-4592-8BE8-39BD8935E46C}" type="doc">
      <dgm:prSet loTypeId="urn:microsoft.com/office/officeart/2005/8/layout/orgChart1" loCatId="hierarchy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F0D5AA6-A843-4009-967A-6FE1045C5503}">
      <dgm:prSet phldrT="[Текст]" custT="1"/>
      <dgm:spPr/>
      <dgm:t>
        <a:bodyPr/>
        <a:lstStyle/>
        <a:p>
          <a:r>
            <a:rPr lang="ru-RU" sz="2200" b="1" dirty="0" smtClean="0">
              <a:latin typeface="Arial" pitchFamily="34" charset="0"/>
              <a:cs typeface="Arial" pitchFamily="34" charset="0"/>
            </a:rPr>
            <a:t>ВИДЫ </a:t>
          </a:r>
          <a:r>
            <a:rPr lang="ru-RU" sz="2200" b="1" dirty="0" smtClean="0">
              <a:latin typeface="Arial" pitchFamily="34" charset="0"/>
              <a:cs typeface="Arial" pitchFamily="34" charset="0"/>
            </a:rPr>
            <a:t>СИСТЕМ</a:t>
          </a:r>
          <a:endParaRPr lang="ru-RU" sz="2200" dirty="0">
            <a:latin typeface="Arial" pitchFamily="34" charset="0"/>
            <a:cs typeface="Arial" pitchFamily="34" charset="0"/>
          </a:endParaRPr>
        </a:p>
      </dgm:t>
    </dgm:pt>
    <dgm:pt modelId="{01829C25-60A7-4ED9-B93B-46D8AFD58DD8}" type="parTrans" cxnId="{1CD16F21-9B36-4B7A-91A6-650237B4FBB7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0A61902B-B79A-482A-8971-E7BB346144DA}" type="sibTrans" cxnId="{1CD16F21-9B36-4B7A-91A6-650237B4FBB7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74F97917-D3DB-46E0-97D5-889AC52E2789}">
      <dgm:prSet phldrT="[Текст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Искусственные</a:t>
          </a:r>
          <a:endParaRPr lang="ru-RU" sz="22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BF76430-535E-4F5E-8992-1277F0210CEA}" type="parTrans" cxnId="{0ED9993F-5835-4C0C-8303-9AF33257A9FF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ADBD407A-AEDA-4127-99D7-154E50B6A397}" type="sibTrans" cxnId="{0ED9993F-5835-4C0C-8303-9AF33257A9FF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D1A5A627-2B9F-401F-A09E-69DF489F5943}">
      <dgm:prSet phldrT="[Текст]" custT="1"/>
      <dgm:spPr/>
      <dgm:t>
        <a:bodyPr/>
        <a:lstStyle/>
        <a:p>
          <a:r>
            <a:rPr lang="ru-RU" sz="22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Естественные</a:t>
          </a:r>
          <a:endParaRPr lang="ru-RU" sz="22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B08ED89-CD79-45DA-8F5F-D5345BC64DB7}" type="parTrans" cxnId="{B8CACDA9-2C3E-4818-AB4E-A3DBC82377CB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87D5971E-C4E1-4775-A787-2424E8E86A45}" type="sibTrans" cxnId="{B8CACDA9-2C3E-4818-AB4E-A3DBC82377CB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348FB3E9-990D-485A-B11F-5B9164C8712B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технические</a:t>
          </a:r>
          <a:endParaRPr lang="ru-RU" sz="2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7FF7B75-E607-4B9C-B293-292F1CA1E6C8}" type="parTrans" cxnId="{66BF25B3-D035-4781-B168-59001FD100F9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736C3B6F-6D16-4F9D-9A7E-E426E73F4801}" type="sibTrans" cxnId="{66BF25B3-D035-4781-B168-59001FD100F9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B5DF337-FE2A-4F82-8779-B7C6FB356211}">
      <dgm:prSet phldrT="[Текст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ru-RU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общественные</a:t>
          </a:r>
          <a:endParaRPr lang="ru-RU" sz="2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14BDB7E-9193-459C-90F9-539C621A2C0F}" type="parTrans" cxnId="{93FE2E21-4767-4C25-B260-F98CE45844D7}">
      <dgm:prSet/>
      <dgm:spPr>
        <a:ln>
          <a:solidFill>
            <a:srgbClr val="0070C0"/>
          </a:solidFill>
        </a:ln>
      </dgm:spPr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90764B13-8386-40BC-A0B9-F0E24D662027}" type="sibTrans" cxnId="{93FE2E21-4767-4C25-B260-F98CE45844D7}">
      <dgm:prSet/>
      <dgm:spPr/>
      <dgm:t>
        <a:bodyPr/>
        <a:lstStyle/>
        <a:p>
          <a:endParaRPr lang="ru-RU" sz="2200">
            <a:latin typeface="Arial" pitchFamily="34" charset="0"/>
            <a:cs typeface="Arial" pitchFamily="34" charset="0"/>
          </a:endParaRPr>
        </a:p>
      </dgm:t>
    </dgm:pt>
    <dgm:pt modelId="{F7C0F4A0-89BB-4455-9810-9C029D81B011}" type="pres">
      <dgm:prSet presAssocID="{0C059FD3-51E2-4592-8BE8-39BD8935E46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2528218-BD6B-443F-8720-47C0087710C8}" type="pres">
      <dgm:prSet presAssocID="{AF0D5AA6-A843-4009-967A-6FE1045C5503}" presName="hierRoot1" presStyleCnt="0">
        <dgm:presLayoutVars>
          <dgm:hierBranch val="init"/>
        </dgm:presLayoutVars>
      </dgm:prSet>
      <dgm:spPr/>
    </dgm:pt>
    <dgm:pt modelId="{DC845135-52AE-44F1-8872-805ECAFDBCCE}" type="pres">
      <dgm:prSet presAssocID="{AF0D5AA6-A843-4009-967A-6FE1045C5503}" presName="rootComposite1" presStyleCnt="0"/>
      <dgm:spPr/>
    </dgm:pt>
    <dgm:pt modelId="{018A7859-DF0C-48E3-BB6A-9777FD88F207}" type="pres">
      <dgm:prSet presAssocID="{AF0D5AA6-A843-4009-967A-6FE1045C5503}" presName="rootText1" presStyleLbl="node0" presStyleIdx="0" presStyleCnt="1" custScaleX="2491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CB824C-E74D-48C6-A557-FD8B8567223A}" type="pres">
      <dgm:prSet presAssocID="{AF0D5AA6-A843-4009-967A-6FE1045C550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4A108F6A-7CC5-41DC-92FA-F99F6587D5A2}" type="pres">
      <dgm:prSet presAssocID="{AF0D5AA6-A843-4009-967A-6FE1045C5503}" presName="hierChild2" presStyleCnt="0"/>
      <dgm:spPr/>
    </dgm:pt>
    <dgm:pt modelId="{FF7D6823-7EDD-4AC0-9FD1-A5349D66C50C}" type="pres">
      <dgm:prSet presAssocID="{9B08ED89-CD79-45DA-8F5F-D5345BC64DB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40D80A1-5510-41C5-951E-6297CB5534E8}" type="pres">
      <dgm:prSet presAssocID="{D1A5A627-2B9F-401F-A09E-69DF489F5943}" presName="hierRoot2" presStyleCnt="0">
        <dgm:presLayoutVars>
          <dgm:hierBranch val="init"/>
        </dgm:presLayoutVars>
      </dgm:prSet>
      <dgm:spPr/>
    </dgm:pt>
    <dgm:pt modelId="{C0A1CEA4-1B55-4664-860F-87A515F6E94E}" type="pres">
      <dgm:prSet presAssocID="{D1A5A627-2B9F-401F-A09E-69DF489F5943}" presName="rootComposite" presStyleCnt="0"/>
      <dgm:spPr/>
    </dgm:pt>
    <dgm:pt modelId="{17ED936B-24D7-460C-8621-1B341510E726}" type="pres">
      <dgm:prSet presAssocID="{D1A5A627-2B9F-401F-A09E-69DF489F5943}" presName="rootText" presStyleLbl="node2" presStyleIdx="0" presStyleCnt="2" custScaleX="163858" custScaleY="79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46E2A0-4B18-4275-BC28-30F735F6BFEB}" type="pres">
      <dgm:prSet presAssocID="{D1A5A627-2B9F-401F-A09E-69DF489F5943}" presName="rootConnector" presStyleLbl="node2" presStyleIdx="0" presStyleCnt="2"/>
      <dgm:spPr/>
      <dgm:t>
        <a:bodyPr/>
        <a:lstStyle/>
        <a:p>
          <a:endParaRPr lang="ru-RU"/>
        </a:p>
      </dgm:t>
    </dgm:pt>
    <dgm:pt modelId="{3323E6C4-05C0-48E8-94DD-062BD510BCD1}" type="pres">
      <dgm:prSet presAssocID="{D1A5A627-2B9F-401F-A09E-69DF489F5943}" presName="hierChild4" presStyleCnt="0"/>
      <dgm:spPr/>
    </dgm:pt>
    <dgm:pt modelId="{D0943DE2-3BFD-45EF-BD0B-F91E4BC162CA}" type="pres">
      <dgm:prSet presAssocID="{D1A5A627-2B9F-401F-A09E-69DF489F5943}" presName="hierChild5" presStyleCnt="0"/>
      <dgm:spPr/>
    </dgm:pt>
    <dgm:pt modelId="{96EB7007-D0D8-413C-B02C-4C2C9498AC38}" type="pres">
      <dgm:prSet presAssocID="{2BF76430-535E-4F5E-8992-1277F0210CE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41BF1D82-382A-4ECF-A3B9-28B129FCAE4B}" type="pres">
      <dgm:prSet presAssocID="{74F97917-D3DB-46E0-97D5-889AC52E2789}" presName="hierRoot2" presStyleCnt="0">
        <dgm:presLayoutVars>
          <dgm:hierBranch val="init"/>
        </dgm:presLayoutVars>
      </dgm:prSet>
      <dgm:spPr/>
    </dgm:pt>
    <dgm:pt modelId="{1A39229B-275C-4E52-82C9-B4D056015212}" type="pres">
      <dgm:prSet presAssocID="{74F97917-D3DB-46E0-97D5-889AC52E2789}" presName="rootComposite" presStyleCnt="0"/>
      <dgm:spPr/>
    </dgm:pt>
    <dgm:pt modelId="{6C50BE52-2391-4C56-A3FB-442E8B18FCDD}" type="pres">
      <dgm:prSet presAssocID="{74F97917-D3DB-46E0-97D5-889AC52E2789}" presName="rootText" presStyleLbl="node2" presStyleIdx="1" presStyleCnt="2" custScaleX="163858" custScaleY="794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CFED1B3-D887-4828-BA9A-A4051C29477F}" type="pres">
      <dgm:prSet presAssocID="{74F97917-D3DB-46E0-97D5-889AC52E2789}" presName="rootConnector" presStyleLbl="node2" presStyleIdx="1" presStyleCnt="2"/>
      <dgm:spPr/>
      <dgm:t>
        <a:bodyPr/>
        <a:lstStyle/>
        <a:p>
          <a:endParaRPr lang="ru-RU"/>
        </a:p>
      </dgm:t>
    </dgm:pt>
    <dgm:pt modelId="{9C2EE0AC-78BE-42D1-886A-A269D91D4906}" type="pres">
      <dgm:prSet presAssocID="{74F97917-D3DB-46E0-97D5-889AC52E2789}" presName="hierChild4" presStyleCnt="0"/>
      <dgm:spPr/>
    </dgm:pt>
    <dgm:pt modelId="{8F006A94-F24F-4296-A78C-4B7A4F559A6B}" type="pres">
      <dgm:prSet presAssocID="{A7FF7B75-E607-4B9C-B293-292F1CA1E6C8}" presName="Name37" presStyleLbl="parChTrans1D3" presStyleIdx="0" presStyleCnt="2"/>
      <dgm:spPr/>
      <dgm:t>
        <a:bodyPr/>
        <a:lstStyle/>
        <a:p>
          <a:endParaRPr lang="ru-RU"/>
        </a:p>
      </dgm:t>
    </dgm:pt>
    <dgm:pt modelId="{E8F48130-260C-48D4-94C8-16F394038DCD}" type="pres">
      <dgm:prSet presAssocID="{348FB3E9-990D-485A-B11F-5B9164C8712B}" presName="hierRoot2" presStyleCnt="0">
        <dgm:presLayoutVars>
          <dgm:hierBranch val="init"/>
        </dgm:presLayoutVars>
      </dgm:prSet>
      <dgm:spPr/>
    </dgm:pt>
    <dgm:pt modelId="{5D99ED86-D211-477E-AA0E-8E5D0EAEE510}" type="pres">
      <dgm:prSet presAssocID="{348FB3E9-990D-485A-B11F-5B9164C8712B}" presName="rootComposite" presStyleCnt="0"/>
      <dgm:spPr/>
    </dgm:pt>
    <dgm:pt modelId="{F3785D13-74B0-4018-A857-561928772684}" type="pres">
      <dgm:prSet presAssocID="{348FB3E9-990D-485A-B11F-5B9164C8712B}" presName="rootText" presStyleLbl="node3" presStyleIdx="0" presStyleCnt="2" custScaleX="111967" custScaleY="5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DB07CEE-06BF-4BE0-9B13-9B72A28879BC}" type="pres">
      <dgm:prSet presAssocID="{348FB3E9-990D-485A-B11F-5B9164C8712B}" presName="rootConnector" presStyleLbl="node3" presStyleIdx="0" presStyleCnt="2"/>
      <dgm:spPr/>
      <dgm:t>
        <a:bodyPr/>
        <a:lstStyle/>
        <a:p>
          <a:endParaRPr lang="ru-RU"/>
        </a:p>
      </dgm:t>
    </dgm:pt>
    <dgm:pt modelId="{36C9EBF9-F9D2-4AE2-9E0B-1BDA15E1DCD4}" type="pres">
      <dgm:prSet presAssocID="{348FB3E9-990D-485A-B11F-5B9164C8712B}" presName="hierChild4" presStyleCnt="0"/>
      <dgm:spPr/>
    </dgm:pt>
    <dgm:pt modelId="{F68B58D3-66A3-4EA0-8576-4FDF19E39838}" type="pres">
      <dgm:prSet presAssocID="{348FB3E9-990D-485A-B11F-5B9164C8712B}" presName="hierChild5" presStyleCnt="0"/>
      <dgm:spPr/>
    </dgm:pt>
    <dgm:pt modelId="{7D25A30C-AF23-4F98-B6C2-2FC0A1A82E37}" type="pres">
      <dgm:prSet presAssocID="{714BDB7E-9193-459C-90F9-539C621A2C0F}" presName="Name37" presStyleLbl="parChTrans1D3" presStyleIdx="1" presStyleCnt="2"/>
      <dgm:spPr/>
      <dgm:t>
        <a:bodyPr/>
        <a:lstStyle/>
        <a:p>
          <a:endParaRPr lang="ru-RU"/>
        </a:p>
      </dgm:t>
    </dgm:pt>
    <dgm:pt modelId="{8B3FA3DD-F128-4714-8207-CCE416213370}" type="pres">
      <dgm:prSet presAssocID="{FB5DF337-FE2A-4F82-8779-B7C6FB356211}" presName="hierRoot2" presStyleCnt="0">
        <dgm:presLayoutVars>
          <dgm:hierBranch val="init"/>
        </dgm:presLayoutVars>
      </dgm:prSet>
      <dgm:spPr/>
    </dgm:pt>
    <dgm:pt modelId="{46D5DBC2-2F3C-4E7C-AA76-555055C82AC4}" type="pres">
      <dgm:prSet presAssocID="{FB5DF337-FE2A-4F82-8779-B7C6FB356211}" presName="rootComposite" presStyleCnt="0"/>
      <dgm:spPr/>
    </dgm:pt>
    <dgm:pt modelId="{1C25F8EB-92DF-4B48-BE17-6EFEEEF46CBA}" type="pres">
      <dgm:prSet presAssocID="{FB5DF337-FE2A-4F82-8779-B7C6FB356211}" presName="rootText" presStyleLbl="node3" presStyleIdx="1" presStyleCnt="2" custScaleX="111967" custScaleY="560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67D7B4-70D1-4B9A-9ABD-2C3E3C850917}" type="pres">
      <dgm:prSet presAssocID="{FB5DF337-FE2A-4F82-8779-B7C6FB356211}" presName="rootConnector" presStyleLbl="node3" presStyleIdx="1" presStyleCnt="2"/>
      <dgm:spPr/>
      <dgm:t>
        <a:bodyPr/>
        <a:lstStyle/>
        <a:p>
          <a:endParaRPr lang="ru-RU"/>
        </a:p>
      </dgm:t>
    </dgm:pt>
    <dgm:pt modelId="{5FBD11CD-05EC-43D1-BEC4-4938ECBCC0AC}" type="pres">
      <dgm:prSet presAssocID="{FB5DF337-FE2A-4F82-8779-B7C6FB356211}" presName="hierChild4" presStyleCnt="0"/>
      <dgm:spPr/>
    </dgm:pt>
    <dgm:pt modelId="{CC5C74A7-24D4-4552-A361-B288E6BBE88F}" type="pres">
      <dgm:prSet presAssocID="{FB5DF337-FE2A-4F82-8779-B7C6FB356211}" presName="hierChild5" presStyleCnt="0"/>
      <dgm:spPr/>
    </dgm:pt>
    <dgm:pt modelId="{23037D41-DA49-4291-AAF7-1ADBF331440E}" type="pres">
      <dgm:prSet presAssocID="{74F97917-D3DB-46E0-97D5-889AC52E2789}" presName="hierChild5" presStyleCnt="0"/>
      <dgm:spPr/>
    </dgm:pt>
    <dgm:pt modelId="{5FEDB0D6-321F-4FDD-8302-ED57AF3939B7}" type="pres">
      <dgm:prSet presAssocID="{AF0D5AA6-A843-4009-967A-6FE1045C5503}" presName="hierChild3" presStyleCnt="0"/>
      <dgm:spPr/>
    </dgm:pt>
  </dgm:ptLst>
  <dgm:cxnLst>
    <dgm:cxn modelId="{66BF25B3-D035-4781-B168-59001FD100F9}" srcId="{74F97917-D3DB-46E0-97D5-889AC52E2789}" destId="{348FB3E9-990D-485A-B11F-5B9164C8712B}" srcOrd="0" destOrd="0" parTransId="{A7FF7B75-E607-4B9C-B293-292F1CA1E6C8}" sibTransId="{736C3B6F-6D16-4F9D-9A7E-E426E73F4801}"/>
    <dgm:cxn modelId="{B8CACDA9-2C3E-4818-AB4E-A3DBC82377CB}" srcId="{AF0D5AA6-A843-4009-967A-6FE1045C5503}" destId="{D1A5A627-2B9F-401F-A09E-69DF489F5943}" srcOrd="0" destOrd="0" parTransId="{9B08ED89-CD79-45DA-8F5F-D5345BC64DB7}" sibTransId="{87D5971E-C4E1-4775-A787-2424E8E86A45}"/>
    <dgm:cxn modelId="{B5428F29-EA57-4C6E-8925-1D3559FA8203}" type="presOf" srcId="{FB5DF337-FE2A-4F82-8779-B7C6FB356211}" destId="{3C67D7B4-70D1-4B9A-9ABD-2C3E3C850917}" srcOrd="1" destOrd="0" presId="urn:microsoft.com/office/officeart/2005/8/layout/orgChart1"/>
    <dgm:cxn modelId="{749673CA-B375-438D-8E09-6FBABB2398C6}" type="presOf" srcId="{A7FF7B75-E607-4B9C-B293-292F1CA1E6C8}" destId="{8F006A94-F24F-4296-A78C-4B7A4F559A6B}" srcOrd="0" destOrd="0" presId="urn:microsoft.com/office/officeart/2005/8/layout/orgChart1"/>
    <dgm:cxn modelId="{6C2F58E0-FF02-4754-99D8-1DCFEC85D850}" type="presOf" srcId="{FB5DF337-FE2A-4F82-8779-B7C6FB356211}" destId="{1C25F8EB-92DF-4B48-BE17-6EFEEEF46CBA}" srcOrd="0" destOrd="0" presId="urn:microsoft.com/office/officeart/2005/8/layout/orgChart1"/>
    <dgm:cxn modelId="{1ACD5FAA-1143-4A80-9DB4-1163CBA9F497}" type="presOf" srcId="{348FB3E9-990D-485A-B11F-5B9164C8712B}" destId="{0DB07CEE-06BF-4BE0-9B13-9B72A28879BC}" srcOrd="1" destOrd="0" presId="urn:microsoft.com/office/officeart/2005/8/layout/orgChart1"/>
    <dgm:cxn modelId="{DB6D9DFA-C7CF-4102-9395-634763444C8A}" type="presOf" srcId="{0C059FD3-51E2-4592-8BE8-39BD8935E46C}" destId="{F7C0F4A0-89BB-4455-9810-9C029D81B011}" srcOrd="0" destOrd="0" presId="urn:microsoft.com/office/officeart/2005/8/layout/orgChart1"/>
    <dgm:cxn modelId="{765B50FE-FBFD-4457-9A80-7783D92EAFA5}" type="presOf" srcId="{D1A5A627-2B9F-401F-A09E-69DF489F5943}" destId="{17ED936B-24D7-460C-8621-1B341510E726}" srcOrd="0" destOrd="0" presId="urn:microsoft.com/office/officeart/2005/8/layout/orgChart1"/>
    <dgm:cxn modelId="{93FE2E21-4767-4C25-B260-F98CE45844D7}" srcId="{74F97917-D3DB-46E0-97D5-889AC52E2789}" destId="{FB5DF337-FE2A-4F82-8779-B7C6FB356211}" srcOrd="1" destOrd="0" parTransId="{714BDB7E-9193-459C-90F9-539C621A2C0F}" sibTransId="{90764B13-8386-40BC-A0B9-F0E24D662027}"/>
    <dgm:cxn modelId="{1E3CE0E5-4425-4A40-94D6-46F2C43A306F}" type="presOf" srcId="{74F97917-D3DB-46E0-97D5-889AC52E2789}" destId="{5CFED1B3-D887-4828-BA9A-A4051C29477F}" srcOrd="1" destOrd="0" presId="urn:microsoft.com/office/officeart/2005/8/layout/orgChart1"/>
    <dgm:cxn modelId="{3524C243-CA5E-414F-8DB5-EF281AC473B7}" type="presOf" srcId="{D1A5A627-2B9F-401F-A09E-69DF489F5943}" destId="{AA46E2A0-4B18-4275-BC28-30F735F6BFEB}" srcOrd="1" destOrd="0" presId="urn:microsoft.com/office/officeart/2005/8/layout/orgChart1"/>
    <dgm:cxn modelId="{0ED9993F-5835-4C0C-8303-9AF33257A9FF}" srcId="{AF0D5AA6-A843-4009-967A-6FE1045C5503}" destId="{74F97917-D3DB-46E0-97D5-889AC52E2789}" srcOrd="1" destOrd="0" parTransId="{2BF76430-535E-4F5E-8992-1277F0210CEA}" sibTransId="{ADBD407A-AEDA-4127-99D7-154E50B6A397}"/>
    <dgm:cxn modelId="{6876D2D6-745B-45E9-977B-A8E27630DD0C}" type="presOf" srcId="{714BDB7E-9193-459C-90F9-539C621A2C0F}" destId="{7D25A30C-AF23-4F98-B6C2-2FC0A1A82E37}" srcOrd="0" destOrd="0" presId="urn:microsoft.com/office/officeart/2005/8/layout/orgChart1"/>
    <dgm:cxn modelId="{9D237D2E-B6DF-4953-B3C7-57F32E5542CE}" type="presOf" srcId="{AF0D5AA6-A843-4009-967A-6FE1045C5503}" destId="{D3CB824C-E74D-48C6-A557-FD8B8567223A}" srcOrd="1" destOrd="0" presId="urn:microsoft.com/office/officeart/2005/8/layout/orgChart1"/>
    <dgm:cxn modelId="{DC3E3091-F78B-454C-8A98-E2051D890546}" type="presOf" srcId="{348FB3E9-990D-485A-B11F-5B9164C8712B}" destId="{F3785D13-74B0-4018-A857-561928772684}" srcOrd="0" destOrd="0" presId="urn:microsoft.com/office/officeart/2005/8/layout/orgChart1"/>
    <dgm:cxn modelId="{51A3BFE0-F8CF-4B6D-A963-2021D39D7B2D}" type="presOf" srcId="{AF0D5AA6-A843-4009-967A-6FE1045C5503}" destId="{018A7859-DF0C-48E3-BB6A-9777FD88F207}" srcOrd="0" destOrd="0" presId="urn:microsoft.com/office/officeart/2005/8/layout/orgChart1"/>
    <dgm:cxn modelId="{EC02C7DB-06C3-4C38-9370-D43E85E9BB64}" type="presOf" srcId="{9B08ED89-CD79-45DA-8F5F-D5345BC64DB7}" destId="{FF7D6823-7EDD-4AC0-9FD1-A5349D66C50C}" srcOrd="0" destOrd="0" presId="urn:microsoft.com/office/officeart/2005/8/layout/orgChart1"/>
    <dgm:cxn modelId="{1CD16F21-9B36-4B7A-91A6-650237B4FBB7}" srcId="{0C059FD3-51E2-4592-8BE8-39BD8935E46C}" destId="{AF0D5AA6-A843-4009-967A-6FE1045C5503}" srcOrd="0" destOrd="0" parTransId="{01829C25-60A7-4ED9-B93B-46D8AFD58DD8}" sibTransId="{0A61902B-B79A-482A-8971-E7BB346144DA}"/>
    <dgm:cxn modelId="{FBED2526-BA5F-4149-8F7E-1A64E1DD1DF6}" type="presOf" srcId="{74F97917-D3DB-46E0-97D5-889AC52E2789}" destId="{6C50BE52-2391-4C56-A3FB-442E8B18FCDD}" srcOrd="0" destOrd="0" presId="urn:microsoft.com/office/officeart/2005/8/layout/orgChart1"/>
    <dgm:cxn modelId="{33560E36-6F92-4861-B1BE-4874D8733270}" type="presOf" srcId="{2BF76430-535E-4F5E-8992-1277F0210CEA}" destId="{96EB7007-D0D8-413C-B02C-4C2C9498AC38}" srcOrd="0" destOrd="0" presId="urn:microsoft.com/office/officeart/2005/8/layout/orgChart1"/>
    <dgm:cxn modelId="{9C4EC7F5-4519-4234-86C3-89B4CFCFF4D8}" type="presParOf" srcId="{F7C0F4A0-89BB-4455-9810-9C029D81B011}" destId="{82528218-BD6B-443F-8720-47C0087710C8}" srcOrd="0" destOrd="0" presId="urn:microsoft.com/office/officeart/2005/8/layout/orgChart1"/>
    <dgm:cxn modelId="{8F9D4F13-5051-43D3-BA80-2FADA4DBE276}" type="presParOf" srcId="{82528218-BD6B-443F-8720-47C0087710C8}" destId="{DC845135-52AE-44F1-8872-805ECAFDBCCE}" srcOrd="0" destOrd="0" presId="urn:microsoft.com/office/officeart/2005/8/layout/orgChart1"/>
    <dgm:cxn modelId="{097FACFF-F1AD-4295-82FB-4F082DE4C09A}" type="presParOf" srcId="{DC845135-52AE-44F1-8872-805ECAFDBCCE}" destId="{018A7859-DF0C-48E3-BB6A-9777FD88F207}" srcOrd="0" destOrd="0" presId="urn:microsoft.com/office/officeart/2005/8/layout/orgChart1"/>
    <dgm:cxn modelId="{AB2C8A4C-2370-46FF-95C6-69C2C67FC0B0}" type="presParOf" srcId="{DC845135-52AE-44F1-8872-805ECAFDBCCE}" destId="{D3CB824C-E74D-48C6-A557-FD8B8567223A}" srcOrd="1" destOrd="0" presId="urn:microsoft.com/office/officeart/2005/8/layout/orgChart1"/>
    <dgm:cxn modelId="{1F1E4493-3608-458A-B620-DE5EFDC04CEE}" type="presParOf" srcId="{82528218-BD6B-443F-8720-47C0087710C8}" destId="{4A108F6A-7CC5-41DC-92FA-F99F6587D5A2}" srcOrd="1" destOrd="0" presId="urn:microsoft.com/office/officeart/2005/8/layout/orgChart1"/>
    <dgm:cxn modelId="{E21BC41A-148D-4D8B-9EBD-F9043758297F}" type="presParOf" srcId="{4A108F6A-7CC5-41DC-92FA-F99F6587D5A2}" destId="{FF7D6823-7EDD-4AC0-9FD1-A5349D66C50C}" srcOrd="0" destOrd="0" presId="urn:microsoft.com/office/officeart/2005/8/layout/orgChart1"/>
    <dgm:cxn modelId="{1007EBA6-C04E-4C82-B84C-E635864A34C6}" type="presParOf" srcId="{4A108F6A-7CC5-41DC-92FA-F99F6587D5A2}" destId="{140D80A1-5510-41C5-951E-6297CB5534E8}" srcOrd="1" destOrd="0" presId="urn:microsoft.com/office/officeart/2005/8/layout/orgChart1"/>
    <dgm:cxn modelId="{9B6469C5-88DB-4D60-9B54-30FAF6E49527}" type="presParOf" srcId="{140D80A1-5510-41C5-951E-6297CB5534E8}" destId="{C0A1CEA4-1B55-4664-860F-87A515F6E94E}" srcOrd="0" destOrd="0" presId="urn:microsoft.com/office/officeart/2005/8/layout/orgChart1"/>
    <dgm:cxn modelId="{2B74C68E-AD1D-4822-B31E-A3CAC5AB2B13}" type="presParOf" srcId="{C0A1CEA4-1B55-4664-860F-87A515F6E94E}" destId="{17ED936B-24D7-460C-8621-1B341510E726}" srcOrd="0" destOrd="0" presId="urn:microsoft.com/office/officeart/2005/8/layout/orgChart1"/>
    <dgm:cxn modelId="{E7057838-4B8B-4173-9594-03B0D8FC3B40}" type="presParOf" srcId="{C0A1CEA4-1B55-4664-860F-87A515F6E94E}" destId="{AA46E2A0-4B18-4275-BC28-30F735F6BFEB}" srcOrd="1" destOrd="0" presId="urn:microsoft.com/office/officeart/2005/8/layout/orgChart1"/>
    <dgm:cxn modelId="{9B3D7A9F-05C1-4C40-AEFF-5CA239133CF6}" type="presParOf" srcId="{140D80A1-5510-41C5-951E-6297CB5534E8}" destId="{3323E6C4-05C0-48E8-94DD-062BD510BCD1}" srcOrd="1" destOrd="0" presId="urn:microsoft.com/office/officeart/2005/8/layout/orgChart1"/>
    <dgm:cxn modelId="{F72FA357-F1AF-4DB4-90C5-01969D1CE0DE}" type="presParOf" srcId="{140D80A1-5510-41C5-951E-6297CB5534E8}" destId="{D0943DE2-3BFD-45EF-BD0B-F91E4BC162CA}" srcOrd="2" destOrd="0" presId="urn:microsoft.com/office/officeart/2005/8/layout/orgChart1"/>
    <dgm:cxn modelId="{62521F69-BEBF-4A45-A8B2-F26075A0BB1F}" type="presParOf" srcId="{4A108F6A-7CC5-41DC-92FA-F99F6587D5A2}" destId="{96EB7007-D0D8-413C-B02C-4C2C9498AC38}" srcOrd="2" destOrd="0" presId="urn:microsoft.com/office/officeart/2005/8/layout/orgChart1"/>
    <dgm:cxn modelId="{904F6921-19C5-4FD6-8897-6B120251E1B3}" type="presParOf" srcId="{4A108F6A-7CC5-41DC-92FA-F99F6587D5A2}" destId="{41BF1D82-382A-4ECF-A3B9-28B129FCAE4B}" srcOrd="3" destOrd="0" presId="urn:microsoft.com/office/officeart/2005/8/layout/orgChart1"/>
    <dgm:cxn modelId="{2B6E19E6-54E3-49E1-BA22-EDC233DBD79B}" type="presParOf" srcId="{41BF1D82-382A-4ECF-A3B9-28B129FCAE4B}" destId="{1A39229B-275C-4E52-82C9-B4D056015212}" srcOrd="0" destOrd="0" presId="urn:microsoft.com/office/officeart/2005/8/layout/orgChart1"/>
    <dgm:cxn modelId="{7DCB3C31-7982-4E55-BAC2-C5A5883D82C6}" type="presParOf" srcId="{1A39229B-275C-4E52-82C9-B4D056015212}" destId="{6C50BE52-2391-4C56-A3FB-442E8B18FCDD}" srcOrd="0" destOrd="0" presId="urn:microsoft.com/office/officeart/2005/8/layout/orgChart1"/>
    <dgm:cxn modelId="{BFF7AFEB-AA72-48B1-88B9-5F5E26A7DC0B}" type="presParOf" srcId="{1A39229B-275C-4E52-82C9-B4D056015212}" destId="{5CFED1B3-D887-4828-BA9A-A4051C29477F}" srcOrd="1" destOrd="0" presId="urn:microsoft.com/office/officeart/2005/8/layout/orgChart1"/>
    <dgm:cxn modelId="{9E80203B-696F-4231-B2DA-9333F744B772}" type="presParOf" srcId="{41BF1D82-382A-4ECF-A3B9-28B129FCAE4B}" destId="{9C2EE0AC-78BE-42D1-886A-A269D91D4906}" srcOrd="1" destOrd="0" presId="urn:microsoft.com/office/officeart/2005/8/layout/orgChart1"/>
    <dgm:cxn modelId="{4EDCC622-6C7B-4B2E-B87E-3C35DE39D0F3}" type="presParOf" srcId="{9C2EE0AC-78BE-42D1-886A-A269D91D4906}" destId="{8F006A94-F24F-4296-A78C-4B7A4F559A6B}" srcOrd="0" destOrd="0" presId="urn:microsoft.com/office/officeart/2005/8/layout/orgChart1"/>
    <dgm:cxn modelId="{6F0969AD-6CEB-4377-834E-205B97D32AC7}" type="presParOf" srcId="{9C2EE0AC-78BE-42D1-886A-A269D91D4906}" destId="{E8F48130-260C-48D4-94C8-16F394038DCD}" srcOrd="1" destOrd="0" presId="urn:microsoft.com/office/officeart/2005/8/layout/orgChart1"/>
    <dgm:cxn modelId="{359DA1BC-52C8-4960-BEC3-69D94C11140C}" type="presParOf" srcId="{E8F48130-260C-48D4-94C8-16F394038DCD}" destId="{5D99ED86-D211-477E-AA0E-8E5D0EAEE510}" srcOrd="0" destOrd="0" presId="urn:microsoft.com/office/officeart/2005/8/layout/orgChart1"/>
    <dgm:cxn modelId="{F1D8FA2B-A95C-4203-9C95-8345F4BAE4A7}" type="presParOf" srcId="{5D99ED86-D211-477E-AA0E-8E5D0EAEE510}" destId="{F3785D13-74B0-4018-A857-561928772684}" srcOrd="0" destOrd="0" presId="urn:microsoft.com/office/officeart/2005/8/layout/orgChart1"/>
    <dgm:cxn modelId="{CA7A1091-1642-4FF6-9DC6-8CF9B71F3645}" type="presParOf" srcId="{5D99ED86-D211-477E-AA0E-8E5D0EAEE510}" destId="{0DB07CEE-06BF-4BE0-9B13-9B72A28879BC}" srcOrd="1" destOrd="0" presId="urn:microsoft.com/office/officeart/2005/8/layout/orgChart1"/>
    <dgm:cxn modelId="{FEE334BC-018F-4F71-9CCD-321C126D6E66}" type="presParOf" srcId="{E8F48130-260C-48D4-94C8-16F394038DCD}" destId="{36C9EBF9-F9D2-4AE2-9E0B-1BDA15E1DCD4}" srcOrd="1" destOrd="0" presId="urn:microsoft.com/office/officeart/2005/8/layout/orgChart1"/>
    <dgm:cxn modelId="{C0C63248-67AB-42E9-AE59-70AA14B7FA39}" type="presParOf" srcId="{E8F48130-260C-48D4-94C8-16F394038DCD}" destId="{F68B58D3-66A3-4EA0-8576-4FDF19E39838}" srcOrd="2" destOrd="0" presId="urn:microsoft.com/office/officeart/2005/8/layout/orgChart1"/>
    <dgm:cxn modelId="{9BD8ED28-95D5-41C0-8730-379D6BBE2E54}" type="presParOf" srcId="{9C2EE0AC-78BE-42D1-886A-A269D91D4906}" destId="{7D25A30C-AF23-4F98-B6C2-2FC0A1A82E37}" srcOrd="2" destOrd="0" presId="urn:microsoft.com/office/officeart/2005/8/layout/orgChart1"/>
    <dgm:cxn modelId="{54DD594D-71C8-4264-9D70-2D799048E68B}" type="presParOf" srcId="{9C2EE0AC-78BE-42D1-886A-A269D91D4906}" destId="{8B3FA3DD-F128-4714-8207-CCE416213370}" srcOrd="3" destOrd="0" presId="urn:microsoft.com/office/officeart/2005/8/layout/orgChart1"/>
    <dgm:cxn modelId="{36E97D50-6264-4FF8-A984-A6AFA4A994B7}" type="presParOf" srcId="{8B3FA3DD-F128-4714-8207-CCE416213370}" destId="{46D5DBC2-2F3C-4E7C-AA76-555055C82AC4}" srcOrd="0" destOrd="0" presId="urn:microsoft.com/office/officeart/2005/8/layout/orgChart1"/>
    <dgm:cxn modelId="{46EC6162-C89A-49F8-955E-DDF05EA5A327}" type="presParOf" srcId="{46D5DBC2-2F3C-4E7C-AA76-555055C82AC4}" destId="{1C25F8EB-92DF-4B48-BE17-6EFEEEF46CBA}" srcOrd="0" destOrd="0" presId="urn:microsoft.com/office/officeart/2005/8/layout/orgChart1"/>
    <dgm:cxn modelId="{1B60802E-5C77-4370-991A-DCE20A32D72C}" type="presParOf" srcId="{46D5DBC2-2F3C-4E7C-AA76-555055C82AC4}" destId="{3C67D7B4-70D1-4B9A-9ABD-2C3E3C850917}" srcOrd="1" destOrd="0" presId="urn:microsoft.com/office/officeart/2005/8/layout/orgChart1"/>
    <dgm:cxn modelId="{9CC1D34A-2D1A-4DDA-95BC-32808754F256}" type="presParOf" srcId="{8B3FA3DD-F128-4714-8207-CCE416213370}" destId="{5FBD11CD-05EC-43D1-BEC4-4938ECBCC0AC}" srcOrd="1" destOrd="0" presId="urn:microsoft.com/office/officeart/2005/8/layout/orgChart1"/>
    <dgm:cxn modelId="{4DE3717E-22FC-4814-9EFB-9A8070A471DF}" type="presParOf" srcId="{8B3FA3DD-F128-4714-8207-CCE416213370}" destId="{CC5C74A7-24D4-4552-A361-B288E6BBE88F}" srcOrd="2" destOrd="0" presId="urn:microsoft.com/office/officeart/2005/8/layout/orgChart1"/>
    <dgm:cxn modelId="{4A88F6D5-E778-4291-86AC-6E7AC9FD4000}" type="presParOf" srcId="{41BF1D82-382A-4ECF-A3B9-28B129FCAE4B}" destId="{23037D41-DA49-4291-AAF7-1ADBF331440E}" srcOrd="2" destOrd="0" presId="urn:microsoft.com/office/officeart/2005/8/layout/orgChart1"/>
    <dgm:cxn modelId="{EEB78F0D-6DBB-4837-A9DE-E94924ABE04C}" type="presParOf" srcId="{82528218-BD6B-443F-8720-47C0087710C8}" destId="{5FEDB0D6-321F-4FDD-8302-ED57AF3939B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25A30C-AF23-4F98-B6C2-2FC0A1A82E37}">
      <dsp:nvSpPr>
        <dsp:cNvPr id="0" name=""/>
        <dsp:cNvSpPr/>
      </dsp:nvSpPr>
      <dsp:spPr>
        <a:xfrm>
          <a:off x="4534481" y="2786082"/>
          <a:ext cx="553469" cy="1892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2173"/>
              </a:lnTo>
              <a:lnTo>
                <a:pt x="553469" y="1892173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006A94-F24F-4296-A78C-4B7A4F559A6B}">
      <dsp:nvSpPr>
        <dsp:cNvPr id="0" name=""/>
        <dsp:cNvSpPr/>
      </dsp:nvSpPr>
      <dsp:spPr>
        <a:xfrm>
          <a:off x="4534481" y="2786082"/>
          <a:ext cx="553469" cy="788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8352"/>
              </a:lnTo>
              <a:lnTo>
                <a:pt x="553469" y="788352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EB7007-D0D8-413C-B02C-4C2C9498AC38}">
      <dsp:nvSpPr>
        <dsp:cNvPr id="0" name=""/>
        <dsp:cNvSpPr/>
      </dsp:nvSpPr>
      <dsp:spPr>
        <a:xfrm>
          <a:off x="3929061" y="1418561"/>
          <a:ext cx="2081338" cy="472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41"/>
              </a:lnTo>
              <a:lnTo>
                <a:pt x="2081338" y="236441"/>
              </a:lnTo>
              <a:lnTo>
                <a:pt x="2081338" y="472883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D6823-7EDD-4AC0-9FD1-A5349D66C50C}">
      <dsp:nvSpPr>
        <dsp:cNvPr id="0" name=""/>
        <dsp:cNvSpPr/>
      </dsp:nvSpPr>
      <dsp:spPr>
        <a:xfrm>
          <a:off x="1847722" y="1418561"/>
          <a:ext cx="2081338" cy="472883"/>
        </a:xfrm>
        <a:custGeom>
          <a:avLst/>
          <a:gdLst/>
          <a:ahLst/>
          <a:cxnLst/>
          <a:rect l="0" t="0" r="0" b="0"/>
          <a:pathLst>
            <a:path>
              <a:moveTo>
                <a:pt x="2081338" y="0"/>
              </a:moveTo>
              <a:lnTo>
                <a:pt x="2081338" y="236441"/>
              </a:lnTo>
              <a:lnTo>
                <a:pt x="0" y="236441"/>
              </a:lnTo>
              <a:lnTo>
                <a:pt x="0" y="472883"/>
              </a:lnTo>
            </a:path>
          </a:pathLst>
        </a:custGeom>
        <a:noFill/>
        <a:ln w="25400" cap="flat" cmpd="sng" algn="ctr">
          <a:solidFill>
            <a:srgbClr val="0070C0"/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8A7859-DF0C-48E3-BB6A-9777FD88F207}">
      <dsp:nvSpPr>
        <dsp:cNvPr id="0" name=""/>
        <dsp:cNvSpPr/>
      </dsp:nvSpPr>
      <dsp:spPr>
        <a:xfrm>
          <a:off x="1124290" y="292649"/>
          <a:ext cx="5609541" cy="112591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ВИДЫ </a:t>
          </a:r>
          <a:r>
            <a:rPr lang="ru-RU" sz="2200" b="1" kern="1200" dirty="0" smtClean="0">
              <a:latin typeface="Arial" pitchFamily="34" charset="0"/>
              <a:cs typeface="Arial" pitchFamily="34" charset="0"/>
            </a:rPr>
            <a:t>СИСТЕМ</a:t>
          </a:r>
          <a:endParaRPr lang="ru-RU" sz="2200" kern="1200" dirty="0">
            <a:latin typeface="Arial" pitchFamily="34" charset="0"/>
            <a:cs typeface="Arial" pitchFamily="34" charset="0"/>
          </a:endParaRPr>
        </a:p>
      </dsp:txBody>
      <dsp:txXfrm>
        <a:off x="1124290" y="292649"/>
        <a:ext cx="5609541" cy="1125911"/>
      </dsp:txXfrm>
    </dsp:sp>
    <dsp:sp modelId="{17ED936B-24D7-460C-8621-1B341510E726}">
      <dsp:nvSpPr>
        <dsp:cNvPr id="0" name=""/>
        <dsp:cNvSpPr/>
      </dsp:nvSpPr>
      <dsp:spPr>
        <a:xfrm>
          <a:off x="2825" y="1891444"/>
          <a:ext cx="3689793" cy="89463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Естественные</a:t>
          </a:r>
          <a:endParaRPr lang="ru-RU" sz="22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25" y="1891444"/>
        <a:ext cx="3689793" cy="894638"/>
      </dsp:txXfrm>
    </dsp:sp>
    <dsp:sp modelId="{6C50BE52-2391-4C56-A3FB-442E8B18FCDD}">
      <dsp:nvSpPr>
        <dsp:cNvPr id="0" name=""/>
        <dsp:cNvSpPr/>
      </dsp:nvSpPr>
      <dsp:spPr>
        <a:xfrm>
          <a:off x="4165502" y="1891444"/>
          <a:ext cx="3689793" cy="894638"/>
        </a:xfrm>
        <a:prstGeom prst="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Искусственные</a:t>
          </a:r>
          <a:endParaRPr lang="ru-RU" sz="22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165502" y="1891444"/>
        <a:ext cx="3689793" cy="894638"/>
      </dsp:txXfrm>
    </dsp:sp>
    <dsp:sp modelId="{F3785D13-74B0-4018-A857-561928772684}">
      <dsp:nvSpPr>
        <dsp:cNvPr id="0" name=""/>
        <dsp:cNvSpPr/>
      </dsp:nvSpPr>
      <dsp:spPr>
        <a:xfrm>
          <a:off x="5087950" y="3258965"/>
          <a:ext cx="2521299" cy="63093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технические</a:t>
          </a:r>
          <a:endParaRPr lang="ru-RU" sz="2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87950" y="3258965"/>
        <a:ext cx="2521299" cy="630938"/>
      </dsp:txXfrm>
    </dsp:sp>
    <dsp:sp modelId="{1C25F8EB-92DF-4B48-BE17-6EFEEEF46CBA}">
      <dsp:nvSpPr>
        <dsp:cNvPr id="0" name=""/>
        <dsp:cNvSpPr/>
      </dsp:nvSpPr>
      <dsp:spPr>
        <a:xfrm>
          <a:off x="5087950" y="4362787"/>
          <a:ext cx="2521299" cy="630938"/>
        </a:xfrm>
        <a:prstGeom prst="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общественные</a:t>
          </a:r>
          <a:endParaRPr lang="ru-RU" sz="220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87950" y="4362787"/>
        <a:ext cx="2521299" cy="630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91728-1E6F-4D38-A709-202A381AACD1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E11E7-4FA8-414C-A763-02B4941B0BA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835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DECFB-AFAA-43A6-80AE-F6B6BF481728}" type="datetimeFigureOut">
              <a:rPr lang="ru-RU" smtClean="0"/>
              <a:pPr/>
              <a:t>23.09.2024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705C0-65DE-437A-8D67-B1204842C6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223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При нажатии на «пробел» появляются примеры различных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67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При нажатии на «пробел» появляются примеры систем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670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Комментарии.</a:t>
            </a:r>
          </a:p>
          <a:p>
            <a:r>
              <a:rPr lang="ru-RU" dirty="0" smtClean="0"/>
              <a:t>Дополнительный материал – задача о монетах (кнопка с лупой</a:t>
            </a:r>
            <a:r>
              <a:rPr lang="ru-RU" baseline="0" dirty="0" smtClean="0"/>
              <a:t> в правом нижнем углу</a:t>
            </a:r>
            <a:r>
              <a:rPr lang="ru-RU" dirty="0" smtClean="0"/>
              <a:t>)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/>
              <a:t>Решение </a:t>
            </a:r>
            <a:r>
              <a:rPr lang="ru-RU" b="0" dirty="0" smtClean="0"/>
              <a:t>(каждый этап появляется по щелчку): 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Пронумеруем мешки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Из 1-го мешка берем 1 монету, из 2-го – 2 монеты, …, из 7-го – 7 монеты.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В идеале вес должен быть: 10+20+30+40+50+60+70=280 граммов.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Взвешиваем. Допустим получили  275 граммов. То есть не хватает 5 граммов. А каждая фальшивая монета дает разницу в 1 грамм. 5 фальшивых взяли из пятого мешка.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r>
              <a:rPr lang="ru-RU" dirty="0" smtClean="0"/>
              <a:t>Значит, фальшивые монеты в пятом мешке.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При нажатии на «пробел» появляются примеры систем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87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общего?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Комментарии</a:t>
            </a:r>
          </a:p>
          <a:p>
            <a:r>
              <a:rPr lang="ru-RU" dirty="0" smtClean="0"/>
              <a:t>Дополнительная </a:t>
            </a:r>
            <a:r>
              <a:rPr lang="ru-RU" smtClean="0"/>
              <a:t>информация  появляется </a:t>
            </a:r>
            <a:r>
              <a:rPr lang="ru-RU" dirty="0" smtClean="0"/>
              <a:t>по щелчку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3580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Комментарии</a:t>
            </a:r>
          </a:p>
          <a:p>
            <a:r>
              <a:rPr lang="ru-RU" dirty="0" smtClean="0"/>
              <a:t>Управляющие элементы  (триггеры) – скругленные прямоугольники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705C0-65DE-437A-8D67-B1204842C6A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2071670" y="0"/>
            <a:ext cx="707233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rIns="0"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 rIns="0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000768"/>
            <a:ext cx="2071670" cy="61555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400" b="1" cap="none" spc="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effectLst/>
                <a:latin typeface="Arial" pitchFamily="34" charset="0"/>
                <a:cs typeface="Arial" pitchFamily="34" charset="0"/>
              </a:rPr>
              <a:t>10 класс</a:t>
            </a:r>
            <a:endParaRPr lang="ru-RU" sz="3400" b="1" cap="none" spc="0" dirty="0">
              <a:ln>
                <a:solidFill>
                  <a:srgbClr val="0070C0"/>
                </a:solidFill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72264" y="214290"/>
            <a:ext cx="221457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Информатика</a:t>
            </a:r>
            <a:endParaRPr lang="ru-RU" sz="2400" b="0" cap="none" spc="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Ирина\фото\Выпускной\логотип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5929330"/>
            <a:ext cx="2075784" cy="678995"/>
          </a:xfrm>
          <a:prstGeom prst="rect">
            <a:avLst/>
          </a:prstGeom>
          <a:noFill/>
        </p:spPr>
      </p:pic>
      <p:pic>
        <p:nvPicPr>
          <p:cNvPr id="1026" name="Picture 2" descr="C:\Documents and Settings\Администратор.HOME-FDD52612A3\Рабочий стол\Ирина_Раб стол\10-2\01.bmp"/>
          <p:cNvPicPr>
            <a:picLocks noChangeAspect="1" noChangeArrowheads="1"/>
          </p:cNvPicPr>
          <p:nvPr userDrawn="1"/>
        </p:nvPicPr>
        <p:blipFill>
          <a:blip r:embed="rId3" cstate="print"/>
          <a:srcRect l="2674" r="1625"/>
          <a:stretch>
            <a:fillRect/>
          </a:stretch>
        </p:blipFill>
        <p:spPr bwMode="auto">
          <a:xfrm>
            <a:off x="0" y="2285992"/>
            <a:ext cx="2068776" cy="18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 userDrawn="1"/>
        </p:nvSpPr>
        <p:spPr>
          <a:xfrm>
            <a:off x="8143900" y="214290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?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Объект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43900" y="150790"/>
            <a:ext cx="810838" cy="81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23101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2071670" y="2285992"/>
            <a:ext cx="7072330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071670" y="857233"/>
            <a:ext cx="6715172" cy="3214709"/>
          </a:xfrm>
        </p:spPr>
        <p:txBody>
          <a:bodyPr anchor="b" anchorCtr="0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071670" y="4214818"/>
            <a:ext cx="6715172" cy="1643074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rgbClr val="0070C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2285992"/>
            <a:ext cx="2071670" cy="1800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52736"/>
            <a:ext cx="8215369" cy="48051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возврат 5">
            <a:hlinkClick r:id="" action="ppaction://hlinkshowjump?jump=lastslideviewed" highlightClick="1"/>
          </p:cNvPr>
          <p:cNvSpPr/>
          <p:nvPr userDrawn="1"/>
        </p:nvSpPr>
        <p:spPr>
          <a:xfrm>
            <a:off x="8215338" y="6000768"/>
            <a:ext cx="685250" cy="685250"/>
          </a:xfrm>
          <a:prstGeom prst="actionButtonRetur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14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05348" y="1600200"/>
            <a:ext cx="37814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195404"/>
            <a:ext cx="378304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1835166"/>
            <a:ext cx="3783040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902274" y="1195404"/>
            <a:ext cx="378452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02274" y="1835166"/>
            <a:ext cx="3784526" cy="45227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Char char="•"/>
              <a:defRPr sz="3200"/>
            </a:lvl1pPr>
            <a:lvl2pPr>
              <a:defRPr sz="3200"/>
            </a:lvl2pPr>
            <a:lvl3pPr>
              <a:defRPr sz="32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5910280"/>
            <a:ext cx="9144000" cy="5000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70" cy="4643470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2050" name="Picture 2" descr="C:\Documents and Settings\Администратор.HOME-FDD52612A3\Рабочий стол\земля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5016"/>
            <a:ext cx="862841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0"/>
            <a:ext cx="357158" cy="685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2285992"/>
            <a:ext cx="357158" cy="1800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244950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1071546"/>
            <a:ext cx="8215369" cy="52864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TextBox 3"/>
          <p:cNvSpPr txBox="1"/>
          <p:nvPr userDrawn="1"/>
        </p:nvSpPr>
        <p:spPr>
          <a:xfrm>
            <a:off x="571472" y="0"/>
            <a:ext cx="700120" cy="107722"/>
          </a:xfrm>
          <a:prstGeom prst="rect">
            <a:avLst/>
          </a:prstGeom>
          <a:solidFill>
            <a:schemeClr val="bg1"/>
          </a:solidFill>
        </p:spPr>
        <p:txBody>
          <a:bodyPr vert="horz"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00" dirty="0" smtClean="0">
                <a:solidFill>
                  <a:schemeClr val="bg1"/>
                </a:solidFill>
              </a:rPr>
              <a:t>МК</a:t>
            </a:r>
            <a:endParaRPr lang="ru-RU" sz="1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8" r:id="rId4"/>
    <p:sldLayoutId id="2147483652" r:id="rId5"/>
    <p:sldLayoutId id="2147483653" r:id="rId6"/>
    <p:sldLayoutId id="2147483656" r:id="rId7"/>
    <p:sldLayoutId id="2147483657" r:id="rId8"/>
    <p:sldLayoutId id="2147483654" r:id="rId9"/>
    <p:sldLayoutId id="2147483662" r:id="rId10"/>
    <p:sldLayoutId id="2147483661" r:id="rId11"/>
    <p:sldLayoutId id="2147483660" r:id="rId12"/>
    <p:sldLayoutId id="2147483655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0C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58775" algn="just" defTabSz="914400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just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just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857233"/>
            <a:ext cx="6858048" cy="3214709"/>
          </a:xfrm>
        </p:spPr>
        <p:txBody>
          <a:bodyPr>
            <a:normAutofit/>
          </a:bodyPr>
          <a:lstStyle/>
          <a:p>
            <a:pPr>
              <a:tabLst>
                <a:tab pos="534988" algn="l"/>
              </a:tabLst>
            </a:pPr>
            <a:r>
              <a:rPr lang="ru-RU" dirty="0" smtClean="0"/>
              <a:t>ИНФОРМАЦИОННЫЕ СВЯЗИ В СИСТЕМАХ РАЗЛИЧНОЙ ПРИРОДЫ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ИНФОРМАЦИЯ И ИНФОРМАЦИОННЫЕ ПРОЦЕССЫ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 управления</a:t>
            </a:r>
            <a:endParaRPr lang="ru-RU" dirty="0"/>
          </a:p>
        </p:txBody>
      </p:sp>
      <p:sp>
        <p:nvSpPr>
          <p:cNvPr id="10" name="Подзаголовок 5"/>
          <p:cNvSpPr txBox="1">
            <a:spLocks/>
          </p:cNvSpPr>
          <p:nvPr/>
        </p:nvSpPr>
        <p:spPr>
          <a:xfrm>
            <a:off x="3203848" y="3645024"/>
            <a:ext cx="5654431" cy="1656184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Кибернетика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—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наука об общих закономерностях  процессов управления в живых организмах, обществе и механизмах.  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Подзаголовок 5"/>
          <p:cNvSpPr txBox="1">
            <a:spLocks/>
          </p:cNvSpPr>
          <p:nvPr/>
        </p:nvSpPr>
        <p:spPr>
          <a:xfrm>
            <a:off x="1487974" y="1214424"/>
            <a:ext cx="7358113" cy="1500198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lvl="0" algn="just">
              <a:spcBef>
                <a:spcPct val="20000"/>
              </a:spcBef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Управление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— это процесс целенаправленного воздействия на объект, осуществляемый для организации его функционирования по заданной программе.</a:t>
            </a:r>
            <a:endParaRPr kumimoji="0" lang="ru-RU" sz="220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714348" y="1500178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2" name="Группа 7"/>
          <p:cNvGrpSpPr/>
          <p:nvPr/>
        </p:nvGrpSpPr>
        <p:grpSpPr>
          <a:xfrm>
            <a:off x="714348" y="1071546"/>
            <a:ext cx="8072494" cy="1643075"/>
            <a:chOff x="428596" y="5072074"/>
            <a:chExt cx="5929354" cy="205384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https://lh5.googleusercontent.com/CDR61hQZHsOJaeqikq429nCHqth2OVLLkdABE_ZfXsrf3v5c6BzRkVWFr5uTUPYGUCc0fU8uBz57ufaGyOiAmkU3cOdB4atNrV0JYZw3lDPjry9qT2fzF-Pc7xsY5r33HQ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212976"/>
            <a:ext cx="189252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971600" y="5851893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Норберт</a:t>
            </a:r>
            <a:r>
              <a:rPr lang="ru-RU" b="1" dirty="0" smtClean="0"/>
              <a:t> Винер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Модель системы управления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2285992"/>
            <a:ext cx="2714644" cy="128588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УПРАВЛЯЮЩИЙ ОБЪЕКТ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2285992"/>
            <a:ext cx="2714644" cy="12858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ОБЪЕКТ</a:t>
            </a:r>
          </a:p>
          <a:p>
            <a:pPr algn="ctr"/>
            <a:r>
              <a:rPr lang="ru-RU" sz="2200" b="1" dirty="0" smtClean="0">
                <a:latin typeface="Arial" pitchFamily="34" charset="0"/>
                <a:cs typeface="Arial" pitchFamily="34" charset="0"/>
              </a:rPr>
              <a:t>УПРАВЛЕНИЯ</a:t>
            </a:r>
            <a:endParaRPr lang="ru-RU" sz="2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3714744" y="2393149"/>
            <a:ext cx="2000264" cy="500066"/>
          </a:xfrm>
          <a:prstGeom prst="stripedRightArrow">
            <a:avLst>
              <a:gd name="adj1" fmla="val 61428"/>
              <a:gd name="adj2" fmla="val 50000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</a:gsLst>
            <a:lin ang="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Прямая связь</a:t>
            </a:r>
            <a:endParaRPr lang="ru-RU" dirty="0"/>
          </a:p>
        </p:txBody>
      </p:sp>
      <p:sp>
        <p:nvSpPr>
          <p:cNvPr id="8" name="Штриховая стрелка вправо 7"/>
          <p:cNvSpPr/>
          <p:nvPr/>
        </p:nvSpPr>
        <p:spPr>
          <a:xfrm flipH="1">
            <a:off x="3714744" y="2964653"/>
            <a:ext cx="2000264" cy="500066"/>
          </a:xfrm>
          <a:prstGeom prst="stripedRightArrow">
            <a:avLst>
              <a:gd name="adj1" fmla="val 61428"/>
              <a:gd name="adj2" fmla="val 50000"/>
            </a:avLst>
          </a:prstGeom>
          <a:gradFill flip="none" rotWithShape="1">
            <a:gsLst>
              <a:gs pos="0">
                <a:srgbClr val="C00000"/>
              </a:gs>
              <a:gs pos="100000">
                <a:srgbClr val="0070C0"/>
              </a:gs>
            </a:gsLst>
            <a:lin ang="10800000" scaled="1"/>
            <a:tileRect/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714348" y="3714752"/>
            <a:ext cx="8215369" cy="857256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Прямая связь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подразумевает передачу информации от управляющего объекта к объекту управления.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714348" y="4572032"/>
            <a:ext cx="8215369" cy="857232"/>
          </a:xfrm>
          <a:prstGeom prst="rect">
            <a:avLst/>
          </a:prstGeom>
        </p:spPr>
        <p:txBody>
          <a:bodyPr/>
          <a:lstStyle/>
          <a:p>
            <a:pPr lvl="0" algn="just">
              <a:spcBef>
                <a:spcPct val="20000"/>
              </a:spcBef>
              <a:defRPr/>
            </a:pPr>
            <a:r>
              <a:rPr lang="ru-RU" sz="2200" b="1" dirty="0" smtClean="0">
                <a:latin typeface="Arial" pitchFamily="34" charset="0"/>
                <a:cs typeface="Arial" pitchFamily="34" charset="0"/>
              </a:rPr>
              <a:t>Обратная связь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 — процесс передачи информации о состоянии объекта управления управляющему объекту.</a:t>
            </a:r>
            <a:endParaRPr kumimoji="0" lang="ru-RU" sz="2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1955786" y="2080582"/>
            <a:ext cx="252000" cy="1588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4730958" y="2082268"/>
            <a:ext cx="252000" cy="1588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16200000" flipH="1">
            <a:off x="7375752" y="2082268"/>
            <a:ext cx="252000" cy="1588"/>
          </a:xfrm>
          <a:prstGeom prst="line">
            <a:avLst/>
          </a:prstGeom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215074" y="3071810"/>
            <a:ext cx="2592000" cy="33575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 все операции, связанные с процессами управления, происходят без участия человека по заданным программам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00430" y="3071810"/>
            <a:ext cx="2592000" cy="33575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 сбор и обработка необходимой информации производятся автоматически, а решение принимает человек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85786" y="3071810"/>
            <a:ext cx="2592000" cy="33575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1600" dirty="0" smtClean="0">
              <a:solidFill>
                <a:schemeClr val="tx1"/>
              </a:solidFill>
            </a:endParaRPr>
          </a:p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dirty="0" smtClean="0">
                <a:solidFill>
                  <a:schemeClr val="tx1"/>
                </a:solidFill>
              </a:rPr>
              <a:t>человек занимается управлением самостоятельно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систем управления</a:t>
            </a:r>
            <a:endParaRPr lang="ru-RU" dirty="0"/>
          </a:p>
        </p:txBody>
      </p:sp>
      <p:sp>
        <p:nvSpPr>
          <p:cNvPr id="7" name="Неавто"/>
          <p:cNvSpPr/>
          <p:nvPr/>
        </p:nvSpPr>
        <p:spPr>
          <a:xfrm>
            <a:off x="785786" y="2214554"/>
            <a:ext cx="2592000" cy="1000132"/>
          </a:xfrm>
          <a:prstGeom prst="roundRect">
            <a:avLst>
              <a:gd name="adj" fmla="val 10000"/>
            </a:avLst>
          </a:prstGeom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Неавтоматические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500430" y="2214554"/>
            <a:ext cx="2592000" cy="1000132"/>
            <a:chOff x="2811979" y="632802"/>
            <a:chExt cx="2591353" cy="531316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2811979" y="632802"/>
              <a:ext cx="2591353" cy="531316"/>
            </a:xfrm>
            <a:prstGeom prst="roundRect">
              <a:avLst>
                <a:gd name="adj" fmla="val 10000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2827541" y="648364"/>
              <a:ext cx="2560229" cy="500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/>
                <a:t>Автоматизированные </a:t>
              </a:r>
              <a:br>
                <a:rPr lang="ru-RU" sz="2000" kern="1200" dirty="0" smtClean="0"/>
              </a:br>
              <a:r>
                <a:rPr lang="ru-RU" sz="2000" kern="1200" dirty="0" smtClean="0"/>
                <a:t>(АСУ)</a:t>
              </a:r>
              <a:endParaRPr lang="ru-RU" sz="2000" kern="1200" dirty="0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785786" y="1071546"/>
            <a:ext cx="8001056" cy="857256"/>
            <a:chOff x="4214820" y="1897558"/>
            <a:chExt cx="1893372" cy="531316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4214820" y="1897558"/>
              <a:ext cx="1893372" cy="53131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4230382" y="1913120"/>
              <a:ext cx="1862248" cy="5001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8100" tIns="38100" rIns="38100" bIns="381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latin typeface="Arial" pitchFamily="34" charset="0"/>
                  <a:cs typeface="Arial" pitchFamily="34" charset="0"/>
                </a:rPr>
                <a:t>СИСТЕМЫ УПРАВЛЕНИЯ</a:t>
              </a:r>
              <a:br>
                <a:rPr lang="ru-RU" sz="2200" b="1" kern="1200" dirty="0" smtClean="0">
                  <a:latin typeface="Arial" pitchFamily="34" charset="0"/>
                  <a:cs typeface="Arial" pitchFamily="34" charset="0"/>
                </a:rPr>
              </a:br>
              <a:r>
                <a:rPr lang="ru-RU" kern="1200" dirty="0" smtClean="0">
                  <a:latin typeface="Arial" pitchFamily="34" charset="0"/>
                  <a:cs typeface="Arial" pitchFamily="34" charset="0"/>
                </a:rPr>
                <a:t>(по степени участия человека в управлении)</a:t>
              </a:r>
              <a:endParaRPr lang="ru-RU" kern="12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1" name="Рисунок 40" descr="1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95939" y="4791221"/>
            <a:ext cx="2388373" cy="149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 descr="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93534" y="4791221"/>
            <a:ext cx="2388372" cy="149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Рисунок 43" descr="1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82868" y="4791221"/>
            <a:ext cx="2388372" cy="149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5" name="АСУ"/>
          <p:cNvSpPr/>
          <p:nvPr/>
        </p:nvSpPr>
        <p:spPr>
          <a:xfrm>
            <a:off x="3500430" y="2214554"/>
            <a:ext cx="2592000" cy="1000132"/>
          </a:xfrm>
          <a:prstGeom prst="roundRect">
            <a:avLst>
              <a:gd name="adj" fmla="val 10000"/>
            </a:avLst>
          </a:prstGeom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Автоматизированные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(АСУ)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САУ"/>
          <p:cNvSpPr/>
          <p:nvPr/>
        </p:nvSpPr>
        <p:spPr>
          <a:xfrm>
            <a:off x="6215074" y="2214554"/>
            <a:ext cx="2592000" cy="1000132"/>
          </a:xfrm>
          <a:prstGeom prst="roundRect">
            <a:avLst>
              <a:gd name="adj" fmla="val 10000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0" rIns="0" anchor="ctr" anchorCtr="0"/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Автоматические</a:t>
            </a:r>
            <a:br>
              <a:rPr lang="ru-RU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latin typeface="Arial" pitchFamily="34" charset="0"/>
                <a:cs typeface="Arial" pitchFamily="34" charset="0"/>
              </a:rPr>
              <a:t>(САУ)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1" grpId="0" animBg="1"/>
      <p:bldP spid="31" grpId="1" animBg="1"/>
      <p:bldP spid="31" grpId="2" animBg="1"/>
      <p:bldP spid="31" grpId="3" animBg="1"/>
      <p:bldP spid="31" grpId="4" animBg="1"/>
      <p:bldP spid="30" grpId="0" animBg="1"/>
      <p:bldP spid="30" grpId="1" animBg="1"/>
      <p:bldP spid="30" grpId="2" animBg="1"/>
      <p:bldP spid="30" grpId="3" animBg="1"/>
      <p:bldP spid="30" grpId="4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Системы</a:t>
            </a:r>
            <a:endParaRPr lang="ru-RU" dirty="0"/>
          </a:p>
        </p:txBody>
      </p:sp>
      <p:sp>
        <p:nvSpPr>
          <p:cNvPr id="4" name="Подзаголовок 5"/>
          <p:cNvSpPr>
            <a:spLocks noGrp="1"/>
          </p:cNvSpPr>
          <p:nvPr>
            <p:ph idx="1"/>
          </p:nvPr>
        </p:nvSpPr>
        <p:spPr>
          <a:xfrm>
            <a:off x="1487974" y="1214422"/>
            <a:ext cx="7358113" cy="1500198"/>
          </a:xfrm>
          <a:noFill/>
        </p:spPr>
        <p:txBody>
          <a:bodyPr>
            <a:noAutofit/>
          </a:bodyPr>
          <a:lstStyle/>
          <a:p>
            <a:pPr indent="0"/>
            <a:r>
              <a:rPr lang="ru-RU" sz="2800" b="1" dirty="0" smtClean="0"/>
              <a:t>Система</a:t>
            </a:r>
            <a:r>
              <a:rPr lang="ru-RU" sz="2800" dirty="0" smtClean="0"/>
              <a:t>— </a:t>
            </a:r>
            <a:r>
              <a:rPr lang="ru-RU" sz="2800" dirty="0" smtClean="0"/>
              <a:t>сложный объект, состоящий из взаимосвязанных частей (элементов) и существующий как единое целое.</a:t>
            </a:r>
            <a:endParaRPr lang="ru-RU" sz="2800" i="1" dirty="0"/>
          </a:p>
        </p:txBody>
      </p:sp>
      <p:sp>
        <p:nvSpPr>
          <p:cNvPr id="12" name="Овал 11"/>
          <p:cNvSpPr/>
          <p:nvPr/>
        </p:nvSpPr>
        <p:spPr>
          <a:xfrm>
            <a:off x="678629" y="1558912"/>
            <a:ext cx="714380" cy="71438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Arial Black" pitchFamily="34" charset="0"/>
                <a:cs typeface="Arial" pitchFamily="34" charset="0"/>
              </a:rPr>
              <a:t>!</a:t>
            </a:r>
            <a:endParaRPr lang="ru-RU" sz="40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3" name="Группа 7"/>
          <p:cNvGrpSpPr/>
          <p:nvPr/>
        </p:nvGrpSpPr>
        <p:grpSpPr>
          <a:xfrm>
            <a:off x="714348" y="1071544"/>
            <a:ext cx="8072494" cy="1643075"/>
            <a:chOff x="428596" y="5072074"/>
            <a:chExt cx="5929354" cy="2053845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428596" y="5072074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428596" y="7112739"/>
              <a:ext cx="5929354" cy="131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01Ф_молекула"/>
          <p:cNvSpPr txBox="1"/>
          <p:nvPr/>
        </p:nvSpPr>
        <p:spPr>
          <a:xfrm>
            <a:off x="3005126" y="6286520"/>
            <a:ext cx="428628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Молекула</a:t>
            </a:r>
            <a:endParaRPr lang="ru-RU" dirty="0"/>
          </a:p>
        </p:txBody>
      </p:sp>
      <p:sp>
        <p:nvSpPr>
          <p:cNvPr id="28" name="01Ф_сс"/>
          <p:cNvSpPr txBox="1"/>
          <p:nvPr/>
        </p:nvSpPr>
        <p:spPr>
          <a:xfrm>
            <a:off x="3005126" y="6274378"/>
            <a:ext cx="4286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Солнечная система</a:t>
            </a:r>
            <a:endParaRPr lang="ru-RU" dirty="0"/>
          </a:p>
        </p:txBody>
      </p:sp>
      <p:sp>
        <p:nvSpPr>
          <p:cNvPr id="33" name="02Б_риф"/>
          <p:cNvSpPr txBox="1"/>
          <p:nvPr/>
        </p:nvSpPr>
        <p:spPr>
          <a:xfrm>
            <a:off x="3005126" y="6274378"/>
            <a:ext cx="4286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Коралловый риф</a:t>
            </a:r>
            <a:endParaRPr lang="ru-RU" dirty="0"/>
          </a:p>
        </p:txBody>
      </p:sp>
      <p:sp>
        <p:nvSpPr>
          <p:cNvPr id="31" name="03С_театр"/>
          <p:cNvSpPr txBox="1"/>
          <p:nvPr/>
        </p:nvSpPr>
        <p:spPr>
          <a:xfrm>
            <a:off x="3005126" y="6274378"/>
            <a:ext cx="4286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Театр</a:t>
            </a:r>
            <a:endParaRPr lang="ru-RU" dirty="0"/>
          </a:p>
        </p:txBody>
      </p:sp>
      <p:sp>
        <p:nvSpPr>
          <p:cNvPr id="35" name="04Эк_пусто"/>
          <p:cNvSpPr txBox="1"/>
          <p:nvPr/>
        </p:nvSpPr>
        <p:spPr>
          <a:xfrm>
            <a:off x="3005126" y="6274378"/>
            <a:ext cx="4286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9" name="05Т_квадро"/>
          <p:cNvSpPr txBox="1"/>
          <p:nvPr/>
        </p:nvSpPr>
        <p:spPr>
          <a:xfrm>
            <a:off x="3005126" y="6274378"/>
            <a:ext cx="42862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err="1" smtClean="0"/>
              <a:t>Квадрокоптер</a:t>
            </a:r>
            <a:endParaRPr lang="ru-RU" dirty="0"/>
          </a:p>
        </p:txBody>
      </p:sp>
      <p:sp>
        <p:nvSpPr>
          <p:cNvPr id="22" name="01Физ"/>
          <p:cNvSpPr txBox="1"/>
          <p:nvPr/>
        </p:nvSpPr>
        <p:spPr>
          <a:xfrm>
            <a:off x="1928794" y="2771657"/>
            <a:ext cx="57150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Физические системы</a:t>
            </a:r>
          </a:p>
        </p:txBody>
      </p:sp>
      <p:sp>
        <p:nvSpPr>
          <p:cNvPr id="32" name="02Био"/>
          <p:cNvSpPr txBox="1"/>
          <p:nvPr/>
        </p:nvSpPr>
        <p:spPr>
          <a:xfrm>
            <a:off x="1928794" y="2771657"/>
            <a:ext cx="57150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Биологические системы</a:t>
            </a:r>
          </a:p>
        </p:txBody>
      </p:sp>
      <p:sp>
        <p:nvSpPr>
          <p:cNvPr id="30" name="03Соц"/>
          <p:cNvSpPr txBox="1"/>
          <p:nvPr/>
        </p:nvSpPr>
        <p:spPr>
          <a:xfrm>
            <a:off x="1928794" y="2771657"/>
            <a:ext cx="57150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Смешанные системы</a:t>
            </a:r>
          </a:p>
        </p:txBody>
      </p:sp>
      <p:sp>
        <p:nvSpPr>
          <p:cNvPr id="34" name="04Эк"/>
          <p:cNvSpPr txBox="1"/>
          <p:nvPr/>
        </p:nvSpPr>
        <p:spPr>
          <a:xfrm>
            <a:off x="1928794" y="2771657"/>
            <a:ext cx="57150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Экономические системы</a:t>
            </a:r>
          </a:p>
        </p:txBody>
      </p:sp>
      <p:sp>
        <p:nvSpPr>
          <p:cNvPr id="27" name="05Тех"/>
          <p:cNvSpPr txBox="1"/>
          <p:nvPr/>
        </p:nvSpPr>
        <p:spPr>
          <a:xfrm>
            <a:off x="1928794" y="2771657"/>
            <a:ext cx="5715040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Технические системы</a:t>
            </a:r>
          </a:p>
        </p:txBody>
      </p:sp>
      <p:pic>
        <p:nvPicPr>
          <p:cNvPr id="1026" name="01Молекула" descr="C:\Documents and Settings\Администратор.HOME-FDD52612A3\Рабочий стол\Ирина_Раб стол\10-3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5830" y="3205161"/>
            <a:ext cx="4920969" cy="30708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7" name="01солнечная система" descr="C:\Documents and Settings\Администратор.HOME-FDD52612A3\Рабочий стол\Ирина_Раб стол\10-3\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5001" y="3202544"/>
            <a:ext cx="4922626" cy="30718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02Риф" descr="C:\Documents and Settings\Администратор.HOME-FDD52612A3\Рабочий стол\Ирина_Раб стол\10-3\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25243" y="3202544"/>
            <a:ext cx="4922143" cy="30718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9" name="03ТеатрБ" descr="C:\Documents and Settings\Администратор.HOME-FDD52612A3\Рабочий стол\Ирина_Раб стол\10-3\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25001" y="3202544"/>
            <a:ext cx="4922626" cy="30718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04Экономика" descr="C:\Documents and Settings\Администратор.HOME-FDD52612A3\Рабочий стол\Ирина_Раб стол\10-3\0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25342" y="3202544"/>
            <a:ext cx="4921945" cy="30718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05Квадрокоптер" descr="C:\Documents and Settings\Администратор.HOME-FDD52612A3\Рабочий стол\Ирина_Раб стол\10-3\0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25001" y="3202544"/>
            <a:ext cx="4922626" cy="30718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33" grpId="0" animBg="1"/>
      <p:bldP spid="31" grpId="0" animBg="1"/>
      <p:bldP spid="35" grpId="0" animBg="1"/>
      <p:bldP spid="29" grpId="0" animBg="1"/>
      <p:bldP spid="22" grpId="0" animBg="1"/>
      <p:bldP spid="32" grpId="0" animBg="1"/>
      <p:bldP spid="30" grpId="0" animBg="1"/>
      <p:bldP spid="34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4219575" algn="l"/>
              </a:tabLst>
            </a:pPr>
            <a:r>
              <a:rPr lang="ru-RU" dirty="0" smtClean="0"/>
              <a:t>Системный эффект</a:t>
            </a:r>
            <a:endParaRPr lang="ru-RU" dirty="0"/>
          </a:p>
        </p:txBody>
      </p:sp>
      <p:pic>
        <p:nvPicPr>
          <p:cNvPr id="19" name="Picture 2" descr="C:\Documents and Settings\Администратор.HOME-FDD52612A3\Рабочий стол\Ирина_Раб стол\10-3\142691670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1459" y="3643338"/>
            <a:ext cx="4314856" cy="2528236"/>
          </a:xfrm>
          <a:prstGeom prst="rect">
            <a:avLst/>
          </a:prstGeom>
          <a:noFill/>
        </p:spPr>
      </p:pic>
      <p:pic>
        <p:nvPicPr>
          <p:cNvPr id="2051" name="Picture 3" descr="C:\Documents and Settings\Администратор.HOME-FDD52612A3\Рабочий стол\Ирина_Раб стол\10-3\08-vertex-t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9243" y="4214842"/>
            <a:ext cx="3289037" cy="1980000"/>
          </a:xfrm>
          <a:prstGeom prst="rect">
            <a:avLst/>
          </a:prstGeom>
          <a:noFill/>
        </p:spPr>
      </p:pic>
      <p:sp>
        <p:nvSpPr>
          <p:cNvPr id="21" name="Штриховая стрелка вправо 20"/>
          <p:cNvSpPr/>
          <p:nvPr/>
        </p:nvSpPr>
        <p:spPr>
          <a:xfrm>
            <a:off x="5072066" y="4500594"/>
            <a:ext cx="785818" cy="428628"/>
          </a:xfrm>
          <a:prstGeom prst="stripedRightArrow">
            <a:avLst>
              <a:gd name="adj1" fmla="val 50000"/>
              <a:gd name="adj2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5" descr="C:\Documents and Settings\Администратор.HOME-FDD52612A3\Рабочий стол\Ирина_Раб стол\10-3\ALS_LANGE_1_-TOURB_PC_720_032_FS_a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714776"/>
            <a:ext cx="1489027" cy="2518354"/>
          </a:xfrm>
          <a:prstGeom prst="rect">
            <a:avLst/>
          </a:prstGeom>
          <a:noFill/>
        </p:spPr>
      </p:pic>
      <p:pic>
        <p:nvPicPr>
          <p:cNvPr id="24" name="Picture 7" descr="C:\Documents and Settings\Администратор.HOME-FDD52612A3\Рабочий стол\Ирина_Раб стол\10-3\ALS_LANGE_1_-TOURB_PC_L_082_Expl_a4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8662" y="3571876"/>
            <a:ext cx="3786214" cy="279631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714348" y="6274378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простые объекты (элементы системы)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5786446" y="6274378"/>
            <a:ext cx="3357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сложный объект (система)</a:t>
            </a:r>
            <a:endParaRPr lang="ru-RU" dirty="0"/>
          </a:p>
        </p:txBody>
      </p:sp>
      <p:sp>
        <p:nvSpPr>
          <p:cNvPr id="20" name="Содержимое 19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5286412"/>
          </a:xfrm>
        </p:spPr>
        <p:txBody>
          <a:bodyPr/>
          <a:lstStyle/>
          <a:p>
            <a:pPr lvl="0"/>
            <a:r>
              <a:rPr lang="ru-RU" sz="2800" b="1" dirty="0" smtClean="0"/>
              <a:t>Системн</a:t>
            </a:r>
            <a:r>
              <a:rPr lang="ru-RU" sz="2800" b="1" dirty="0" smtClean="0"/>
              <a:t>ый</a:t>
            </a:r>
            <a:r>
              <a:rPr lang="ru-RU" sz="2800" b="1" dirty="0" smtClean="0"/>
              <a:t> эффект </a:t>
            </a:r>
            <a:r>
              <a:rPr lang="ru-RU" sz="2800" dirty="0" smtClean="0"/>
              <a:t>— </a:t>
            </a:r>
            <a:r>
              <a:rPr lang="ru-RU" sz="2800" dirty="0" smtClean="0"/>
              <a:t>возникновение </a:t>
            </a:r>
            <a:r>
              <a:rPr lang="ru-RU" sz="2800" dirty="0" smtClean="0"/>
              <a:t>у системы новых свойств, не присущих ни одной из её составных частей.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242889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состоит из подсистем и (или) объектов;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элементы системы связаны между собой (структура).</a:t>
            </a:r>
          </a:p>
          <a:p>
            <a:endParaRPr lang="ru-RU" dirty="0"/>
          </a:p>
        </p:txBody>
      </p:sp>
      <p:pic>
        <p:nvPicPr>
          <p:cNvPr id="1026" name="Picture 2" descr="D:\10-3\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70" y="3214686"/>
            <a:ext cx="2643206" cy="2659857"/>
          </a:xfrm>
          <a:prstGeom prst="rect">
            <a:avLst/>
          </a:prstGeom>
          <a:noFill/>
        </p:spPr>
      </p:pic>
      <p:pic>
        <p:nvPicPr>
          <p:cNvPr id="11" name="Рисунок 10" descr="6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768" y="3786190"/>
            <a:ext cx="1643074" cy="2633861"/>
          </a:xfrm>
          <a:prstGeom prst="rect">
            <a:avLst/>
          </a:prstGeom>
        </p:spPr>
      </p:pic>
      <p:sp>
        <p:nvSpPr>
          <p:cNvPr id="15" name="Прямоугольная выноска 14"/>
          <p:cNvSpPr/>
          <p:nvPr/>
        </p:nvSpPr>
        <p:spPr>
          <a:xfrm>
            <a:off x="3000364" y="3786191"/>
            <a:ext cx="3643338" cy="2286016"/>
          </a:xfrm>
          <a:prstGeom prst="wedgeRectCallout">
            <a:avLst>
              <a:gd name="adj1" fmla="val -69495"/>
              <a:gd name="adj2" fmla="val -45315"/>
            </a:avLst>
          </a:prstGeom>
          <a:blipFill>
            <a:blip r:embed="rId5" cstate="print"/>
            <a:stretch>
              <a:fillRect/>
            </a:stretch>
          </a:blipFill>
          <a:ln>
            <a:solidFill>
              <a:srgbClr val="FFFF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6" name="Picture 12" descr="D:\10-3\90222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3214687"/>
            <a:ext cx="1582111" cy="31356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4" name="Группа 23"/>
          <p:cNvGrpSpPr/>
          <p:nvPr/>
        </p:nvGrpSpPr>
        <p:grpSpPr>
          <a:xfrm>
            <a:off x="5357818" y="4500571"/>
            <a:ext cx="2033766" cy="1281701"/>
            <a:chOff x="5286380" y="4429132"/>
            <a:chExt cx="2033766" cy="1281701"/>
          </a:xfrm>
        </p:grpSpPr>
        <p:sp>
          <p:nvSpPr>
            <p:cNvPr id="17" name="Прямоугольная выноска 16"/>
            <p:cNvSpPr/>
            <p:nvPr/>
          </p:nvSpPr>
          <p:spPr>
            <a:xfrm>
              <a:off x="5286380" y="4571984"/>
              <a:ext cx="1707853" cy="1071594"/>
            </a:xfrm>
            <a:prstGeom prst="wedgeRectCallout">
              <a:avLst>
                <a:gd name="adj1" fmla="val -69495"/>
                <a:gd name="adj2" fmla="val -45315"/>
              </a:avLst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solidFill>
                <a:srgbClr val="FFFF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32" name="Picture 8" descr="D:\10-3\9042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7818" y="4429132"/>
              <a:ext cx="1962328" cy="1281701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Системный подход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457200">
              <a:buFont typeface="Arial" pitchFamily="34" charset="0"/>
              <a:buChar char="•"/>
            </a:pPr>
            <a:r>
              <a:rPr lang="ru-RU" sz="2400" dirty="0" smtClean="0"/>
              <a:t>научный метод изучения действительности, при котором любой объект исследования рассматривается как система, при этом учитываются его существенные связи с внешней средой.</a:t>
            </a:r>
            <a:endParaRPr lang="ru-RU" sz="2400" dirty="0"/>
          </a:p>
        </p:txBody>
      </p:sp>
      <p:pic>
        <p:nvPicPr>
          <p:cNvPr id="8" name="Picture 2" descr="Изменение климата: Принятые меры на сегодняшний день и возможные  последствия для человечества завтр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5113611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C:\Documents and Settings\Администратор.HOME-FDD52612A3\Рабочий стол\Ирина_Раб стол\10-3\5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8773" y="2857497"/>
            <a:ext cx="1500094" cy="1534765"/>
          </a:xfrm>
          <a:prstGeom prst="rect">
            <a:avLst/>
          </a:prstGeom>
          <a:noFill/>
        </p:spPr>
      </p:pic>
      <p:pic>
        <p:nvPicPr>
          <p:cNvPr id="12" name="Picture 3" descr="C:\Documents and Settings\Администратор.HOME-FDD52612A3\Рабочий стол\Ирина_Раб стол\10-3\5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951380" y="2857496"/>
            <a:ext cx="1500094" cy="1534765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.HOME-FDD52612A3\Рабочий стол\Ирина_Раб стол\10-3\5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18408"/>
            <a:ext cx="1500093" cy="1534765"/>
          </a:xfrm>
          <a:prstGeom prst="rect">
            <a:avLst/>
          </a:prstGeom>
          <a:noFill/>
        </p:spPr>
      </p:pic>
      <p:pic>
        <p:nvPicPr>
          <p:cNvPr id="14" name="Picture 3" descr="C:\Documents and Settings\Администратор.HOME-FDD52612A3\Рабочий стол\Ирина_Раб стол\10-3\5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6682" y="3344788"/>
            <a:ext cx="1500093" cy="1534765"/>
          </a:xfrm>
          <a:prstGeom prst="rect">
            <a:avLst/>
          </a:prstGeom>
          <a:noFill/>
        </p:spPr>
      </p:pic>
      <p:pic>
        <p:nvPicPr>
          <p:cNvPr id="16" name="Picture 3" descr="C:\Documents and Settings\Администратор.HOME-FDD52612A3\Рабочий стол\Ирина_Раб стол\10-3\5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429593" y="2857496"/>
            <a:ext cx="1500093" cy="1534765"/>
          </a:xfrm>
          <a:prstGeom prst="rect">
            <a:avLst/>
          </a:prstGeom>
          <a:noFill/>
        </p:spPr>
      </p:pic>
      <p:pic>
        <p:nvPicPr>
          <p:cNvPr id="11" name="Picture 3" descr="C:\Documents and Settings\Администратор.HOME-FDD52612A3\Рабочий стол\Ирина_Раб стол\10-3\5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98621" y="3283877"/>
            <a:ext cx="1500094" cy="1534765"/>
          </a:xfrm>
          <a:prstGeom prst="rect">
            <a:avLst/>
          </a:prstGeom>
          <a:noFill/>
        </p:spPr>
      </p:pic>
      <p:pic>
        <p:nvPicPr>
          <p:cNvPr id="52" name="Picture 3" descr="C:\Documents and Settings\Администратор.HOME-FDD52612A3\Рабочий стол\Ирина_Раб стол\10-3\502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2368" y="3527522"/>
            <a:ext cx="1500093" cy="1534765"/>
          </a:xfrm>
          <a:prstGeom prst="rect">
            <a:avLst/>
          </a:prstGeom>
          <a:noFill/>
        </p:spPr>
      </p:pic>
      <p:pic>
        <p:nvPicPr>
          <p:cNvPr id="1033" name="Picture 9" descr="C:\Documents and Settings\Администратор.HOME-FDD52612A3\Рабочий стол\Ирина_Раб стол\10-3\503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5045" y="4500570"/>
            <a:ext cx="3186111" cy="2279570"/>
          </a:xfrm>
          <a:prstGeom prst="rect">
            <a:avLst/>
          </a:prstGeom>
          <a:noFill/>
        </p:spPr>
      </p:pic>
      <p:pic>
        <p:nvPicPr>
          <p:cNvPr id="1032" name="Picture 8" descr="C:\Documents and Settings\Администратор.HOME-FDD52612A3\Рабочий стол\Ирина_Раб стол\10-3\503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87302" y="5761008"/>
            <a:ext cx="493515" cy="31021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779541"/>
            <a:ext cx="8072494" cy="1857371"/>
          </a:xfrm>
        </p:spPr>
        <p:txBody>
          <a:bodyPr/>
          <a:lstStyle/>
          <a:p>
            <a:pPr indent="0"/>
            <a:r>
              <a:rPr lang="ru-RU" b="1" dirty="0" smtClean="0"/>
              <a:t>Задача</a:t>
            </a:r>
            <a:r>
              <a:rPr lang="ru-RU" dirty="0" smtClean="0"/>
              <a:t>. Есть 7 мешков с монетами. В шести мешках монеты настоящие (каждая весит 10 грамм), а в одном - все монеты фальшивые (каждая весит 9 грамм). </a:t>
            </a:r>
            <a:r>
              <a:rPr lang="ru-RU" dirty="0" smtClean="0"/>
              <a:t>Имеются точные </a:t>
            </a:r>
            <a:r>
              <a:rPr lang="ru-RU" dirty="0" smtClean="0"/>
              <a:t>одночашечные </a:t>
            </a:r>
            <a:r>
              <a:rPr lang="ru-RU" dirty="0" smtClean="0"/>
              <a:t>весы. Какое минимальное количество взвешиваний нужно выполнить, чтобы определить </a:t>
            </a:r>
            <a:r>
              <a:rPr lang="ru-RU" dirty="0" smtClean="0"/>
              <a:t>в каком мешке фальшивые монеты.</a:t>
            </a:r>
          </a:p>
          <a:p>
            <a:endParaRPr lang="ru-RU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3474166" y="4867573"/>
            <a:ext cx="564990" cy="595701"/>
            <a:chOff x="3820072" y="4866071"/>
            <a:chExt cx="1008444" cy="1063259"/>
          </a:xfrm>
        </p:grpSpPr>
        <p:pic>
          <p:nvPicPr>
            <p:cNvPr id="21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20072" y="4929198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3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20072" y="5357826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4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84961">
              <a:off x="4257012" y="5223261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5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84961">
              <a:off x="4257012" y="4866071"/>
              <a:ext cx="571504" cy="571504"/>
            </a:xfrm>
            <a:prstGeom prst="rect">
              <a:avLst/>
            </a:prstGeom>
            <a:noFill/>
          </p:spPr>
        </p:pic>
      </p:grpSp>
      <p:grpSp>
        <p:nvGrpSpPr>
          <p:cNvPr id="50" name="Группа 49"/>
          <p:cNvGrpSpPr/>
          <p:nvPr/>
        </p:nvGrpSpPr>
        <p:grpSpPr>
          <a:xfrm>
            <a:off x="6643702" y="3571876"/>
            <a:ext cx="880524" cy="880523"/>
            <a:chOff x="7533487" y="4682322"/>
            <a:chExt cx="1571637" cy="1571636"/>
          </a:xfrm>
        </p:grpSpPr>
        <p:pic>
          <p:nvPicPr>
            <p:cNvPr id="34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093165">
              <a:off x="7890677" y="5682454"/>
              <a:ext cx="571504" cy="571504"/>
            </a:xfrm>
            <a:prstGeom prst="rect">
              <a:avLst/>
            </a:prstGeom>
            <a:noFill/>
          </p:spPr>
        </p:pic>
        <p:grpSp>
          <p:nvGrpSpPr>
            <p:cNvPr id="49" name="Группа 48"/>
            <p:cNvGrpSpPr/>
            <p:nvPr/>
          </p:nvGrpSpPr>
          <p:grpSpPr>
            <a:xfrm>
              <a:off x="7533487" y="4682322"/>
              <a:ext cx="1571637" cy="1428759"/>
              <a:chOff x="7533487" y="4682322"/>
              <a:chExt cx="1571637" cy="1428759"/>
            </a:xfrm>
          </p:grpSpPr>
          <p:pic>
            <p:nvPicPr>
              <p:cNvPr id="31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454631">
                <a:off x="8015373" y="5164208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2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093165">
                <a:off x="7676364" y="4753760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3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093165">
                <a:off x="7533487" y="5325263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5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093165">
                <a:off x="8390743" y="5539577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6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093165">
                <a:off x="8533620" y="5110950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7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1093165">
                <a:off x="8247868" y="4682322"/>
                <a:ext cx="571504" cy="571504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51" name="Группа 50"/>
          <p:cNvGrpSpPr/>
          <p:nvPr/>
        </p:nvGrpSpPr>
        <p:grpSpPr>
          <a:xfrm rot="5400000">
            <a:off x="5692203" y="4237623"/>
            <a:ext cx="646387" cy="886530"/>
            <a:chOff x="6307208" y="4521267"/>
            <a:chExt cx="1153728" cy="1582355"/>
          </a:xfrm>
        </p:grpSpPr>
        <p:pic>
          <p:nvPicPr>
            <p:cNvPr id="41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115929">
              <a:off x="6878712" y="5021332"/>
              <a:ext cx="571504" cy="571504"/>
            </a:xfrm>
            <a:prstGeom prst="rect">
              <a:avLst/>
            </a:prstGeom>
            <a:noFill/>
          </p:spPr>
        </p:pic>
        <p:grpSp>
          <p:nvGrpSpPr>
            <p:cNvPr id="48" name="Группа 47"/>
            <p:cNvGrpSpPr/>
            <p:nvPr/>
          </p:nvGrpSpPr>
          <p:grpSpPr>
            <a:xfrm>
              <a:off x="6307208" y="4521267"/>
              <a:ext cx="1071570" cy="1582355"/>
              <a:chOff x="6307208" y="4521267"/>
              <a:chExt cx="1071570" cy="1582355"/>
            </a:xfrm>
          </p:grpSpPr>
          <p:pic>
            <p:nvPicPr>
              <p:cNvPr id="38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20679092">
                <a:off x="6307208" y="4521267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39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1454631">
                <a:off x="6807274" y="4521267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40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402390">
                <a:off x="6378646" y="5021332"/>
                <a:ext cx="571504" cy="571504"/>
              </a:xfrm>
              <a:prstGeom prst="rect">
                <a:avLst/>
              </a:prstGeom>
              <a:noFill/>
            </p:spPr>
          </p:pic>
          <p:pic>
            <p:nvPicPr>
              <p:cNvPr id="42" name="Picture 5" descr="C:\Documents and Settings\Администратор.HOME-FDD52612A3\Рабочий стол\Ирина_Раб стол\10-3\5021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 rot="402390">
                <a:off x="6389366" y="5532118"/>
                <a:ext cx="571504" cy="571504"/>
              </a:xfrm>
              <a:prstGeom prst="rect">
                <a:avLst/>
              </a:prstGeom>
              <a:noFill/>
            </p:spPr>
          </p:pic>
        </p:grpSp>
        <p:pic>
          <p:nvPicPr>
            <p:cNvPr id="43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9115929">
              <a:off x="6889432" y="5532118"/>
              <a:ext cx="571504" cy="571504"/>
            </a:xfrm>
            <a:prstGeom prst="rect">
              <a:avLst/>
            </a:prstGeom>
            <a:noFill/>
          </p:spPr>
        </p:pic>
      </p:grpSp>
      <p:sp>
        <p:nvSpPr>
          <p:cNvPr id="53" name="Прямоугольник 52"/>
          <p:cNvSpPr/>
          <p:nvPr/>
        </p:nvSpPr>
        <p:spPr>
          <a:xfrm>
            <a:off x="854976" y="3588434"/>
            <a:ext cx="462250" cy="787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438672" y="3466611"/>
            <a:ext cx="462250" cy="787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1525001" y="3892991"/>
            <a:ext cx="462250" cy="787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3656900" y="3953902"/>
            <a:ext cx="462250" cy="787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727887" y="3466611"/>
            <a:ext cx="462250" cy="787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7855972" y="3405698"/>
            <a:ext cx="462250" cy="787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Администратор.HOME-FDD52612A3\Рабочий стол\Ирина_Раб стол\10-3\502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54631">
            <a:off x="602037" y="4492812"/>
            <a:ext cx="320190" cy="320190"/>
          </a:xfrm>
          <a:prstGeom prst="rect">
            <a:avLst/>
          </a:prstGeom>
          <a:noFill/>
        </p:spPr>
      </p:pic>
      <p:grpSp>
        <p:nvGrpSpPr>
          <p:cNvPr id="45" name="Группа 44"/>
          <p:cNvGrpSpPr/>
          <p:nvPr/>
        </p:nvGrpSpPr>
        <p:grpSpPr>
          <a:xfrm>
            <a:off x="2560495" y="4380282"/>
            <a:ext cx="564989" cy="560333"/>
            <a:chOff x="2643174" y="4420820"/>
            <a:chExt cx="1008444" cy="1000132"/>
          </a:xfrm>
        </p:grpSpPr>
        <p:pic>
          <p:nvPicPr>
            <p:cNvPr id="19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643174" y="4555385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0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84961">
              <a:off x="3080114" y="4420820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2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84961">
              <a:off x="2937237" y="4849448"/>
              <a:ext cx="571504" cy="571504"/>
            </a:xfrm>
            <a:prstGeom prst="rect">
              <a:avLst/>
            </a:prstGeom>
            <a:noFill/>
          </p:spPr>
        </p:pic>
      </p:grpSp>
      <p:sp>
        <p:nvSpPr>
          <p:cNvPr id="67" name="TextBox 66"/>
          <p:cNvSpPr txBox="1"/>
          <p:nvPr/>
        </p:nvSpPr>
        <p:spPr>
          <a:xfrm>
            <a:off x="714348" y="5848164"/>
            <a:ext cx="5000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Идеальный вес: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14348" y="615013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10 + 20 + 30 + 40 + 50 +60 + 70 = </a:t>
            </a:r>
            <a:r>
              <a:rPr lang="ru-RU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 (г)</a:t>
            </a: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4570571" y="5050307"/>
            <a:ext cx="564990" cy="720429"/>
            <a:chOff x="5105955" y="5366136"/>
            <a:chExt cx="1008444" cy="1285884"/>
          </a:xfrm>
        </p:grpSpPr>
        <p:pic>
          <p:nvPicPr>
            <p:cNvPr id="26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955" y="5429263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7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05955" y="5857891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8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84961">
              <a:off x="5542895" y="5723326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29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1184961">
              <a:off x="5542895" y="5366136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30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21093165">
              <a:off x="5400019" y="6080516"/>
              <a:ext cx="571504" cy="571504"/>
            </a:xfrm>
            <a:prstGeom prst="rect">
              <a:avLst/>
            </a:prstGeom>
            <a:noFill/>
          </p:spPr>
        </p:pic>
      </p:grpSp>
      <p:sp>
        <p:nvSpPr>
          <p:cNvPr id="57" name="Прямоугольник 56"/>
          <p:cNvSpPr/>
          <p:nvPr/>
        </p:nvSpPr>
        <p:spPr>
          <a:xfrm>
            <a:off x="4631482" y="4075725"/>
            <a:ext cx="462250" cy="787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1464090" y="4806662"/>
            <a:ext cx="564989" cy="395581"/>
            <a:chOff x="1363804" y="4944024"/>
            <a:chExt cx="1008444" cy="706069"/>
          </a:xfrm>
        </p:grpSpPr>
        <p:pic>
          <p:nvPicPr>
            <p:cNvPr id="17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63804" y="5078589"/>
              <a:ext cx="571504" cy="571504"/>
            </a:xfrm>
            <a:prstGeom prst="rect">
              <a:avLst/>
            </a:prstGeom>
            <a:noFill/>
          </p:spPr>
        </p:pic>
        <p:pic>
          <p:nvPicPr>
            <p:cNvPr id="18" name="Picture 5" descr="C:\Documents and Settings\Администратор.HOME-FDD52612A3\Рабочий стол\Ирина_Раб стол\10-3\502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rot="6720586">
              <a:off x="1800744" y="4944024"/>
              <a:ext cx="571504" cy="571504"/>
            </a:xfrm>
            <a:prstGeom prst="rect">
              <a:avLst/>
            </a:prstGeom>
            <a:noFill/>
          </p:spPr>
        </p:pic>
      </p:grpSp>
      <p:sp>
        <p:nvSpPr>
          <p:cNvPr id="60" name="Стрелка влево 59"/>
          <p:cNvSpPr/>
          <p:nvPr/>
        </p:nvSpPr>
        <p:spPr>
          <a:xfrm rot="18737772">
            <a:off x="6956423" y="5394328"/>
            <a:ext cx="642942" cy="357190"/>
          </a:xfrm>
          <a:prstGeom prst="leftArrow">
            <a:avLst>
              <a:gd name="adj1" fmla="val 58505"/>
              <a:gd name="adj2" fmla="val 47874"/>
            </a:avLst>
          </a:prstGeom>
          <a:ln w="19050">
            <a:solidFill>
              <a:schemeClr val="bg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3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7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0.17292 0.06967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00" y="3500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0.2842 -0.036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00" y="-19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41997 -0.0324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-16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0.59062 0.07268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00" y="360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11111E-6 L 0.68507 0.01042 " pathEditMode="relative" ptsTypes="AA">
                                      <p:cBhvr>
                                        <p:cTn id="8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779 0.1050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00" y="5300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7037E-6 L 0.01667 0.1460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3" grpId="1"/>
      <p:bldP spid="55" grpId="0"/>
      <p:bldP spid="55" grpId="1"/>
      <p:bldP spid="54" grpId="0"/>
      <p:bldP spid="54" grpId="1"/>
      <p:bldP spid="56" grpId="0"/>
      <p:bldP spid="56" grpId="1"/>
      <p:bldP spid="58" grpId="0"/>
      <p:bldP spid="58" grpId="1"/>
      <p:bldP spid="59" grpId="0"/>
      <p:bldP spid="59" grpId="1"/>
      <p:bldP spid="67" grpId="0"/>
      <p:bldP spid="67" grpId="1"/>
      <p:bldP spid="68" grpId="0"/>
      <p:bldP spid="68" grpId="1"/>
      <p:bldP spid="57" grpId="0"/>
      <p:bldP spid="60" grpId="0" animBg="1"/>
      <p:bldP spid="6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систем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85786" y="928707"/>
          <a:ext cx="7858122" cy="5286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7224" y="3929066"/>
            <a:ext cx="378621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Arial" pitchFamily="34" charset="0"/>
                <a:cs typeface="Arial" pitchFamily="34" charset="0"/>
              </a:rPr>
              <a:t>Между элементами систем существуют: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материальные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связи</a:t>
            </a:r>
            <a:endParaRPr lang="ru-RU" sz="2200" dirty="0" smtClean="0">
              <a:latin typeface="Arial" pitchFamily="34" charset="0"/>
              <a:cs typeface="Arial" pitchFamily="34" charset="0"/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ru-RU" sz="2200" dirty="0" smtClean="0">
                <a:latin typeface="Arial" pitchFamily="34" charset="0"/>
                <a:cs typeface="Arial" pitchFamily="34" charset="0"/>
              </a:rPr>
              <a:t>информационные связи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Информационные связи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8215369" cy="1928826"/>
          </a:xfrm>
        </p:spPr>
        <p:txBody>
          <a:bodyPr/>
          <a:lstStyle/>
          <a:p>
            <a:r>
              <a:rPr lang="ru-RU" b="1" dirty="0" smtClean="0"/>
              <a:t>Информационные связи </a:t>
            </a:r>
            <a:r>
              <a:rPr lang="ru-RU" b="1" dirty="0" smtClean="0"/>
              <a:t> </a:t>
            </a:r>
            <a:r>
              <a:rPr lang="ru-RU" dirty="0" smtClean="0"/>
              <a:t>- передача </a:t>
            </a:r>
            <a:r>
              <a:rPr lang="ru-RU" dirty="0" smtClean="0"/>
              <a:t>информации от одного элемента системы к другому, </a:t>
            </a:r>
            <a:r>
              <a:rPr lang="ru-RU" dirty="0" smtClean="0"/>
              <a:t>обмен </a:t>
            </a:r>
            <a:r>
              <a:rPr lang="ru-RU" dirty="0" smtClean="0"/>
              <a:t>информацией между элементами системы, </a:t>
            </a:r>
            <a:r>
              <a:rPr lang="ru-RU" dirty="0" smtClean="0"/>
              <a:t>хранение </a:t>
            </a:r>
            <a:r>
              <a:rPr lang="ru-RU" dirty="0" smtClean="0"/>
              <a:t>и </a:t>
            </a:r>
            <a:r>
              <a:rPr lang="ru-RU" dirty="0" smtClean="0"/>
              <a:t>обработка информации.</a:t>
            </a:r>
            <a:endParaRPr lang="ru-RU" dirty="0"/>
          </a:p>
        </p:txBody>
      </p:sp>
      <p:pic>
        <p:nvPicPr>
          <p:cNvPr id="4" name="Рисунок 3" descr="2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15272" y="3571900"/>
            <a:ext cx="3922930" cy="24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 descr="2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571900"/>
            <a:ext cx="3922930" cy="24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05Тех"/>
          <p:cNvSpPr txBox="1"/>
          <p:nvPr/>
        </p:nvSpPr>
        <p:spPr>
          <a:xfrm>
            <a:off x="785786" y="6072206"/>
            <a:ext cx="385765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Растительный мир</a:t>
            </a:r>
          </a:p>
        </p:txBody>
      </p:sp>
      <p:sp>
        <p:nvSpPr>
          <p:cNvPr id="7" name="05Тех"/>
          <p:cNvSpPr txBox="1"/>
          <p:nvPr/>
        </p:nvSpPr>
        <p:spPr>
          <a:xfrm>
            <a:off x="4786314" y="6072206"/>
            <a:ext cx="40005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Животный мир</a:t>
            </a:r>
          </a:p>
        </p:txBody>
      </p:sp>
      <p:sp>
        <p:nvSpPr>
          <p:cNvPr id="8" name="05Тех"/>
          <p:cNvSpPr txBox="1"/>
          <p:nvPr/>
        </p:nvSpPr>
        <p:spPr>
          <a:xfrm>
            <a:off x="727418" y="3071810"/>
            <a:ext cx="8001056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Естественные (природные) системы</a:t>
            </a:r>
          </a:p>
        </p:txBody>
      </p:sp>
      <p:sp>
        <p:nvSpPr>
          <p:cNvPr id="11" name="05Тех"/>
          <p:cNvSpPr txBox="1"/>
          <p:nvPr/>
        </p:nvSpPr>
        <p:spPr>
          <a:xfrm>
            <a:off x="785786" y="6088414"/>
            <a:ext cx="385765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Технические</a:t>
            </a:r>
          </a:p>
        </p:txBody>
      </p:sp>
      <p:sp>
        <p:nvSpPr>
          <p:cNvPr id="12" name="05Тех"/>
          <p:cNvSpPr txBox="1"/>
          <p:nvPr/>
        </p:nvSpPr>
        <p:spPr>
          <a:xfrm>
            <a:off x="4786314" y="6088414"/>
            <a:ext cx="400052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Arial" pitchFamily="34" charset="0"/>
                <a:cs typeface="Arial" pitchFamily="34" charset="0"/>
              </a:rPr>
              <a:t>Общественные (социальные)</a:t>
            </a:r>
          </a:p>
        </p:txBody>
      </p:sp>
      <p:sp>
        <p:nvSpPr>
          <p:cNvPr id="13" name="05Тех"/>
          <p:cNvSpPr txBox="1"/>
          <p:nvPr/>
        </p:nvSpPr>
        <p:spPr>
          <a:xfrm>
            <a:off x="727418" y="3088018"/>
            <a:ext cx="8001056" cy="43088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Искусственные системы</a:t>
            </a:r>
          </a:p>
        </p:txBody>
      </p:sp>
      <p:pic>
        <p:nvPicPr>
          <p:cNvPr id="14" name="Рисунок 13" descr="2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348" y="3571876"/>
            <a:ext cx="3922930" cy="24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20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15498" y="3571876"/>
            <a:ext cx="3922930" cy="244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0066" y="1110200"/>
            <a:ext cx="7431024" cy="476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2707</TotalTime>
  <Words>463</Words>
  <Application>Microsoft Office PowerPoint</Application>
  <PresentationFormat>Экран (4:3)</PresentationFormat>
  <Paragraphs>106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ИНФОРМАЦИОННЫЕ СВЯЗИ В СИСТЕМАХ РАЗЛИЧНОЙ ПРИРОДЫ</vt:lpstr>
      <vt:lpstr>Системы</vt:lpstr>
      <vt:lpstr>Системный эффект</vt:lpstr>
      <vt:lpstr>Состав системы</vt:lpstr>
      <vt:lpstr>Системный подход</vt:lpstr>
      <vt:lpstr>Слайд 6</vt:lpstr>
      <vt:lpstr>Классификация систем </vt:lpstr>
      <vt:lpstr>Информационные связи</vt:lpstr>
      <vt:lpstr>Слайд 9</vt:lpstr>
      <vt:lpstr>Системы управления</vt:lpstr>
      <vt:lpstr>Модель системы управления</vt:lpstr>
      <vt:lpstr>Классификация систем управления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ИНФОРМАЦИОННЫЕ СВЯЗИ В СИСТЕМАХ РАЗЛИЧНОЙ ПРИРОДЫ</dc:title>
  <dc:creator>MK</dc:creator>
  <cp:lastModifiedBy>admin</cp:lastModifiedBy>
  <cp:revision>6</cp:revision>
  <dcterms:modified xsi:type="dcterms:W3CDTF">2024-09-23T05:31:19Z</dcterms:modified>
</cp:coreProperties>
</file>