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5" r:id="rId3"/>
    <p:sldId id="318" r:id="rId4"/>
    <p:sldId id="324" r:id="rId5"/>
    <p:sldId id="325" r:id="rId6"/>
    <p:sldId id="329" r:id="rId7"/>
    <p:sldId id="333" r:id="rId8"/>
    <p:sldId id="332" r:id="rId9"/>
    <p:sldId id="337" r:id="rId10"/>
    <p:sldId id="347" r:id="rId11"/>
    <p:sldId id="350" r:id="rId12"/>
    <p:sldId id="343" r:id="rId13"/>
    <p:sldId id="34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7" autoAdjust="0"/>
    <p:restoredTop sz="93448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orient="horz" pos="663"/>
        <p:guide orient="horz" pos="4065"/>
        <p:guide pos="2926"/>
        <p:guide pos="385"/>
        <p:guide pos="5602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06F2D-B000-47FC-85E7-E92ACEEA56D5}" type="doc">
      <dgm:prSet loTypeId="urn:microsoft.com/office/officeart/2005/8/layout/bList2#1" loCatId="list" qsTypeId="urn:microsoft.com/office/officeart/2005/8/quickstyle/3d2" qsCatId="3D" csTypeId="urn:microsoft.com/office/officeart/2005/8/colors/accent1_4" csCatId="accent1" phldr="1"/>
      <dgm:spPr/>
    </dgm:pt>
    <dgm:pt modelId="{0409CA5E-6951-4B0A-9C72-33CF12D4E2C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Обработка</a:t>
          </a:r>
          <a:endParaRPr lang="ru-RU" dirty="0"/>
        </a:p>
      </dgm:t>
    </dgm:pt>
    <dgm:pt modelId="{DB34EF85-D88E-4118-9BED-BE0E081CF053}" type="parTrans" cxnId="{BF8CB08F-B01F-4EA6-9089-308C82EAE43C}">
      <dgm:prSet/>
      <dgm:spPr/>
      <dgm:t>
        <a:bodyPr/>
        <a:lstStyle/>
        <a:p>
          <a:endParaRPr lang="ru-RU"/>
        </a:p>
      </dgm:t>
    </dgm:pt>
    <dgm:pt modelId="{E4A4CEB6-3C16-4CBF-A094-6A1651B3D964}" type="sibTrans" cxnId="{BF8CB08F-B01F-4EA6-9089-308C82EAE43C}">
      <dgm:prSet/>
      <dgm:spPr/>
      <dgm:t>
        <a:bodyPr/>
        <a:lstStyle/>
        <a:p>
          <a:endParaRPr lang="ru-RU"/>
        </a:p>
      </dgm:t>
    </dgm:pt>
    <dgm:pt modelId="{209F198E-6A8A-4552-9A8F-4C2C591C402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Передача</a:t>
          </a:r>
          <a:endParaRPr lang="ru-RU" dirty="0"/>
        </a:p>
      </dgm:t>
    </dgm:pt>
    <dgm:pt modelId="{57B5232B-06F5-4B91-BB9D-5AC7BAD594BA}" type="parTrans" cxnId="{1FEADFB6-9C2F-4DCA-954A-296C185AACF2}">
      <dgm:prSet/>
      <dgm:spPr/>
      <dgm:t>
        <a:bodyPr/>
        <a:lstStyle/>
        <a:p>
          <a:endParaRPr lang="ru-RU"/>
        </a:p>
      </dgm:t>
    </dgm:pt>
    <dgm:pt modelId="{46EDF3A2-0159-436B-8627-3C6365B23A7D}" type="sibTrans" cxnId="{1FEADFB6-9C2F-4DCA-954A-296C185AACF2}">
      <dgm:prSet/>
      <dgm:spPr/>
      <dgm:t>
        <a:bodyPr/>
        <a:lstStyle/>
        <a:p>
          <a:endParaRPr lang="ru-RU"/>
        </a:p>
      </dgm:t>
    </dgm:pt>
    <dgm:pt modelId="{467F7279-F697-4C23-BB11-551000F4CF5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smtClean="0"/>
            <a:t>Хранение </a:t>
          </a:r>
          <a:endParaRPr lang="ru-RU" dirty="0"/>
        </a:p>
      </dgm:t>
    </dgm:pt>
    <dgm:pt modelId="{A025D882-D9F8-4746-BE6C-3111641F5616}" type="parTrans" cxnId="{5B7066FC-DBDB-4358-A535-4B1DB181086C}">
      <dgm:prSet/>
      <dgm:spPr/>
      <dgm:t>
        <a:bodyPr/>
        <a:lstStyle/>
        <a:p>
          <a:endParaRPr lang="ru-RU"/>
        </a:p>
      </dgm:t>
    </dgm:pt>
    <dgm:pt modelId="{854F3296-E7C5-40F2-8789-74D5C19BDD21}" type="sibTrans" cxnId="{5B7066FC-DBDB-4358-A535-4B1DB181086C}">
      <dgm:prSet/>
      <dgm:spPr/>
      <dgm:t>
        <a:bodyPr/>
        <a:lstStyle/>
        <a:p>
          <a:endParaRPr lang="ru-RU"/>
        </a:p>
      </dgm:t>
    </dgm:pt>
    <dgm:pt modelId="{52CC7097-FFCD-43A8-BCD9-3F42C698CD52}" type="pres">
      <dgm:prSet presAssocID="{A8C06F2D-B000-47FC-85E7-E92ACEEA56D5}" presName="diagram" presStyleCnt="0">
        <dgm:presLayoutVars>
          <dgm:dir/>
          <dgm:animLvl val="lvl"/>
          <dgm:resizeHandles val="exact"/>
        </dgm:presLayoutVars>
      </dgm:prSet>
      <dgm:spPr/>
    </dgm:pt>
    <dgm:pt modelId="{ED31874B-8475-449C-8D46-6ABA92976E4A}" type="pres">
      <dgm:prSet presAssocID="{0409CA5E-6951-4B0A-9C72-33CF12D4E2C1}" presName="compNode" presStyleCnt="0"/>
      <dgm:spPr/>
    </dgm:pt>
    <dgm:pt modelId="{823A152D-F836-4406-B330-21CDB0B6F859}" type="pres">
      <dgm:prSet presAssocID="{0409CA5E-6951-4B0A-9C72-33CF12D4E2C1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51DDA7-06FE-48DF-9325-D3EAB88EAF97}" type="pres">
      <dgm:prSet presAssocID="{0409CA5E-6951-4B0A-9C72-33CF12D4E2C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135DB-43BA-4F68-83D4-EE00065AA6A6}" type="pres">
      <dgm:prSet presAssocID="{0409CA5E-6951-4B0A-9C72-33CF12D4E2C1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31238DE5-788F-48E2-9E1C-CD2E35A8CA48}" type="pres">
      <dgm:prSet presAssocID="{0409CA5E-6951-4B0A-9C72-33CF12D4E2C1}" presName="adorn" presStyleLbl="fgAccFollowNode1" presStyleIdx="0" presStyleCnt="3" custScaleX="32274" custScaleY="32274"/>
      <dgm:spPr/>
    </dgm:pt>
    <dgm:pt modelId="{48C49896-E303-4532-ADB5-FD8EF7BC5324}" type="pres">
      <dgm:prSet presAssocID="{E4A4CEB6-3C16-4CBF-A094-6A1651B3D9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4884462-2A61-4183-9070-70C16AA4EDB7}" type="pres">
      <dgm:prSet presAssocID="{467F7279-F697-4C23-BB11-551000F4CF5C}" presName="compNode" presStyleCnt="0"/>
      <dgm:spPr/>
    </dgm:pt>
    <dgm:pt modelId="{02A2ACBE-4373-4E91-81DE-9A697B45F21B}" type="pres">
      <dgm:prSet presAssocID="{467F7279-F697-4C23-BB11-551000F4CF5C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C9E608-931A-4762-BEAD-210D192CBE46}" type="pres">
      <dgm:prSet presAssocID="{467F7279-F697-4C23-BB11-551000F4CF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45506-2850-4AC4-B5B0-6F18EE59EBB5}" type="pres">
      <dgm:prSet presAssocID="{467F7279-F697-4C23-BB11-551000F4CF5C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193FBB68-0A90-4CEC-8CA3-920DC7C38CF7}" type="pres">
      <dgm:prSet presAssocID="{467F7279-F697-4C23-BB11-551000F4CF5C}" presName="adorn" presStyleLbl="fgAccFollowNode1" presStyleIdx="1" presStyleCnt="3" custScaleX="32274" custScaleY="32274"/>
      <dgm:spPr/>
    </dgm:pt>
    <dgm:pt modelId="{62A61AB0-66B6-460A-9299-992E2967ED1C}" type="pres">
      <dgm:prSet presAssocID="{854F3296-E7C5-40F2-8789-74D5C19BDD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B684B6-13F0-473F-8D61-662908847A1D}" type="pres">
      <dgm:prSet presAssocID="{209F198E-6A8A-4552-9A8F-4C2C591C4026}" presName="compNode" presStyleCnt="0"/>
      <dgm:spPr/>
    </dgm:pt>
    <dgm:pt modelId="{B6604707-E29A-4DC2-B113-099C00A51F0C}" type="pres">
      <dgm:prSet presAssocID="{209F198E-6A8A-4552-9A8F-4C2C591C4026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17CE9E4-F7C1-49D1-98B6-A242A53BACB7}" type="pres">
      <dgm:prSet presAssocID="{209F198E-6A8A-4552-9A8F-4C2C591C402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D9825-CD0E-4424-989F-BFFB6E8D75CD}" type="pres">
      <dgm:prSet presAssocID="{209F198E-6A8A-4552-9A8F-4C2C591C4026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5D91663B-5869-471E-9777-B39254CF4A13}" type="pres">
      <dgm:prSet presAssocID="{209F198E-6A8A-4552-9A8F-4C2C591C4026}" presName="adorn" presStyleLbl="fgAccFollowNode1" presStyleIdx="2" presStyleCnt="3" custScaleX="32274" custScaleY="32274"/>
      <dgm:spPr/>
    </dgm:pt>
  </dgm:ptLst>
  <dgm:cxnLst>
    <dgm:cxn modelId="{AE4BD509-E7BE-43AC-84F7-E224BC10B3FF}" type="presOf" srcId="{A8C06F2D-B000-47FC-85E7-E92ACEEA56D5}" destId="{52CC7097-FFCD-43A8-BCD9-3F42C698CD52}" srcOrd="0" destOrd="0" presId="urn:microsoft.com/office/officeart/2005/8/layout/bList2#1"/>
    <dgm:cxn modelId="{F900F1A9-C7C6-49D9-B9CF-E2AEB992E196}" type="presOf" srcId="{467F7279-F697-4C23-BB11-551000F4CF5C}" destId="{C4C9E608-931A-4762-BEAD-210D192CBE46}" srcOrd="0" destOrd="0" presId="urn:microsoft.com/office/officeart/2005/8/layout/bList2#1"/>
    <dgm:cxn modelId="{879C8A60-12D8-4EFE-8589-A7D2B8077229}" type="presOf" srcId="{0409CA5E-6951-4B0A-9C72-33CF12D4E2C1}" destId="{5551DDA7-06FE-48DF-9325-D3EAB88EAF97}" srcOrd="0" destOrd="0" presId="urn:microsoft.com/office/officeart/2005/8/layout/bList2#1"/>
    <dgm:cxn modelId="{7FC72629-6CAF-42AD-B634-EF35707879B2}" type="presOf" srcId="{467F7279-F697-4C23-BB11-551000F4CF5C}" destId="{B7345506-2850-4AC4-B5B0-6F18EE59EBB5}" srcOrd="1" destOrd="0" presId="urn:microsoft.com/office/officeart/2005/8/layout/bList2#1"/>
    <dgm:cxn modelId="{BF8CB08F-B01F-4EA6-9089-308C82EAE43C}" srcId="{A8C06F2D-B000-47FC-85E7-E92ACEEA56D5}" destId="{0409CA5E-6951-4B0A-9C72-33CF12D4E2C1}" srcOrd="0" destOrd="0" parTransId="{DB34EF85-D88E-4118-9BED-BE0E081CF053}" sibTransId="{E4A4CEB6-3C16-4CBF-A094-6A1651B3D964}"/>
    <dgm:cxn modelId="{59341F87-4ED1-4259-9EE7-5898B06A2929}" type="presOf" srcId="{209F198E-6A8A-4552-9A8F-4C2C591C4026}" destId="{017CE9E4-F7C1-49D1-98B6-A242A53BACB7}" srcOrd="0" destOrd="0" presId="urn:microsoft.com/office/officeart/2005/8/layout/bList2#1"/>
    <dgm:cxn modelId="{DF5FEB40-B8F7-4F83-B62C-234B7BF4680D}" type="presOf" srcId="{0409CA5E-6951-4B0A-9C72-33CF12D4E2C1}" destId="{1E4135DB-43BA-4F68-83D4-EE00065AA6A6}" srcOrd="1" destOrd="0" presId="urn:microsoft.com/office/officeart/2005/8/layout/bList2#1"/>
    <dgm:cxn modelId="{1FEADFB6-9C2F-4DCA-954A-296C185AACF2}" srcId="{A8C06F2D-B000-47FC-85E7-E92ACEEA56D5}" destId="{209F198E-6A8A-4552-9A8F-4C2C591C4026}" srcOrd="2" destOrd="0" parTransId="{57B5232B-06F5-4B91-BB9D-5AC7BAD594BA}" sibTransId="{46EDF3A2-0159-436B-8627-3C6365B23A7D}"/>
    <dgm:cxn modelId="{5B7066FC-DBDB-4358-A535-4B1DB181086C}" srcId="{A8C06F2D-B000-47FC-85E7-E92ACEEA56D5}" destId="{467F7279-F697-4C23-BB11-551000F4CF5C}" srcOrd="1" destOrd="0" parTransId="{A025D882-D9F8-4746-BE6C-3111641F5616}" sibTransId="{854F3296-E7C5-40F2-8789-74D5C19BDD21}"/>
    <dgm:cxn modelId="{CCF730A5-54EB-46AA-AA99-3B46E9009260}" type="presOf" srcId="{209F198E-6A8A-4552-9A8F-4C2C591C4026}" destId="{39CD9825-CD0E-4424-989F-BFFB6E8D75CD}" srcOrd="1" destOrd="0" presId="urn:microsoft.com/office/officeart/2005/8/layout/bList2#1"/>
    <dgm:cxn modelId="{07B7C51B-344A-4655-A747-D0236F4B1DF7}" type="presOf" srcId="{E4A4CEB6-3C16-4CBF-A094-6A1651B3D964}" destId="{48C49896-E303-4532-ADB5-FD8EF7BC5324}" srcOrd="0" destOrd="0" presId="urn:microsoft.com/office/officeart/2005/8/layout/bList2#1"/>
    <dgm:cxn modelId="{1B5D5212-D2B2-40EC-94BF-3EA4513CDA03}" type="presOf" srcId="{854F3296-E7C5-40F2-8789-74D5C19BDD21}" destId="{62A61AB0-66B6-460A-9299-992E2967ED1C}" srcOrd="0" destOrd="0" presId="urn:microsoft.com/office/officeart/2005/8/layout/bList2#1"/>
    <dgm:cxn modelId="{58F5F1B6-6425-43BF-9F34-02E2A6370574}" type="presParOf" srcId="{52CC7097-FFCD-43A8-BCD9-3F42C698CD52}" destId="{ED31874B-8475-449C-8D46-6ABA92976E4A}" srcOrd="0" destOrd="0" presId="urn:microsoft.com/office/officeart/2005/8/layout/bList2#1"/>
    <dgm:cxn modelId="{AB63E6A4-BAD3-4465-A4A8-58F38154A0B1}" type="presParOf" srcId="{ED31874B-8475-449C-8D46-6ABA92976E4A}" destId="{823A152D-F836-4406-B330-21CDB0B6F859}" srcOrd="0" destOrd="0" presId="urn:microsoft.com/office/officeart/2005/8/layout/bList2#1"/>
    <dgm:cxn modelId="{AD17B5BA-3658-4BE9-9297-54F818DF08F2}" type="presParOf" srcId="{ED31874B-8475-449C-8D46-6ABA92976E4A}" destId="{5551DDA7-06FE-48DF-9325-D3EAB88EAF97}" srcOrd="1" destOrd="0" presId="urn:microsoft.com/office/officeart/2005/8/layout/bList2#1"/>
    <dgm:cxn modelId="{CEC35936-FD19-4CAD-9CAB-67907D24998E}" type="presParOf" srcId="{ED31874B-8475-449C-8D46-6ABA92976E4A}" destId="{1E4135DB-43BA-4F68-83D4-EE00065AA6A6}" srcOrd="2" destOrd="0" presId="urn:microsoft.com/office/officeart/2005/8/layout/bList2#1"/>
    <dgm:cxn modelId="{4BA5C9A0-12A4-41ED-BCFB-263EC935DA0F}" type="presParOf" srcId="{ED31874B-8475-449C-8D46-6ABA92976E4A}" destId="{31238DE5-788F-48E2-9E1C-CD2E35A8CA48}" srcOrd="3" destOrd="0" presId="urn:microsoft.com/office/officeart/2005/8/layout/bList2#1"/>
    <dgm:cxn modelId="{3B34A8C5-FB9C-4C8D-9C9D-A1548BEF273F}" type="presParOf" srcId="{52CC7097-FFCD-43A8-BCD9-3F42C698CD52}" destId="{48C49896-E303-4532-ADB5-FD8EF7BC5324}" srcOrd="1" destOrd="0" presId="urn:microsoft.com/office/officeart/2005/8/layout/bList2#1"/>
    <dgm:cxn modelId="{7E7A21CE-0E64-481B-8AD7-1F8C668752A1}" type="presParOf" srcId="{52CC7097-FFCD-43A8-BCD9-3F42C698CD52}" destId="{74884462-2A61-4183-9070-70C16AA4EDB7}" srcOrd="2" destOrd="0" presId="urn:microsoft.com/office/officeart/2005/8/layout/bList2#1"/>
    <dgm:cxn modelId="{9D4BB251-038E-4CE6-A963-B8BABB995EDC}" type="presParOf" srcId="{74884462-2A61-4183-9070-70C16AA4EDB7}" destId="{02A2ACBE-4373-4E91-81DE-9A697B45F21B}" srcOrd="0" destOrd="0" presId="urn:microsoft.com/office/officeart/2005/8/layout/bList2#1"/>
    <dgm:cxn modelId="{CE9CAD66-29F7-4B40-8AC6-EB37BDE99295}" type="presParOf" srcId="{74884462-2A61-4183-9070-70C16AA4EDB7}" destId="{C4C9E608-931A-4762-BEAD-210D192CBE46}" srcOrd="1" destOrd="0" presId="urn:microsoft.com/office/officeart/2005/8/layout/bList2#1"/>
    <dgm:cxn modelId="{A84C5CFD-3F44-4838-B7BD-F48D6652D726}" type="presParOf" srcId="{74884462-2A61-4183-9070-70C16AA4EDB7}" destId="{B7345506-2850-4AC4-B5B0-6F18EE59EBB5}" srcOrd="2" destOrd="0" presId="urn:microsoft.com/office/officeart/2005/8/layout/bList2#1"/>
    <dgm:cxn modelId="{9E169AE3-EA11-4CE3-B03B-5C35FD5FF8CC}" type="presParOf" srcId="{74884462-2A61-4183-9070-70C16AA4EDB7}" destId="{193FBB68-0A90-4CEC-8CA3-920DC7C38CF7}" srcOrd="3" destOrd="0" presId="urn:microsoft.com/office/officeart/2005/8/layout/bList2#1"/>
    <dgm:cxn modelId="{21998C64-EE4E-4B35-9E12-F11E0DAE43F2}" type="presParOf" srcId="{52CC7097-FFCD-43A8-BCD9-3F42C698CD52}" destId="{62A61AB0-66B6-460A-9299-992E2967ED1C}" srcOrd="3" destOrd="0" presId="urn:microsoft.com/office/officeart/2005/8/layout/bList2#1"/>
    <dgm:cxn modelId="{49363C6E-414F-40F2-A504-A932F93811EB}" type="presParOf" srcId="{52CC7097-FFCD-43A8-BCD9-3F42C698CD52}" destId="{4CB684B6-13F0-473F-8D61-662908847A1D}" srcOrd="4" destOrd="0" presId="urn:microsoft.com/office/officeart/2005/8/layout/bList2#1"/>
    <dgm:cxn modelId="{F9EFAA99-810A-4813-AB1D-FE75060566D3}" type="presParOf" srcId="{4CB684B6-13F0-473F-8D61-662908847A1D}" destId="{B6604707-E29A-4DC2-B113-099C00A51F0C}" srcOrd="0" destOrd="0" presId="urn:microsoft.com/office/officeart/2005/8/layout/bList2#1"/>
    <dgm:cxn modelId="{269B3A9C-FDBF-4F61-B00B-9D273B7D27B0}" type="presParOf" srcId="{4CB684B6-13F0-473F-8D61-662908847A1D}" destId="{017CE9E4-F7C1-49D1-98B6-A242A53BACB7}" srcOrd="1" destOrd="0" presId="urn:microsoft.com/office/officeart/2005/8/layout/bList2#1"/>
    <dgm:cxn modelId="{0CCE28DF-14C0-496A-9843-9084EAE23C3D}" type="presParOf" srcId="{4CB684B6-13F0-473F-8D61-662908847A1D}" destId="{39CD9825-CD0E-4424-989F-BFFB6E8D75CD}" srcOrd="2" destOrd="0" presId="urn:microsoft.com/office/officeart/2005/8/layout/bList2#1"/>
    <dgm:cxn modelId="{166F8E01-F51D-47E0-8B20-46EB0098373C}" type="presParOf" srcId="{4CB684B6-13F0-473F-8D61-662908847A1D}" destId="{5D91663B-5869-471E-9777-B39254CF4A1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ED5D7-0572-4966-AEF4-6D992D0C8DD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B751A-6ADF-4DBD-B60D-FC3D9FE72538}">
      <dgm:prSet phldrT="[Текст]"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получение 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нового содержания </a:t>
          </a:r>
        </a:p>
      </dgm:t>
    </dgm:pt>
    <dgm:pt modelId="{D7EAB6B6-2546-4056-B24E-33155390EC35}" type="parTrans" cxnId="{DDCE6623-1834-42F3-BB1D-8C488601561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6C229AA-508C-4DCB-9992-15D56A04158F}" type="sibTrans" cxnId="{DDCE6623-1834-42F3-BB1D-8C488601561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D7BACA8-9AD6-4E4E-AEF4-5D710AE6317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преобразование по правилам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73EA94F-28D2-4BCB-99D4-8221DB696C9E}" type="parTrans" cxnId="{FE224739-6FB2-49BA-8325-D126AB4AFD4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8A8BB70-7A20-43BA-845E-C621FD3443EA}" type="sibTrans" cxnId="{FE224739-6FB2-49BA-8325-D126AB4AFD4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03E66F7-457E-4806-9756-83DAE2FCD3BC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кодирование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28D9B6D-8047-45F1-AEC3-30D6C8F5781F}" type="parTrans" cxnId="{464C8534-FD99-4DF7-9463-CA1C036FCC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BCF95366-AEE3-4791-BC56-CE638E88799F}" type="sibTrans" cxnId="{464C8534-FD99-4DF7-9463-CA1C036FCC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F3970DB-7166-4EE8-8200-F6D66776A62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исследование объектов по их моделям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A3CDA81-92E5-4C09-8B03-CBCC3A22E744}" type="parTrans" cxnId="{0DEBA3E2-4C35-4CE3-88FF-635475E4370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38D1DA2D-4A0C-4514-89D1-785E99F32EAA}" type="sibTrans" cxnId="{0DEBA3E2-4C35-4CE3-88FF-635475E4370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4E921C2-685F-4856-B41F-AAAD9B9799A0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структурирование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6850DC7E-CFEC-4E75-8878-BDD276D5F6EB}" type="parTrans" cxnId="{00410FB9-99D6-4E57-B0E0-673411042EC4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D1318E92-5075-4C71-B5CB-89B14F0F8649}" type="sibTrans" cxnId="{00410FB9-99D6-4E57-B0E0-673411042EC4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9A9C32CF-CF49-4999-B562-8ED3B2F9825C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поиск и отбор информации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0F47488-9AB9-4E81-AAD6-AF629914D90A}" type="parTrans" cxnId="{305F860B-D468-4E88-A3CC-5B8D18F4A38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5965C5F-EDB6-47E2-8C4D-C22409C23228}" type="sibTrans" cxnId="{305F860B-D468-4E88-A3CC-5B8D18F4A38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6E1E7FD7-499F-47AC-898F-89502398642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логические рассуждения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B3E3C2E-BD2F-4597-85C6-3C944E513787}" type="parTrans" cxnId="{D733AC4C-68FC-45FD-A8D7-B00D0EE0ED8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D698808-61C3-4DE1-9CEF-41398452A14A}" type="sibTrans" cxnId="{D733AC4C-68FC-45FD-A8D7-B00D0EE0ED8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55146C6A-B620-4158-AAC7-ED21CA84C0CB}">
      <dgm:prSet phldrT="[Текст]"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изменение 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формы представления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44B80BA-65B3-4108-9215-BA3DD1A928A3}" type="sibTrans" cxnId="{629B2A9D-BA6E-44CE-971C-FED99277AE1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8B8782A-BA89-469D-A7D1-B020477D4E13}" type="parTrans" cxnId="{629B2A9D-BA6E-44CE-971C-FED99277AE1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D202CB5-1B3D-491B-914C-4BD9362543CD}" type="pres">
      <dgm:prSet presAssocID="{650ED5D7-0572-4966-AEF4-6D992D0C8D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8C3F2-0A62-4331-BA89-6CD52C9A9D2B}" type="pres">
      <dgm:prSet presAssocID="{2EBB751A-6ADF-4DBD-B60D-FC3D9FE72538}" presName="root" presStyleCnt="0"/>
      <dgm:spPr/>
    </dgm:pt>
    <dgm:pt modelId="{FDB8CBF7-78CA-4AE5-9069-358E90279378}" type="pres">
      <dgm:prSet presAssocID="{2EBB751A-6ADF-4DBD-B60D-FC3D9FE72538}" presName="rootComposite" presStyleCnt="0"/>
      <dgm:spPr/>
    </dgm:pt>
    <dgm:pt modelId="{8FD68100-6B02-4A51-9059-F01C38BF6610}" type="pres">
      <dgm:prSet presAssocID="{2EBB751A-6ADF-4DBD-B60D-FC3D9FE72538}" presName="rootText" presStyleLbl="node1" presStyleIdx="0" presStyleCnt="2" custScaleX="291837"/>
      <dgm:spPr/>
      <dgm:t>
        <a:bodyPr/>
        <a:lstStyle/>
        <a:p>
          <a:endParaRPr lang="ru-RU"/>
        </a:p>
      </dgm:t>
    </dgm:pt>
    <dgm:pt modelId="{43EA7F64-7B75-49EA-B678-3C83EE9F3E9D}" type="pres">
      <dgm:prSet presAssocID="{2EBB751A-6ADF-4DBD-B60D-FC3D9FE72538}" presName="rootConnector" presStyleLbl="node1" presStyleIdx="0" presStyleCnt="2"/>
      <dgm:spPr/>
      <dgm:t>
        <a:bodyPr/>
        <a:lstStyle/>
        <a:p>
          <a:endParaRPr lang="ru-RU"/>
        </a:p>
      </dgm:t>
    </dgm:pt>
    <dgm:pt modelId="{A98536EE-AD6C-4FC9-90F2-B334DE084A53}" type="pres">
      <dgm:prSet presAssocID="{2EBB751A-6ADF-4DBD-B60D-FC3D9FE72538}" presName="childShape" presStyleCnt="0"/>
      <dgm:spPr/>
    </dgm:pt>
    <dgm:pt modelId="{BA4A854C-2A84-4EE1-8A19-6F7825B403DE}" type="pres">
      <dgm:prSet presAssocID="{573EA94F-28D2-4BCB-99D4-8221DB696C9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1FF4C3C-ED48-4EAE-9EAE-434794435CCC}" type="pres">
      <dgm:prSet presAssocID="{7D7BACA8-9AD6-4E4E-AEF4-5D710AE6317B}" presName="childText" presStyleLbl="bgAcc1" presStyleIdx="0" presStyleCnt="6" custScaleX="29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D0F28-B925-4ABA-8998-3071A7BB731A}" type="pres">
      <dgm:prSet presAssocID="{9A3CDA81-92E5-4C09-8B03-CBCC3A22E744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AB5E147-8BC0-46B9-B450-06A14C56B371}" type="pres">
      <dgm:prSet presAssocID="{FF3970DB-7166-4EE8-8200-F6D66776A622}" presName="childText" presStyleLbl="bgAcc1" presStyleIdx="1" presStyleCnt="6" custScaleX="29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5F6A5-F440-4766-A949-A8AFEA756F5E}" type="pres">
      <dgm:prSet presAssocID="{9B3E3C2E-BD2F-4597-85C6-3C944E513787}" presName="Name13" presStyleLbl="parChTrans1D2" presStyleIdx="2" presStyleCnt="6"/>
      <dgm:spPr/>
      <dgm:t>
        <a:bodyPr/>
        <a:lstStyle/>
        <a:p>
          <a:endParaRPr lang="ru-RU"/>
        </a:p>
      </dgm:t>
    </dgm:pt>
    <dgm:pt modelId="{3F4DEF95-D338-44AA-AFD5-B4547323444D}" type="pres">
      <dgm:prSet presAssocID="{6E1E7FD7-499F-47AC-898F-89502398642B}" presName="childText" presStyleLbl="bgAcc1" presStyleIdx="2" presStyleCnt="6" custScaleX="29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D3ED6-2D47-435F-96C4-D727F6987620}" type="pres">
      <dgm:prSet presAssocID="{55146C6A-B620-4158-AAC7-ED21CA84C0CB}" presName="root" presStyleCnt="0"/>
      <dgm:spPr/>
    </dgm:pt>
    <dgm:pt modelId="{592F47AE-F923-4823-BCD0-19BC668F4AE9}" type="pres">
      <dgm:prSet presAssocID="{55146C6A-B620-4158-AAC7-ED21CA84C0CB}" presName="rootComposite" presStyleCnt="0"/>
      <dgm:spPr/>
    </dgm:pt>
    <dgm:pt modelId="{E9264EF6-ED72-4648-8A92-41A672432E39}" type="pres">
      <dgm:prSet presAssocID="{55146C6A-B620-4158-AAC7-ED21CA84C0CB}" presName="rootText" presStyleLbl="node1" presStyleIdx="1" presStyleCnt="2" custScaleX="291837"/>
      <dgm:spPr/>
      <dgm:t>
        <a:bodyPr/>
        <a:lstStyle/>
        <a:p>
          <a:endParaRPr lang="ru-RU"/>
        </a:p>
      </dgm:t>
    </dgm:pt>
    <dgm:pt modelId="{A7621EE6-A12D-41B8-BAB4-3976BBAE911C}" type="pres">
      <dgm:prSet presAssocID="{55146C6A-B620-4158-AAC7-ED21CA84C0CB}" presName="rootConnector" presStyleLbl="node1" presStyleIdx="1" presStyleCnt="2"/>
      <dgm:spPr/>
      <dgm:t>
        <a:bodyPr/>
        <a:lstStyle/>
        <a:p>
          <a:endParaRPr lang="ru-RU"/>
        </a:p>
      </dgm:t>
    </dgm:pt>
    <dgm:pt modelId="{6EE56439-2BAB-4940-B223-F426A14896A6}" type="pres">
      <dgm:prSet presAssocID="{55146C6A-B620-4158-AAC7-ED21CA84C0CB}" presName="childShape" presStyleCnt="0"/>
      <dgm:spPr/>
    </dgm:pt>
    <dgm:pt modelId="{E646125B-9DAA-4002-9742-8314BBAF30C0}" type="pres">
      <dgm:prSet presAssocID="{428D9B6D-8047-45F1-AEC3-30D6C8F5781F}" presName="Name13" presStyleLbl="parChTrans1D2" presStyleIdx="3" presStyleCnt="6"/>
      <dgm:spPr/>
      <dgm:t>
        <a:bodyPr/>
        <a:lstStyle/>
        <a:p>
          <a:endParaRPr lang="ru-RU"/>
        </a:p>
      </dgm:t>
    </dgm:pt>
    <dgm:pt modelId="{C954C066-EE14-4687-8102-96E17D7AA898}" type="pres">
      <dgm:prSet presAssocID="{703E66F7-457E-4806-9756-83DAE2FCD3BC}" presName="childText" presStyleLbl="bgAcc1" presStyleIdx="3" presStyleCnt="6" custScaleX="29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F7A63-5845-4F06-91E1-9F925F556B02}" type="pres">
      <dgm:prSet presAssocID="{6850DC7E-CFEC-4E75-8878-BDD276D5F6EB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AE12BA7-8339-4853-8D00-A2B3AC3DB401}" type="pres">
      <dgm:prSet presAssocID="{C4E921C2-685F-4856-B41F-AAAD9B9799A0}" presName="childText" presStyleLbl="bgAcc1" presStyleIdx="4" presStyleCnt="6" custScaleX="29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7C771-FC9F-44AF-8A28-C5CEF99896A6}" type="pres">
      <dgm:prSet presAssocID="{F0F47488-9AB9-4E81-AAD6-AF629914D90A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8A2567E-06BA-4520-A4A0-8C3C1FD22A1D}" type="pres">
      <dgm:prSet presAssocID="{9A9C32CF-CF49-4999-B562-8ED3B2F9825C}" presName="childText" presStyleLbl="bgAcc1" presStyleIdx="5" presStyleCnt="6" custScaleX="29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BA3E2-4C35-4CE3-88FF-635475E4370F}" srcId="{2EBB751A-6ADF-4DBD-B60D-FC3D9FE72538}" destId="{FF3970DB-7166-4EE8-8200-F6D66776A622}" srcOrd="1" destOrd="0" parTransId="{9A3CDA81-92E5-4C09-8B03-CBCC3A22E744}" sibTransId="{38D1DA2D-4A0C-4514-89D1-785E99F32EAA}"/>
    <dgm:cxn modelId="{23553A51-F09A-47FF-ABC1-EDA5DD476010}" type="presOf" srcId="{428D9B6D-8047-45F1-AEC3-30D6C8F5781F}" destId="{E646125B-9DAA-4002-9742-8314BBAF30C0}" srcOrd="0" destOrd="0" presId="urn:microsoft.com/office/officeart/2005/8/layout/hierarchy3"/>
    <dgm:cxn modelId="{E95B76AB-CDAF-408F-9785-C635EE6FFAF5}" type="presOf" srcId="{703E66F7-457E-4806-9756-83DAE2FCD3BC}" destId="{C954C066-EE14-4687-8102-96E17D7AA898}" srcOrd="0" destOrd="0" presId="urn:microsoft.com/office/officeart/2005/8/layout/hierarchy3"/>
    <dgm:cxn modelId="{23DD1C1F-B0B5-4B8E-937A-8C564ABA9A4A}" type="presOf" srcId="{7D7BACA8-9AD6-4E4E-AEF4-5D710AE6317B}" destId="{71FF4C3C-ED48-4EAE-9EAE-434794435CCC}" srcOrd="0" destOrd="0" presId="urn:microsoft.com/office/officeart/2005/8/layout/hierarchy3"/>
    <dgm:cxn modelId="{305F860B-D468-4E88-A3CC-5B8D18F4A389}" srcId="{55146C6A-B620-4158-AAC7-ED21CA84C0CB}" destId="{9A9C32CF-CF49-4999-B562-8ED3B2F9825C}" srcOrd="2" destOrd="0" parTransId="{F0F47488-9AB9-4E81-AAD6-AF629914D90A}" sibTransId="{75965C5F-EDB6-47E2-8C4D-C22409C23228}"/>
    <dgm:cxn modelId="{687C6CF8-99A5-431E-8AB4-D77FBAFFA1FB}" type="presOf" srcId="{2EBB751A-6ADF-4DBD-B60D-FC3D9FE72538}" destId="{8FD68100-6B02-4A51-9059-F01C38BF6610}" srcOrd="0" destOrd="0" presId="urn:microsoft.com/office/officeart/2005/8/layout/hierarchy3"/>
    <dgm:cxn modelId="{2A0C5807-4BCA-4220-A7D6-F83449A70B4D}" type="presOf" srcId="{6850DC7E-CFEC-4E75-8878-BDD276D5F6EB}" destId="{83DF7A63-5845-4F06-91E1-9F925F556B02}" srcOrd="0" destOrd="0" presId="urn:microsoft.com/office/officeart/2005/8/layout/hierarchy3"/>
    <dgm:cxn modelId="{FE224739-6FB2-49BA-8325-D126AB4AFD4E}" srcId="{2EBB751A-6ADF-4DBD-B60D-FC3D9FE72538}" destId="{7D7BACA8-9AD6-4E4E-AEF4-5D710AE6317B}" srcOrd="0" destOrd="0" parTransId="{573EA94F-28D2-4BCB-99D4-8221DB696C9E}" sibTransId="{48A8BB70-7A20-43BA-845E-C621FD3443EA}"/>
    <dgm:cxn modelId="{08C685F7-8C48-4F96-B2D2-742A80B03DA9}" type="presOf" srcId="{9A3CDA81-92E5-4C09-8B03-CBCC3A22E744}" destId="{D61D0F28-B925-4ABA-8998-3071A7BB731A}" srcOrd="0" destOrd="0" presId="urn:microsoft.com/office/officeart/2005/8/layout/hierarchy3"/>
    <dgm:cxn modelId="{B205EE83-F02A-4B4C-8BBC-49F314249B45}" type="presOf" srcId="{55146C6A-B620-4158-AAC7-ED21CA84C0CB}" destId="{E9264EF6-ED72-4648-8A92-41A672432E39}" srcOrd="0" destOrd="0" presId="urn:microsoft.com/office/officeart/2005/8/layout/hierarchy3"/>
    <dgm:cxn modelId="{6F6A6052-F786-4067-8A05-5D7196F9791F}" type="presOf" srcId="{573EA94F-28D2-4BCB-99D4-8221DB696C9E}" destId="{BA4A854C-2A84-4EE1-8A19-6F7825B403DE}" srcOrd="0" destOrd="0" presId="urn:microsoft.com/office/officeart/2005/8/layout/hierarchy3"/>
    <dgm:cxn modelId="{091874B6-2B24-4BD8-870B-3B7A8D9BEF29}" type="presOf" srcId="{55146C6A-B620-4158-AAC7-ED21CA84C0CB}" destId="{A7621EE6-A12D-41B8-BAB4-3976BBAE911C}" srcOrd="1" destOrd="0" presId="urn:microsoft.com/office/officeart/2005/8/layout/hierarchy3"/>
    <dgm:cxn modelId="{101A9D98-0207-4009-BA9C-E7F87D23F4F4}" type="presOf" srcId="{6E1E7FD7-499F-47AC-898F-89502398642B}" destId="{3F4DEF95-D338-44AA-AFD5-B4547323444D}" srcOrd="0" destOrd="0" presId="urn:microsoft.com/office/officeart/2005/8/layout/hierarchy3"/>
    <dgm:cxn modelId="{9119AF68-79D4-4619-9E72-6F2B0AA7BD44}" type="presOf" srcId="{FF3970DB-7166-4EE8-8200-F6D66776A622}" destId="{4AB5E147-8BC0-46B9-B450-06A14C56B371}" srcOrd="0" destOrd="0" presId="urn:microsoft.com/office/officeart/2005/8/layout/hierarchy3"/>
    <dgm:cxn modelId="{14DAE582-0D3E-4F81-83B6-B073B79D0AD8}" type="presOf" srcId="{F0F47488-9AB9-4E81-AAD6-AF629914D90A}" destId="{D377C771-FC9F-44AF-8A28-C5CEF99896A6}" srcOrd="0" destOrd="0" presId="urn:microsoft.com/office/officeart/2005/8/layout/hierarchy3"/>
    <dgm:cxn modelId="{FBDB26BA-2993-459B-87DC-2145B11952FA}" type="presOf" srcId="{9B3E3C2E-BD2F-4597-85C6-3C944E513787}" destId="{A385F6A5-F440-4766-A949-A8AFEA756F5E}" srcOrd="0" destOrd="0" presId="urn:microsoft.com/office/officeart/2005/8/layout/hierarchy3"/>
    <dgm:cxn modelId="{464C8534-FD99-4DF7-9463-CA1C036FCCA5}" srcId="{55146C6A-B620-4158-AAC7-ED21CA84C0CB}" destId="{703E66F7-457E-4806-9756-83DAE2FCD3BC}" srcOrd="0" destOrd="0" parTransId="{428D9B6D-8047-45F1-AEC3-30D6C8F5781F}" sibTransId="{BCF95366-AEE3-4791-BC56-CE638E88799F}"/>
    <dgm:cxn modelId="{4C2BD4C3-ED3C-4274-B4F2-C8A8D1F6F9D5}" type="presOf" srcId="{9A9C32CF-CF49-4999-B562-8ED3B2F9825C}" destId="{48A2567E-06BA-4520-A4A0-8C3C1FD22A1D}" srcOrd="0" destOrd="0" presId="urn:microsoft.com/office/officeart/2005/8/layout/hierarchy3"/>
    <dgm:cxn modelId="{CBA6B29A-4752-4D60-A903-26C615FB3E4C}" type="presOf" srcId="{2EBB751A-6ADF-4DBD-B60D-FC3D9FE72538}" destId="{43EA7F64-7B75-49EA-B678-3C83EE9F3E9D}" srcOrd="1" destOrd="0" presId="urn:microsoft.com/office/officeart/2005/8/layout/hierarchy3"/>
    <dgm:cxn modelId="{629B2A9D-BA6E-44CE-971C-FED99277AE11}" srcId="{650ED5D7-0572-4966-AEF4-6D992D0C8DD0}" destId="{55146C6A-B620-4158-AAC7-ED21CA84C0CB}" srcOrd="1" destOrd="0" parTransId="{08B8782A-BA89-469D-A7D1-B020477D4E13}" sibTransId="{D44B80BA-65B3-4108-9215-BA3DD1A928A3}"/>
    <dgm:cxn modelId="{DDCE6623-1834-42F3-BB1D-8C488601561F}" srcId="{650ED5D7-0572-4966-AEF4-6D992D0C8DD0}" destId="{2EBB751A-6ADF-4DBD-B60D-FC3D9FE72538}" srcOrd="0" destOrd="0" parTransId="{D7EAB6B6-2546-4056-B24E-33155390EC35}" sibTransId="{06C229AA-508C-4DCB-9992-15D56A04158F}"/>
    <dgm:cxn modelId="{D733AC4C-68FC-45FD-A8D7-B00D0EE0ED8E}" srcId="{2EBB751A-6ADF-4DBD-B60D-FC3D9FE72538}" destId="{6E1E7FD7-499F-47AC-898F-89502398642B}" srcOrd="2" destOrd="0" parTransId="{9B3E3C2E-BD2F-4597-85C6-3C944E513787}" sibTransId="{CD698808-61C3-4DE1-9CEF-41398452A14A}"/>
    <dgm:cxn modelId="{00410FB9-99D6-4E57-B0E0-673411042EC4}" srcId="{55146C6A-B620-4158-AAC7-ED21CA84C0CB}" destId="{C4E921C2-685F-4856-B41F-AAAD9B9799A0}" srcOrd="1" destOrd="0" parTransId="{6850DC7E-CFEC-4E75-8878-BDD276D5F6EB}" sibTransId="{D1318E92-5075-4C71-B5CB-89B14F0F8649}"/>
    <dgm:cxn modelId="{0888D65F-5638-4C07-99CE-302047B77F82}" type="presOf" srcId="{650ED5D7-0572-4966-AEF4-6D992D0C8DD0}" destId="{7D202CB5-1B3D-491B-914C-4BD9362543CD}" srcOrd="0" destOrd="0" presId="urn:microsoft.com/office/officeart/2005/8/layout/hierarchy3"/>
    <dgm:cxn modelId="{FE331FED-B2BE-47A9-8471-5B36B2EF913E}" type="presOf" srcId="{C4E921C2-685F-4856-B41F-AAAD9B9799A0}" destId="{1AE12BA7-8339-4853-8D00-A2B3AC3DB401}" srcOrd="0" destOrd="0" presId="urn:microsoft.com/office/officeart/2005/8/layout/hierarchy3"/>
    <dgm:cxn modelId="{0483BF2B-01E7-4DCF-BCB2-E714477162B8}" type="presParOf" srcId="{7D202CB5-1B3D-491B-914C-4BD9362543CD}" destId="{5808C3F2-0A62-4331-BA89-6CD52C9A9D2B}" srcOrd="0" destOrd="0" presId="urn:microsoft.com/office/officeart/2005/8/layout/hierarchy3"/>
    <dgm:cxn modelId="{958C4AAA-1B2E-4D1A-B931-AD08E9CEB1FB}" type="presParOf" srcId="{5808C3F2-0A62-4331-BA89-6CD52C9A9D2B}" destId="{FDB8CBF7-78CA-4AE5-9069-358E90279378}" srcOrd="0" destOrd="0" presId="urn:microsoft.com/office/officeart/2005/8/layout/hierarchy3"/>
    <dgm:cxn modelId="{82D5AF5B-5403-4AE0-8FAE-038E58862BB6}" type="presParOf" srcId="{FDB8CBF7-78CA-4AE5-9069-358E90279378}" destId="{8FD68100-6B02-4A51-9059-F01C38BF6610}" srcOrd="0" destOrd="0" presId="urn:microsoft.com/office/officeart/2005/8/layout/hierarchy3"/>
    <dgm:cxn modelId="{DEF8BDAD-7B54-43CB-8ECC-E19AF561A649}" type="presParOf" srcId="{FDB8CBF7-78CA-4AE5-9069-358E90279378}" destId="{43EA7F64-7B75-49EA-B678-3C83EE9F3E9D}" srcOrd="1" destOrd="0" presId="urn:microsoft.com/office/officeart/2005/8/layout/hierarchy3"/>
    <dgm:cxn modelId="{B770655D-47F5-4C11-8E73-1B45BB8D71E4}" type="presParOf" srcId="{5808C3F2-0A62-4331-BA89-6CD52C9A9D2B}" destId="{A98536EE-AD6C-4FC9-90F2-B334DE084A53}" srcOrd="1" destOrd="0" presId="urn:microsoft.com/office/officeart/2005/8/layout/hierarchy3"/>
    <dgm:cxn modelId="{5A893E55-D93D-47D4-BB00-F0527518BB9B}" type="presParOf" srcId="{A98536EE-AD6C-4FC9-90F2-B334DE084A53}" destId="{BA4A854C-2A84-4EE1-8A19-6F7825B403DE}" srcOrd="0" destOrd="0" presId="urn:microsoft.com/office/officeart/2005/8/layout/hierarchy3"/>
    <dgm:cxn modelId="{45ABF7C3-1CC1-42C0-9036-1C056F2F9A54}" type="presParOf" srcId="{A98536EE-AD6C-4FC9-90F2-B334DE084A53}" destId="{71FF4C3C-ED48-4EAE-9EAE-434794435CCC}" srcOrd="1" destOrd="0" presId="urn:microsoft.com/office/officeart/2005/8/layout/hierarchy3"/>
    <dgm:cxn modelId="{7420C8FE-4009-493F-A3F8-ADD3D2CEBFA3}" type="presParOf" srcId="{A98536EE-AD6C-4FC9-90F2-B334DE084A53}" destId="{D61D0F28-B925-4ABA-8998-3071A7BB731A}" srcOrd="2" destOrd="0" presId="urn:microsoft.com/office/officeart/2005/8/layout/hierarchy3"/>
    <dgm:cxn modelId="{F5FEBF37-77F8-4EFB-8065-D0BBB38F7BA4}" type="presParOf" srcId="{A98536EE-AD6C-4FC9-90F2-B334DE084A53}" destId="{4AB5E147-8BC0-46B9-B450-06A14C56B371}" srcOrd="3" destOrd="0" presId="urn:microsoft.com/office/officeart/2005/8/layout/hierarchy3"/>
    <dgm:cxn modelId="{E2510030-E16B-41F4-B985-E8322ADCA17A}" type="presParOf" srcId="{A98536EE-AD6C-4FC9-90F2-B334DE084A53}" destId="{A385F6A5-F440-4766-A949-A8AFEA756F5E}" srcOrd="4" destOrd="0" presId="urn:microsoft.com/office/officeart/2005/8/layout/hierarchy3"/>
    <dgm:cxn modelId="{710BD928-45F9-41A1-97D1-5BB440030D77}" type="presParOf" srcId="{A98536EE-AD6C-4FC9-90F2-B334DE084A53}" destId="{3F4DEF95-D338-44AA-AFD5-B4547323444D}" srcOrd="5" destOrd="0" presId="urn:microsoft.com/office/officeart/2005/8/layout/hierarchy3"/>
    <dgm:cxn modelId="{029F6505-16C9-4BD2-BACA-101EC64CCCBE}" type="presParOf" srcId="{7D202CB5-1B3D-491B-914C-4BD9362543CD}" destId="{9CBD3ED6-2D47-435F-96C4-D727F6987620}" srcOrd="1" destOrd="0" presId="urn:microsoft.com/office/officeart/2005/8/layout/hierarchy3"/>
    <dgm:cxn modelId="{64F33B20-B30C-44B1-A721-F5EE5BA8F405}" type="presParOf" srcId="{9CBD3ED6-2D47-435F-96C4-D727F6987620}" destId="{592F47AE-F923-4823-BCD0-19BC668F4AE9}" srcOrd="0" destOrd="0" presId="urn:microsoft.com/office/officeart/2005/8/layout/hierarchy3"/>
    <dgm:cxn modelId="{418A24A6-C837-4488-B29A-7EA4ECB259E3}" type="presParOf" srcId="{592F47AE-F923-4823-BCD0-19BC668F4AE9}" destId="{E9264EF6-ED72-4648-8A92-41A672432E39}" srcOrd="0" destOrd="0" presId="urn:microsoft.com/office/officeart/2005/8/layout/hierarchy3"/>
    <dgm:cxn modelId="{EE0B2976-D806-4F2B-96DA-B0106FF72ED4}" type="presParOf" srcId="{592F47AE-F923-4823-BCD0-19BC668F4AE9}" destId="{A7621EE6-A12D-41B8-BAB4-3976BBAE911C}" srcOrd="1" destOrd="0" presId="urn:microsoft.com/office/officeart/2005/8/layout/hierarchy3"/>
    <dgm:cxn modelId="{6079BBD8-6A16-438F-AE49-6CD3C030F3A4}" type="presParOf" srcId="{9CBD3ED6-2D47-435F-96C4-D727F6987620}" destId="{6EE56439-2BAB-4940-B223-F426A14896A6}" srcOrd="1" destOrd="0" presId="urn:microsoft.com/office/officeart/2005/8/layout/hierarchy3"/>
    <dgm:cxn modelId="{A3FC91A9-7E77-4606-BA84-FA4D45ACB645}" type="presParOf" srcId="{6EE56439-2BAB-4940-B223-F426A14896A6}" destId="{E646125B-9DAA-4002-9742-8314BBAF30C0}" srcOrd="0" destOrd="0" presId="urn:microsoft.com/office/officeart/2005/8/layout/hierarchy3"/>
    <dgm:cxn modelId="{1F077EF7-F195-4EB4-8668-CDBB4D69553A}" type="presParOf" srcId="{6EE56439-2BAB-4940-B223-F426A14896A6}" destId="{C954C066-EE14-4687-8102-96E17D7AA898}" srcOrd="1" destOrd="0" presId="urn:microsoft.com/office/officeart/2005/8/layout/hierarchy3"/>
    <dgm:cxn modelId="{AC69FD3C-6DF6-469D-AC96-EDBC67D84FD7}" type="presParOf" srcId="{6EE56439-2BAB-4940-B223-F426A14896A6}" destId="{83DF7A63-5845-4F06-91E1-9F925F556B02}" srcOrd="2" destOrd="0" presId="urn:microsoft.com/office/officeart/2005/8/layout/hierarchy3"/>
    <dgm:cxn modelId="{05F1B725-256C-4B00-8C8D-F1F415F88CED}" type="presParOf" srcId="{6EE56439-2BAB-4940-B223-F426A14896A6}" destId="{1AE12BA7-8339-4853-8D00-A2B3AC3DB401}" srcOrd="3" destOrd="0" presId="urn:microsoft.com/office/officeart/2005/8/layout/hierarchy3"/>
    <dgm:cxn modelId="{02A19116-733A-4159-8EB2-F87D4729959A}" type="presParOf" srcId="{6EE56439-2BAB-4940-B223-F426A14896A6}" destId="{D377C771-FC9F-44AF-8A28-C5CEF99896A6}" srcOrd="4" destOrd="0" presId="urn:microsoft.com/office/officeart/2005/8/layout/hierarchy3"/>
    <dgm:cxn modelId="{A49A6472-7095-4E8B-8E4D-43AB1290A264}" type="presParOf" srcId="{6EE56439-2BAB-4940-B223-F426A14896A6}" destId="{48A2567E-06BA-4520-A4A0-8C3C1FD22A1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A152D-F836-4406-B330-21CDB0B6F859}">
      <dsp:nvSpPr>
        <dsp:cNvPr id="0" name=""/>
        <dsp:cNvSpPr/>
      </dsp:nvSpPr>
      <dsp:spPr>
        <a:xfrm>
          <a:off x="2866" y="40158"/>
          <a:ext cx="2564487" cy="191433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135DB-43BA-4F68-83D4-EE00065AA6A6}">
      <dsp:nvSpPr>
        <dsp:cNvPr id="0" name=""/>
        <dsp:cNvSpPr/>
      </dsp:nvSpPr>
      <dsp:spPr>
        <a:xfrm>
          <a:off x="2866" y="1954494"/>
          <a:ext cx="2564487" cy="82316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Обработка</a:t>
          </a:r>
          <a:endParaRPr lang="ru-RU" sz="2800" kern="1200" dirty="0"/>
        </a:p>
      </dsp:txBody>
      <dsp:txXfrm>
        <a:off x="2866" y="1954494"/>
        <a:ext cx="1805977" cy="823164"/>
      </dsp:txXfrm>
    </dsp:sp>
    <dsp:sp modelId="{31238DE5-788F-48E2-9E1C-CD2E35A8CA48}">
      <dsp:nvSpPr>
        <dsp:cNvPr id="0" name=""/>
        <dsp:cNvSpPr/>
      </dsp:nvSpPr>
      <dsp:spPr>
        <a:xfrm>
          <a:off x="2185333" y="2389191"/>
          <a:ext cx="289681" cy="289681"/>
        </a:xfrm>
        <a:prstGeom prst="ellips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2ACBE-4373-4E91-81DE-9A697B45F21B}">
      <dsp:nvSpPr>
        <dsp:cNvPr id="0" name=""/>
        <dsp:cNvSpPr/>
      </dsp:nvSpPr>
      <dsp:spPr>
        <a:xfrm>
          <a:off x="2789722" y="40158"/>
          <a:ext cx="2564487" cy="191433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45506-2850-4AC4-B5B0-6F18EE59EBB5}">
      <dsp:nvSpPr>
        <dsp:cNvPr id="0" name=""/>
        <dsp:cNvSpPr/>
      </dsp:nvSpPr>
      <dsp:spPr>
        <a:xfrm>
          <a:off x="2789722" y="1954494"/>
          <a:ext cx="2564487" cy="82316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Хранение </a:t>
          </a:r>
          <a:endParaRPr lang="ru-RU" sz="2800" kern="1200" dirty="0"/>
        </a:p>
      </dsp:txBody>
      <dsp:txXfrm>
        <a:off x="2789722" y="1954494"/>
        <a:ext cx="1805977" cy="823164"/>
      </dsp:txXfrm>
    </dsp:sp>
    <dsp:sp modelId="{193FBB68-0A90-4CEC-8CA3-920DC7C38CF7}">
      <dsp:nvSpPr>
        <dsp:cNvPr id="0" name=""/>
        <dsp:cNvSpPr/>
      </dsp:nvSpPr>
      <dsp:spPr>
        <a:xfrm>
          <a:off x="4972188" y="2389191"/>
          <a:ext cx="289681" cy="289681"/>
        </a:xfrm>
        <a:prstGeom prst="ellips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04707-E29A-4DC2-B113-099C00A51F0C}">
      <dsp:nvSpPr>
        <dsp:cNvPr id="0" name=""/>
        <dsp:cNvSpPr/>
      </dsp:nvSpPr>
      <dsp:spPr>
        <a:xfrm>
          <a:off x="5576577" y="40158"/>
          <a:ext cx="2564487" cy="191433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D9825-CD0E-4424-989F-BFFB6E8D75CD}">
      <dsp:nvSpPr>
        <dsp:cNvPr id="0" name=""/>
        <dsp:cNvSpPr/>
      </dsp:nvSpPr>
      <dsp:spPr>
        <a:xfrm>
          <a:off x="5576577" y="1954494"/>
          <a:ext cx="2564487" cy="82316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Передача</a:t>
          </a:r>
          <a:endParaRPr lang="ru-RU" sz="2800" kern="1200" dirty="0"/>
        </a:p>
      </dsp:txBody>
      <dsp:txXfrm>
        <a:off x="5576577" y="1954494"/>
        <a:ext cx="1805977" cy="823164"/>
      </dsp:txXfrm>
    </dsp:sp>
    <dsp:sp modelId="{5D91663B-5869-471E-9777-B39254CF4A13}">
      <dsp:nvSpPr>
        <dsp:cNvPr id="0" name=""/>
        <dsp:cNvSpPr/>
      </dsp:nvSpPr>
      <dsp:spPr>
        <a:xfrm>
          <a:off x="7759044" y="2389191"/>
          <a:ext cx="289681" cy="289681"/>
        </a:xfrm>
        <a:prstGeom prst="ellips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68100-6B02-4A51-9059-F01C38BF6610}">
      <dsp:nvSpPr>
        <dsp:cNvPr id="0" name=""/>
        <dsp:cNvSpPr/>
      </dsp:nvSpPr>
      <dsp:spPr>
        <a:xfrm>
          <a:off x="5627" y="177513"/>
          <a:ext cx="3865070" cy="6621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получение 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нового содержания </a:t>
          </a:r>
        </a:p>
      </dsp:txBody>
      <dsp:txXfrm>
        <a:off x="5627" y="177513"/>
        <a:ext cx="3865070" cy="662196"/>
      </dsp:txXfrm>
    </dsp:sp>
    <dsp:sp modelId="{BA4A854C-2A84-4EE1-8A19-6F7825B403DE}">
      <dsp:nvSpPr>
        <dsp:cNvPr id="0" name=""/>
        <dsp:cNvSpPr/>
      </dsp:nvSpPr>
      <dsp:spPr>
        <a:xfrm>
          <a:off x="392134" y="839710"/>
          <a:ext cx="386507" cy="496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47"/>
              </a:lnTo>
              <a:lnTo>
                <a:pt x="386507" y="4966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F4C3C-ED48-4EAE-9EAE-434794435CCC}">
      <dsp:nvSpPr>
        <dsp:cNvPr id="0" name=""/>
        <dsp:cNvSpPr/>
      </dsp:nvSpPr>
      <dsp:spPr>
        <a:xfrm>
          <a:off x="778641" y="1005259"/>
          <a:ext cx="3092056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преобразование по правилам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78641" y="1005259"/>
        <a:ext cx="3092056" cy="662196"/>
      </dsp:txXfrm>
    </dsp:sp>
    <dsp:sp modelId="{D61D0F28-B925-4ABA-8998-3071A7BB731A}">
      <dsp:nvSpPr>
        <dsp:cNvPr id="0" name=""/>
        <dsp:cNvSpPr/>
      </dsp:nvSpPr>
      <dsp:spPr>
        <a:xfrm>
          <a:off x="392134" y="839710"/>
          <a:ext cx="386507" cy="1324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393"/>
              </a:lnTo>
              <a:lnTo>
                <a:pt x="386507" y="1324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E147-8BC0-46B9-B450-06A14C56B371}">
      <dsp:nvSpPr>
        <dsp:cNvPr id="0" name=""/>
        <dsp:cNvSpPr/>
      </dsp:nvSpPr>
      <dsp:spPr>
        <a:xfrm>
          <a:off x="778641" y="1833005"/>
          <a:ext cx="3092056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исследование объектов по их моделям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78641" y="1833005"/>
        <a:ext cx="3092056" cy="662196"/>
      </dsp:txXfrm>
    </dsp:sp>
    <dsp:sp modelId="{A385F6A5-F440-4766-A949-A8AFEA756F5E}">
      <dsp:nvSpPr>
        <dsp:cNvPr id="0" name=""/>
        <dsp:cNvSpPr/>
      </dsp:nvSpPr>
      <dsp:spPr>
        <a:xfrm>
          <a:off x="392134" y="839710"/>
          <a:ext cx="386507" cy="2152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139"/>
              </a:lnTo>
              <a:lnTo>
                <a:pt x="386507" y="2152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DEF95-D338-44AA-AFD5-B4547323444D}">
      <dsp:nvSpPr>
        <dsp:cNvPr id="0" name=""/>
        <dsp:cNvSpPr/>
      </dsp:nvSpPr>
      <dsp:spPr>
        <a:xfrm>
          <a:off x="778641" y="2660751"/>
          <a:ext cx="3083823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логические рассуждения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78641" y="2660751"/>
        <a:ext cx="3083823" cy="662196"/>
      </dsp:txXfrm>
    </dsp:sp>
    <dsp:sp modelId="{E9264EF6-ED72-4648-8A92-41A672432E39}">
      <dsp:nvSpPr>
        <dsp:cNvPr id="0" name=""/>
        <dsp:cNvSpPr/>
      </dsp:nvSpPr>
      <dsp:spPr>
        <a:xfrm>
          <a:off x="4201796" y="177513"/>
          <a:ext cx="3865070" cy="6621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изменение 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формы представления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201796" y="177513"/>
        <a:ext cx="3865070" cy="662196"/>
      </dsp:txXfrm>
    </dsp:sp>
    <dsp:sp modelId="{E646125B-9DAA-4002-9742-8314BBAF30C0}">
      <dsp:nvSpPr>
        <dsp:cNvPr id="0" name=""/>
        <dsp:cNvSpPr/>
      </dsp:nvSpPr>
      <dsp:spPr>
        <a:xfrm>
          <a:off x="4588303" y="839710"/>
          <a:ext cx="386507" cy="496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47"/>
              </a:lnTo>
              <a:lnTo>
                <a:pt x="386507" y="4966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4C066-EE14-4687-8102-96E17D7AA898}">
      <dsp:nvSpPr>
        <dsp:cNvPr id="0" name=""/>
        <dsp:cNvSpPr/>
      </dsp:nvSpPr>
      <dsp:spPr>
        <a:xfrm>
          <a:off x="4974810" y="1005259"/>
          <a:ext cx="3092056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кодирование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974810" y="1005259"/>
        <a:ext cx="3092056" cy="662196"/>
      </dsp:txXfrm>
    </dsp:sp>
    <dsp:sp modelId="{83DF7A63-5845-4F06-91E1-9F925F556B02}">
      <dsp:nvSpPr>
        <dsp:cNvPr id="0" name=""/>
        <dsp:cNvSpPr/>
      </dsp:nvSpPr>
      <dsp:spPr>
        <a:xfrm>
          <a:off x="4588303" y="839710"/>
          <a:ext cx="386507" cy="1324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393"/>
              </a:lnTo>
              <a:lnTo>
                <a:pt x="386507" y="1324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12BA7-8339-4853-8D00-A2B3AC3DB401}">
      <dsp:nvSpPr>
        <dsp:cNvPr id="0" name=""/>
        <dsp:cNvSpPr/>
      </dsp:nvSpPr>
      <dsp:spPr>
        <a:xfrm>
          <a:off x="4974810" y="1833005"/>
          <a:ext cx="3092056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структурирование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974810" y="1833005"/>
        <a:ext cx="3092056" cy="662196"/>
      </dsp:txXfrm>
    </dsp:sp>
    <dsp:sp modelId="{D377C771-FC9F-44AF-8A28-C5CEF99896A6}">
      <dsp:nvSpPr>
        <dsp:cNvPr id="0" name=""/>
        <dsp:cNvSpPr/>
      </dsp:nvSpPr>
      <dsp:spPr>
        <a:xfrm>
          <a:off x="4588303" y="839710"/>
          <a:ext cx="386507" cy="2152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139"/>
              </a:lnTo>
              <a:lnTo>
                <a:pt x="386507" y="2152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2567E-06BA-4520-A4A0-8C3C1FD22A1D}">
      <dsp:nvSpPr>
        <dsp:cNvPr id="0" name=""/>
        <dsp:cNvSpPr/>
      </dsp:nvSpPr>
      <dsp:spPr>
        <a:xfrm>
          <a:off x="4974810" y="2660751"/>
          <a:ext cx="3092056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поиск и отбор информации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974810" y="2660751"/>
        <a:ext cx="3092056" cy="662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9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Правила кода Морзе появляются последовательно - по «пробелу».</a:t>
            </a:r>
          </a:p>
          <a:p>
            <a:r>
              <a:rPr lang="ru-RU" dirty="0" smtClean="0"/>
              <a:t>По «пробелу»  выдается ответ (отдельно каждая буква)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44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По «пробелу»  выдается решение по шагам и ответ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64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Код Морзе не является префиксным. В него, кроме точки и тире, входит также символ-разделитель — пауза длиной в тире.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</a:t>
            </a:r>
          </a:p>
          <a:p>
            <a:r>
              <a:rPr lang="ru-RU" dirty="0" smtClean="0"/>
              <a:t>Решение расположено на следующем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Управляющие элементы  (триггеры) – скругленные прямоугольники – выдается краткая характеристика метода </a:t>
            </a:r>
          </a:p>
          <a:p>
            <a:r>
              <a:rPr lang="ru-RU" dirty="0" smtClean="0"/>
              <a:t>Лупа – переход на слайд с примером (данные слайды являются скрытыми)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b="0" dirty="0" smtClean="0"/>
              <a:t>Триггеры  -  коробки (ботинок находится в нижнем ряду, 2-й слева).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За основу взята задача «Склад», предложенная на Международном конкурсе по информатике «Бобёр» специалистами из Японии. Условие в учебнике на стр. 49.</a:t>
            </a:r>
          </a:p>
          <a:p>
            <a:r>
              <a:rPr lang="ru-RU" b="1" dirty="0" smtClean="0"/>
              <a:t>Триггеры – двери склада; кнопка «повтор» - закрывает ворота и 1-й раз добавляет пустые склады 3-6</a:t>
            </a:r>
          </a:p>
          <a:p>
            <a:r>
              <a:rPr lang="ru-RU" b="1" dirty="0" smtClean="0"/>
              <a:t>Нажатие на «пробел» </a:t>
            </a:r>
            <a:r>
              <a:rPr lang="ru-RU" b="0" dirty="0" smtClean="0"/>
              <a:t>-  вызывает вопрос внизу экрана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 cstate="print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2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63" r:id="rId5"/>
    <p:sldLayoutId id="2147483652" r:id="rId6"/>
    <p:sldLayoutId id="2147483653" r:id="rId7"/>
    <p:sldLayoutId id="2147483656" r:id="rId8"/>
    <p:sldLayoutId id="2147483657" r:id="rId9"/>
    <p:sldLayoutId id="2147483654" r:id="rId10"/>
    <p:sldLayoutId id="2147483662" r:id="rId11"/>
    <p:sldLayoutId id="2147483661" r:id="rId12"/>
    <p:sldLayoutId id="2147483660" r:id="rId13"/>
    <p:sldLayoutId id="214748365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lang="ru-RU" sz="2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slide" Target="slide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3"/>
            <a:ext cx="6858048" cy="3214709"/>
          </a:xfrm>
        </p:spPr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ОБРАБОТКА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ИНФОРМАЦИЯ И ИНФОРМАЦИОННЫЕ ПРОЦЕССЫ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071546"/>
            <a:ext cx="8215369" cy="4000528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кодирования некоторой последовательности, состоящей из букв А, Б, В и Г, решили использовать неравномерный двоичный код, позволяющий однозначно декодировать полученную двоичную последовательность. </a:t>
            </a:r>
          </a:p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букв А, Б и В использовали такие кодовые слова: </a:t>
            </a:r>
          </a:p>
          <a:p>
            <a:pPr lvl="0" algn="ctr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А – 0, Б – 10, В – 110.</a:t>
            </a:r>
          </a:p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Каким кодовым словом может быть закодирована буква Г?</a:t>
            </a:r>
          </a:p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Код должен удовлетворять свойству однозначного декодирования. Если можно использовать более одного кодового слова, укажите кратчайшее из них.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HOME-FDD52612A3\Рабочий стол\Ирина_Раб стол\10-4\10.28.11-4-Ways-Young-Professionals-Can-Stand-Out.jpg"/>
          <p:cNvPicPr>
            <a:picLocks noChangeAspect="1" noChangeArrowheads="1"/>
          </p:cNvPicPr>
          <p:nvPr/>
        </p:nvPicPr>
        <p:blipFill>
          <a:blip r:embed="rId3" cstate="print"/>
          <a:srcRect t="18854" r="19664" b="4312"/>
          <a:stretch>
            <a:fillRect/>
          </a:stretch>
        </p:blipFill>
        <p:spPr bwMode="auto">
          <a:xfrm>
            <a:off x="920770" y="3929066"/>
            <a:ext cx="3432154" cy="2189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Documents and Settings\Администратор.HOME-FDD52612A3\Рабочий стол\Ирина_Раб стол\10-4\R62GkGhyh2q43ECa7dnN4oXXXL4j3HpexhjNOf_P3YmryPKwJ94QGRtDb3Sbc6KY.jpg"/>
          <p:cNvPicPr>
            <a:picLocks noChangeAspect="1" noChangeArrowheads="1"/>
          </p:cNvPicPr>
          <p:nvPr/>
        </p:nvPicPr>
        <p:blipFill>
          <a:blip r:embed="rId4" cstate="print"/>
          <a:srcRect t="5377"/>
          <a:stretch>
            <a:fillRect/>
          </a:stretch>
        </p:blipFill>
        <p:spPr bwMode="auto">
          <a:xfrm>
            <a:off x="4929190" y="3929066"/>
            <a:ext cx="3432154" cy="22145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4786314" y="3165120"/>
            <a:ext cx="3714776" cy="3264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структурированный набор данных (упорядоченный список)</a:t>
            </a: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искомый элемент сравнивается с центральным элементом </a:t>
            </a:r>
            <a:r>
              <a:rPr lang="ru-RU" sz="1600" dirty="0" err="1" smtClean="0">
                <a:solidFill>
                  <a:schemeClr val="tx1"/>
                </a:solidFill>
              </a:rPr>
              <a:t>последова-тельности</a:t>
            </a:r>
            <a:r>
              <a:rPr lang="ru-RU" sz="1600" dirty="0" smtClean="0">
                <a:solidFill>
                  <a:schemeClr val="tx1"/>
                </a:solidFill>
              </a:rPr>
              <a:t>, номер которого находится как [N/2] + 1; если значения искомого элемента и центрального совпадают, то поиск завершается, в противном случае поиск продолжается  в одной из двух частей последовательности</a:t>
            </a: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длительность поиска</a:t>
            </a:r>
            <a:r>
              <a:rPr lang="en-US" sz="1600" dirty="0" smtClean="0">
                <a:solidFill>
                  <a:schemeClr val="tx1"/>
                </a:solidFill>
              </a:rPr>
              <a:t> (L)</a:t>
            </a:r>
            <a:r>
              <a:rPr lang="ru-RU" sz="1600" dirty="0" smtClean="0">
                <a:solidFill>
                  <a:schemeClr val="tx1"/>
                </a:solidFill>
              </a:rPr>
              <a:t>: N </a:t>
            </a:r>
            <a:r>
              <a:rPr lang="en-US" sz="1600" dirty="0" smtClean="0">
                <a:solidFill>
                  <a:schemeClr val="tx1"/>
                </a:solidFill>
              </a:rPr>
              <a:t>= </a:t>
            </a:r>
            <a:r>
              <a:rPr lang="ru-RU" sz="1600" dirty="0" smtClean="0">
                <a:solidFill>
                  <a:schemeClr val="tx1"/>
                </a:solidFill>
              </a:rPr>
              <a:t>2</a:t>
            </a:r>
            <a:r>
              <a:rPr lang="en-US" sz="1600" baseline="30000" dirty="0" smtClean="0">
                <a:solidFill>
                  <a:schemeClr val="tx1"/>
                </a:solidFill>
              </a:rPr>
              <a:t>L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где N — размер набора данных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85786" y="3165120"/>
            <a:ext cx="3714776" cy="3264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неструктурированный набор данных</a:t>
            </a: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поиск завершается, когда найден искомый элемент или когда просмотрены все элементы набора данных, но искомого элемента  в нем нет</a:t>
            </a: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длительность поиска</a:t>
            </a:r>
            <a:r>
              <a:rPr lang="en-US" sz="1600" dirty="0" smtClean="0">
                <a:solidFill>
                  <a:schemeClr val="tx1"/>
                </a:solidFill>
              </a:rPr>
              <a:t> (L)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L = </a:t>
            </a:r>
            <a:r>
              <a:rPr lang="ru-RU" sz="1600" dirty="0" smtClean="0">
                <a:solidFill>
                  <a:schemeClr val="tx1"/>
                </a:solidFill>
              </a:rPr>
              <a:t>N/2,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где N — размер набора данных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если искомый элемент окажется последним или его не окажется вообще, то длительность поиска равна N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информации</a:t>
            </a:r>
            <a:endParaRPr lang="ru-RU" dirty="0"/>
          </a:p>
        </p:txBody>
      </p:sp>
      <p:sp>
        <p:nvSpPr>
          <p:cNvPr id="7" name="Неавто"/>
          <p:cNvSpPr/>
          <p:nvPr/>
        </p:nvSpPr>
        <p:spPr>
          <a:xfrm>
            <a:off x="785786" y="2357430"/>
            <a:ext cx="3714776" cy="1000132"/>
          </a:xfrm>
          <a:prstGeom prst="roundRect">
            <a:avLst>
              <a:gd name="adj" fmla="val 1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МЕТОД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ПОСЛЕДОВАТЕЛЬНОГО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ПЕРЕБОРА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4786314" y="2357430"/>
            <a:ext cx="3714776" cy="1000132"/>
            <a:chOff x="2811979" y="632802"/>
            <a:chExt cx="2591353" cy="53131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11979" y="632802"/>
              <a:ext cx="2591353" cy="531316"/>
            </a:xfrm>
            <a:prstGeom prst="roundRect">
              <a:avLst>
                <a:gd name="adj" fmla="val 1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827541" y="648364"/>
              <a:ext cx="2560229" cy="500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Автоматизированные </a:t>
              </a:r>
              <a:br>
                <a:rPr lang="ru-RU" sz="2000" kern="1200" dirty="0" smtClean="0"/>
              </a:br>
              <a:r>
                <a:rPr lang="ru-RU" sz="2000" kern="1200" dirty="0" smtClean="0"/>
                <a:t>(АСУ)</a:t>
              </a:r>
              <a:endParaRPr lang="ru-RU" sz="2000" kern="1200" dirty="0"/>
            </a:p>
          </p:txBody>
        </p:sp>
      </p:grpSp>
      <p:sp>
        <p:nvSpPr>
          <p:cNvPr id="45" name="АСУ"/>
          <p:cNvSpPr/>
          <p:nvPr/>
        </p:nvSpPr>
        <p:spPr>
          <a:xfrm>
            <a:off x="4786314" y="2357430"/>
            <a:ext cx="3714776" cy="1000132"/>
          </a:xfrm>
          <a:prstGeom prst="roundRect">
            <a:avLst>
              <a:gd name="adj" fmla="val 1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МЕТОД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ПОЛОВИННОГО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ДЕЛЕНИЯ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642910" y="1071546"/>
            <a:ext cx="8215369" cy="917294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Алгоритм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поиска зависит от способа организации информации.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" name="Picture 2" descr="C:\Documents and Settings\Администратор.HOME-FDD52612A3\Рабочий стол\Ирина_Раб стол\10-1 Картинки\кнопка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178835"/>
            <a:ext cx="828675" cy="822325"/>
          </a:xfrm>
          <a:prstGeom prst="rect">
            <a:avLst/>
          </a:prstGeom>
          <a:noFill/>
        </p:spPr>
      </p:pic>
      <p:pic>
        <p:nvPicPr>
          <p:cNvPr id="26" name="Picture 2" descr="C:\Documents and Settings\Администратор.HOME-FDD52612A3\Рабочий стол\Ирина_Раб стол\10-1 Картинки\кнопка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2178835"/>
            <a:ext cx="828675" cy="82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0" grpId="0" animBg="1"/>
      <p:bldP spid="30" grpId="1" animBg="1"/>
      <p:bldP spid="30" grpId="2" animBg="1"/>
      <p:bldP spid="30" grpId="3" animBg="1"/>
      <p:bldP spid="30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перебора</a:t>
            </a:r>
            <a:endParaRPr lang="ru-RU" dirty="0"/>
          </a:p>
        </p:txBody>
      </p:sp>
      <p:sp>
        <p:nvSpPr>
          <p:cNvPr id="35" name="Содержимое 34"/>
          <p:cNvSpPr>
            <a:spLocks noGrp="1"/>
          </p:cNvSpPr>
          <p:nvPr>
            <p:ph idx="4294967295"/>
          </p:nvPr>
        </p:nvSpPr>
        <p:spPr>
          <a:xfrm>
            <a:off x="642910" y="1052513"/>
            <a:ext cx="8215312" cy="1590669"/>
          </a:xfrm>
        </p:spPr>
        <p:txBody>
          <a:bodyPr/>
          <a:lstStyle/>
          <a:p>
            <a:pPr lvl="0" indent="0"/>
            <a:r>
              <a:rPr dirty="0"/>
              <a:t>Закрывая спортивный магазин, продавец обнаружил отдельно </a:t>
            </a:r>
            <a:r>
              <a:rPr dirty="0" smtClean="0"/>
              <a:t>стоящую кроссовку. </a:t>
            </a:r>
            <a:r>
              <a:rPr dirty="0"/>
              <a:t>В магазине осталось только девять коробок с обувью той же модели и того же размера. Помогите продавцу найти пару для </a:t>
            </a:r>
            <a:r>
              <a:rPr dirty="0" smtClean="0"/>
              <a:t>этой кроссовки. </a:t>
            </a:r>
            <a:endParaRPr dirty="0"/>
          </a:p>
          <a:p>
            <a:endParaRPr lang="ru-RU" dirty="0"/>
          </a:p>
        </p:txBody>
      </p:sp>
      <p:pic>
        <p:nvPicPr>
          <p:cNvPr id="12" name="1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06" y="2850446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3686" y="3066663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3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9140" y="2920929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4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372" y="3405755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620" y="2643182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8700" y="2859399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4154" y="2713665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4386" y="3198491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6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088" y="4364364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7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2566" y="4992066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8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7078" y="4634876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9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8714" y="4920628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102" y="4157100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8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7580" y="4784802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2092" y="4427612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3728" y="4713364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Группа 31"/>
          <p:cNvGrpSpPr/>
          <p:nvPr/>
        </p:nvGrpSpPr>
        <p:grpSpPr>
          <a:xfrm>
            <a:off x="6840543" y="2038340"/>
            <a:ext cx="2017737" cy="2500330"/>
            <a:chOff x="214282" y="4429132"/>
            <a:chExt cx="1731985" cy="2280398"/>
          </a:xfrm>
        </p:grpSpPr>
        <p:pic>
          <p:nvPicPr>
            <p:cNvPr id="33" name="Picture 2" descr="C:\Documents and Settings\Администратор.HOME-FDD52612A3\Рабочий стол\Ирина_Раб стол\10-4\9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28596" y="4429132"/>
              <a:ext cx="1517671" cy="228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Рисунок 33" descr="90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282" y="4929198"/>
              <a:ext cx="853651" cy="550743"/>
            </a:xfrm>
            <a:prstGeom prst="rect">
              <a:avLst/>
            </a:prstGeom>
          </p:spPr>
        </p:pic>
      </p:grpSp>
      <p:pic>
        <p:nvPicPr>
          <p:cNvPr id="24" name="5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3002" y="4279206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071942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Управляющая кнопка: возврат 25">
            <a:hlinkClick r:id="rId8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357158" y="4357694"/>
            <a:ext cx="8786842" cy="78581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4000">
                <a:schemeClr val="tx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Администратор.HOME-FDD52612A3\Рабочий стол\Ирина_Раб стол\10-4\0_703ea_462fd803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2786058"/>
            <a:ext cx="8572560" cy="1809895"/>
          </a:xfrm>
          <a:prstGeom prst="rect">
            <a:avLst/>
          </a:prstGeom>
          <a:noFill/>
        </p:spPr>
      </p:pic>
      <p:grpSp>
        <p:nvGrpSpPr>
          <p:cNvPr id="82" name="Группа 81"/>
          <p:cNvGrpSpPr/>
          <p:nvPr/>
        </p:nvGrpSpPr>
        <p:grpSpPr>
          <a:xfrm>
            <a:off x="571472" y="3387866"/>
            <a:ext cx="8212399" cy="1428760"/>
            <a:chOff x="571472" y="3602180"/>
            <a:chExt cx="8212399" cy="1428760"/>
          </a:xfrm>
        </p:grpSpPr>
        <p:pic>
          <p:nvPicPr>
            <p:cNvPr id="56" name="Picture 4" descr="C:\Documents and Settings\Администратор.HOME-FDD52612A3\Рабочий стол\Ирина_Раб стол\10-4\6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9071" y="3602180"/>
              <a:ext cx="1144800" cy="1144800"/>
            </a:xfrm>
            <a:prstGeom prst="rect">
              <a:avLst/>
            </a:prstGeom>
            <a:noFill/>
          </p:spPr>
        </p:pic>
        <p:pic>
          <p:nvPicPr>
            <p:cNvPr id="4100" name="Picture 4" descr="C:\Documents and Settings\Администратор.HOME-FDD52612A3\Рабочий стол\Ирина_Раб стол\10-4\6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70374" y="3602180"/>
              <a:ext cx="1144800" cy="1144800"/>
            </a:xfrm>
            <a:prstGeom prst="rect">
              <a:avLst/>
            </a:prstGeom>
            <a:noFill/>
          </p:spPr>
        </p:pic>
        <p:pic>
          <p:nvPicPr>
            <p:cNvPr id="55" name="Picture 4" descr="C:\Documents and Settings\Администратор.HOME-FDD52612A3\Рабочий стол\Ирина_Раб стол\10-4\6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8007" y="3883169"/>
              <a:ext cx="1144800" cy="1144800"/>
            </a:xfrm>
            <a:prstGeom prst="rect">
              <a:avLst/>
            </a:prstGeom>
            <a:noFill/>
          </p:spPr>
        </p:pic>
        <p:pic>
          <p:nvPicPr>
            <p:cNvPr id="4098" name="Picture 2" descr="C:\Documents and Settings\Администратор.HOME-FDD52612A3\Рабочий стол\Ирина_Раб стол\10-4\6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3602180"/>
              <a:ext cx="1143008" cy="114300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Администратор.HOME-FDD52612A3\Рабочий стол\Ирина_Раб стол\10-4\6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562" y="3602180"/>
              <a:ext cx="1143008" cy="1143008"/>
            </a:xfrm>
            <a:prstGeom prst="rect">
              <a:avLst/>
            </a:prstGeom>
            <a:noFill/>
          </p:spPr>
        </p:pic>
        <p:pic>
          <p:nvPicPr>
            <p:cNvPr id="16" name="Picture 2" descr="C:\Documents and Settings\Администратор.HOME-FDD52612A3\Рабочий стол\Ирина_Раб стол\10-4\6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7652" y="3602180"/>
              <a:ext cx="1143008" cy="1143008"/>
            </a:xfrm>
            <a:prstGeom prst="rect">
              <a:avLst/>
            </a:prstGeom>
            <a:noFill/>
          </p:spPr>
        </p:pic>
        <p:pic>
          <p:nvPicPr>
            <p:cNvPr id="31" name="Picture 2" descr="C:\Documents and Settings\Администратор.HOME-FDD52612A3\Рабочий стол\Ирина_Раб стол\10-4\6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3607" y="3887932"/>
              <a:ext cx="1143008" cy="1143008"/>
            </a:xfrm>
            <a:prstGeom prst="rect">
              <a:avLst/>
            </a:prstGeom>
            <a:noFill/>
          </p:spPr>
        </p:pic>
        <p:pic>
          <p:nvPicPr>
            <p:cNvPr id="34" name="Picture 2" descr="C:\Documents and Settings\Администратор.HOME-FDD52612A3\Рабочий стол\Ирина_Раб стол\10-4\6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91697" y="3887932"/>
              <a:ext cx="1143008" cy="1143008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smtClean="0"/>
              <a:t>половинного деления</a:t>
            </a:r>
            <a:endParaRPr lang="ru-RU" dirty="0"/>
          </a:p>
        </p:txBody>
      </p:sp>
      <p:sp>
        <p:nvSpPr>
          <p:cNvPr id="42" name="Содержимое 41"/>
          <p:cNvSpPr>
            <a:spLocks noGrp="1"/>
          </p:cNvSpPr>
          <p:nvPr>
            <p:ph idx="4294967295"/>
          </p:nvPr>
        </p:nvSpPr>
        <p:spPr>
          <a:xfrm>
            <a:off x="642910" y="1071563"/>
            <a:ext cx="8215312" cy="1785937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dirty="0" smtClean="0"/>
              <a:t>У плотника в Бобровой деревне 9 складов, </a:t>
            </a:r>
            <a:r>
              <a:rPr dirty="0" err="1" smtClean="0"/>
              <a:t>пронумерованных</a:t>
            </a:r>
            <a:r>
              <a:rPr dirty="0" smtClean="0"/>
              <a:t> </a:t>
            </a:r>
            <a:r>
              <a:rPr dirty="0"/>
              <a:t>от 1 до </a:t>
            </a:r>
            <a:r>
              <a:rPr dirty="0" smtClean="0"/>
              <a:t>9. Плотник не может вспомнить, </a:t>
            </a:r>
            <a:r>
              <a:rPr dirty="0"/>
              <a:t>сколько </a:t>
            </a:r>
            <a:r>
              <a:rPr dirty="0" smtClean="0"/>
              <a:t>складов уже </a:t>
            </a:r>
            <a:r>
              <a:rPr dirty="0"/>
              <a:t>заполнил, но </a:t>
            </a:r>
            <a:r>
              <a:rPr dirty="0" smtClean="0"/>
              <a:t>помнит, </a:t>
            </a:r>
            <a:r>
              <a:rPr dirty="0"/>
              <a:t>что заполнял их в порядке </a:t>
            </a:r>
            <a:r>
              <a:rPr dirty="0" smtClean="0"/>
              <a:t>возрастания </a:t>
            </a:r>
            <a:r>
              <a:rPr dirty="0"/>
              <a:t>номеров</a:t>
            </a:r>
            <a:r>
              <a:rPr dirty="0" smtClean="0"/>
              <a:t>. Помогите плотнику найти первый из незаполненных складов за меньшее число ходов. </a:t>
            </a:r>
            <a:endParaRPr lang="ru-RU" dirty="0"/>
          </a:p>
        </p:txBody>
      </p:sp>
      <p:pic>
        <p:nvPicPr>
          <p:cNvPr id="61" name="n7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7348" y="3932241"/>
            <a:ext cx="636400" cy="433199"/>
          </a:xfrm>
          <a:prstGeom prst="rect">
            <a:avLst/>
          </a:prstGeom>
          <a:noFill/>
        </p:spPr>
      </p:pic>
      <p:pic>
        <p:nvPicPr>
          <p:cNvPr id="62" name="n9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5440" y="3935416"/>
            <a:ext cx="636400" cy="433199"/>
          </a:xfrm>
          <a:prstGeom prst="rect">
            <a:avLst/>
          </a:prstGeom>
          <a:noFill/>
        </p:spPr>
      </p:pic>
      <p:pic>
        <p:nvPicPr>
          <p:cNvPr id="65" name="n8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1393" y="4217993"/>
            <a:ext cx="636400" cy="433199"/>
          </a:xfrm>
          <a:prstGeom prst="rect">
            <a:avLst/>
          </a:prstGeom>
          <a:noFill/>
        </p:spPr>
      </p:pic>
      <p:sp>
        <p:nvSpPr>
          <p:cNvPr id="52" name="Подзаголовок 5"/>
          <p:cNvSpPr txBox="1">
            <a:spLocks/>
          </p:cNvSpPr>
          <p:nvPr/>
        </p:nvSpPr>
        <p:spPr>
          <a:xfrm>
            <a:off x="2143108" y="5357826"/>
            <a:ext cx="6643734" cy="1143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Сформулируйте правило оптимального поиска. </a:t>
            </a:r>
          </a:p>
          <a:p>
            <a:pPr lvl="0" algn="just">
              <a:tabLst>
                <a:tab pos="3941763" algn="l"/>
              </a:tabLst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Решите задачу с 31 складом.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986189" y="4857760"/>
            <a:ext cx="888054" cy="2143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ПОВТОР</a:t>
            </a:r>
            <a:endParaRPr lang="ru-RU" sz="1200" dirty="0"/>
          </a:p>
        </p:txBody>
      </p:sp>
      <p:pic>
        <p:nvPicPr>
          <p:cNvPr id="84" name="Picture 4" descr="C:\Documents and Settings\Администратор.HOME-FDD52612A3\Рабочий стол\Ирина_Раб стол\10-4\6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6704" y="3383799"/>
            <a:ext cx="1152000" cy="1152000"/>
          </a:xfrm>
          <a:prstGeom prst="rect">
            <a:avLst/>
          </a:prstGeom>
          <a:noFill/>
        </p:spPr>
      </p:pic>
      <p:pic>
        <p:nvPicPr>
          <p:cNvPr id="86" name="Picture 4" descr="C:\Documents and Settings\Администратор.HOME-FDD52612A3\Рабочий стол\Ирина_Раб стол\10-4\6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3083" y="3385238"/>
            <a:ext cx="1152000" cy="115200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.HOME-FDD52612A3\Рабочий стол\Ирина_Раб стол\10-4\6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7251" y="3669693"/>
            <a:ext cx="1152000" cy="1152000"/>
          </a:xfrm>
          <a:prstGeom prst="rect">
            <a:avLst/>
          </a:prstGeom>
          <a:noFill/>
        </p:spPr>
      </p:pic>
      <p:pic>
        <p:nvPicPr>
          <p:cNvPr id="85" name="Picture 4" descr="C:\Documents and Settings\Администратор.HOME-FDD52612A3\Рабочий стол\Ирина_Раб стол\10-4\6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1632" y="3667653"/>
            <a:ext cx="1152000" cy="1152000"/>
          </a:xfrm>
          <a:prstGeom prst="rect">
            <a:avLst/>
          </a:prstGeom>
          <a:noFill/>
        </p:spPr>
      </p:pic>
      <p:pic>
        <p:nvPicPr>
          <p:cNvPr id="59" name="n3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1168" y="3935416"/>
            <a:ext cx="636400" cy="433199"/>
          </a:xfrm>
          <a:prstGeom prst="rect">
            <a:avLst/>
          </a:prstGeom>
          <a:noFill/>
        </p:spPr>
      </p:pic>
      <p:pic>
        <p:nvPicPr>
          <p:cNvPr id="60" name="n5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9258" y="3935416"/>
            <a:ext cx="636400" cy="433199"/>
          </a:xfrm>
          <a:prstGeom prst="rect">
            <a:avLst/>
          </a:prstGeom>
          <a:noFill/>
        </p:spPr>
      </p:pic>
      <p:pic>
        <p:nvPicPr>
          <p:cNvPr id="63" name="n4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6502" y="4221168"/>
            <a:ext cx="636400" cy="433199"/>
          </a:xfrm>
          <a:prstGeom prst="rect">
            <a:avLst/>
          </a:prstGeom>
          <a:noFill/>
        </p:spPr>
      </p:pic>
      <p:pic>
        <p:nvPicPr>
          <p:cNvPr id="64" name="n6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3303" y="4221168"/>
            <a:ext cx="636400" cy="433199"/>
          </a:xfrm>
          <a:prstGeom prst="rect">
            <a:avLst/>
          </a:prstGeom>
          <a:noFill/>
        </p:spPr>
      </p:pic>
      <p:pic>
        <p:nvPicPr>
          <p:cNvPr id="53" name="Picture 2" descr="C:\Documents and Settings\Администратор.HOME-FDD52612A3\Рабочий стол\Ирина_Раб стол\10-4\6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5517" y="3673618"/>
            <a:ext cx="1143008" cy="1143008"/>
          </a:xfrm>
          <a:prstGeom prst="rect">
            <a:avLst/>
          </a:prstGeom>
          <a:noFill/>
        </p:spPr>
      </p:pic>
      <p:grpSp>
        <p:nvGrpSpPr>
          <p:cNvPr id="83" name="Группа 82"/>
          <p:cNvGrpSpPr/>
          <p:nvPr/>
        </p:nvGrpSpPr>
        <p:grpSpPr>
          <a:xfrm>
            <a:off x="785794" y="3602180"/>
            <a:ext cx="7315248" cy="593529"/>
            <a:chOff x="785794" y="3816494"/>
            <a:chExt cx="7315248" cy="593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785794" y="3816494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657336" y="4102246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536013" y="3816494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421857" y="4102246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286248" y="3816494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214942" y="4102246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000892" y="4102246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886728" y="3816494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9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126961" y="3816494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8" name="n1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367" y="3935416"/>
            <a:ext cx="636400" cy="433199"/>
          </a:xfrm>
          <a:prstGeom prst="rect">
            <a:avLst/>
          </a:prstGeom>
          <a:noFill/>
        </p:spPr>
      </p:pic>
      <p:pic>
        <p:nvPicPr>
          <p:cNvPr id="66" name="n2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7123" y="4221168"/>
            <a:ext cx="636400" cy="433199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.HOME-FDD52612A3\Рабочий стол\Ирина_Раб стол\10-4\60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676947"/>
            <a:ext cx="1497660" cy="1895326"/>
          </a:xfrm>
          <a:prstGeom prst="rect">
            <a:avLst/>
          </a:prstGeom>
          <a:noFill/>
        </p:spPr>
      </p:pic>
      <p:sp>
        <p:nvSpPr>
          <p:cNvPr id="54" name="Управляющая кнопка: возврат 53">
            <a:hlinkClick r:id="rId9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52" grpId="0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процесс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87974" y="1340768"/>
            <a:ext cx="7358113" cy="127847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Информационный процесс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— совокупность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последовательных действий,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производимых над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информацией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получения какого-либо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результата.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484784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143550"/>
            <a:ext cx="8072494" cy="1565370"/>
            <a:chOff x="428596" y="5072074"/>
            <a:chExt cx="5929354" cy="260281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661711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Схема 7"/>
          <p:cNvGraphicFramePr/>
          <p:nvPr/>
        </p:nvGraphicFramePr>
        <p:xfrm>
          <a:off x="714348" y="3754454"/>
          <a:ext cx="8143932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348" y="3286124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Информационные процессы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информации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785786" y="2160786"/>
          <a:ext cx="807249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85786" y="1515612"/>
            <a:ext cx="8072494" cy="679777"/>
            <a:chOff x="5776" y="242917"/>
            <a:chExt cx="3967682" cy="679777"/>
          </a:xfrm>
          <a:solidFill>
            <a:srgbClr val="0070C0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776" y="242917"/>
              <a:ext cx="3967682" cy="679777"/>
            </a:xfrm>
            <a:prstGeom prst="roundRect">
              <a:avLst>
                <a:gd name="adj" fmla="val 1000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5686" y="262827"/>
              <a:ext cx="3927862" cy="6399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ОБРАБОТКА ИНФОРМАЦИИ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100" dirty="0" smtClean="0"/>
              <a:t>Схема процесса обработки информации</a:t>
            </a:r>
            <a:endParaRPr lang="ru-RU" spc="-1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2827477"/>
            <a:ext cx="3429024" cy="1321603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Алгоритм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обработки информации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исполнителя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714348" y="2952493"/>
            <a:ext cx="2214578" cy="1071570"/>
          </a:xfrm>
          <a:prstGeom prst="homePlate">
            <a:avLst>
              <a:gd name="adj" fmla="val 22741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Исходная информация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6500826" y="2952493"/>
            <a:ext cx="2214578" cy="1071570"/>
          </a:xfrm>
          <a:prstGeom prst="homePlate">
            <a:avLst>
              <a:gd name="adj" fmla="val 25111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Результат  обработки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Кодирование информации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500166" y="1142984"/>
            <a:ext cx="4084157" cy="2142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Кодирование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—преобразование информации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форму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удобную для хранения, передачи, обработки информации в дальнейшем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0820" y="121442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Группа 7"/>
          <p:cNvGrpSpPr/>
          <p:nvPr/>
        </p:nvGrpSpPr>
        <p:grpSpPr>
          <a:xfrm>
            <a:off x="726539" y="1072112"/>
            <a:ext cx="4929222" cy="2428896"/>
            <a:chOff x="428596" y="5072074"/>
            <a:chExt cx="5929354" cy="3942283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9001177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3" name="Picture 9" descr="C:\Documents and Settings\Администратор.HOME-FDD52612A3\Рабочий стол\Ирина_Раб стол\10-4\3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7" y="968578"/>
            <a:ext cx="3180107" cy="5286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>
            <a:off x="642910" y="1000108"/>
            <a:ext cx="8143932" cy="3286148"/>
          </a:xfrm>
          <a:prstGeom prst="snip1Rect">
            <a:avLst>
              <a:gd name="adj" fmla="val 704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Международная азбука Морзе</a:t>
            </a:r>
            <a:endParaRPr lang="ru-RU" dirty="0"/>
          </a:p>
        </p:txBody>
      </p:sp>
      <p:pic>
        <p:nvPicPr>
          <p:cNvPr id="1026" name="Picture 2" descr="C:\Documents and Settings\Администратор.HOME-FDD52612A3\Рабочий стол\Ирина_Раб стол\10-4\1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5"/>
            <a:ext cx="2982396" cy="307402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4348" y="1071546"/>
            <a:ext cx="44360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Правила кода Морзе</a:t>
            </a:r>
          </a:p>
          <a:p>
            <a:pPr marL="271463" indent="-271463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1. Длина точки – одна единица.</a:t>
            </a:r>
          </a:p>
          <a:p>
            <a:pPr marL="271463" indent="-271463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2. Тире – три единицы.</a:t>
            </a:r>
          </a:p>
          <a:p>
            <a:pPr marL="271463" indent="-271463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3. Пауза между частями одного знака – одна единица.</a:t>
            </a:r>
          </a:p>
          <a:p>
            <a:pPr marL="271463" indent="-271463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4. Пауза между знаками – три единицы.</a:t>
            </a:r>
          </a:p>
          <a:p>
            <a:pPr marL="271463" indent="-271463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Пауза между словами – семь единиц.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1500166" y="4572008"/>
            <a:ext cx="7286676" cy="12144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Расшифруйте слово, закодированное с помощью азбуки Морзе, представленное на «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временно́й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» шкале следующим образом: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8629" y="480290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Администратор.HOME-FDD52612A3\Рабочий стол\Ирина_Раб стол\10-4\1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838080"/>
            <a:ext cx="7143800" cy="305386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1577954" y="6140413"/>
            <a:ext cx="1836000" cy="503297"/>
            <a:chOff x="1577954" y="6143645"/>
            <a:chExt cx="1836000" cy="503297"/>
          </a:xfrm>
        </p:grpSpPr>
        <p:sp>
          <p:nvSpPr>
            <p:cNvPr id="17" name="Левая фигурная скобка 16"/>
            <p:cNvSpPr/>
            <p:nvPr/>
          </p:nvSpPr>
          <p:spPr>
            <a:xfrm rot="16200000">
              <a:off x="2405954" y="5315645"/>
              <a:ext cx="180000" cy="1836000"/>
            </a:xfrm>
            <a:prstGeom prst="leftBrace">
              <a:avLst>
                <a:gd name="adj1" fmla="val 32037"/>
                <a:gd name="adj2" fmla="val 50171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2602" y="6246832"/>
              <a:ext cx="28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B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019546" y="6140412"/>
            <a:ext cx="2646000" cy="503297"/>
            <a:chOff x="1577954" y="6143645"/>
            <a:chExt cx="1836000" cy="503297"/>
          </a:xfrm>
        </p:grpSpPr>
        <p:sp>
          <p:nvSpPr>
            <p:cNvPr id="22" name="Левая фигурная скобка 21"/>
            <p:cNvSpPr/>
            <p:nvPr/>
          </p:nvSpPr>
          <p:spPr>
            <a:xfrm rot="16200000">
              <a:off x="2405954" y="5315645"/>
              <a:ext cx="180000" cy="1836000"/>
            </a:xfrm>
            <a:prstGeom prst="leftBrace">
              <a:avLst>
                <a:gd name="adj1" fmla="val 32037"/>
                <a:gd name="adj2" fmla="val 50171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2602" y="6246832"/>
              <a:ext cx="28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Y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79486" y="6140412"/>
            <a:ext cx="612000" cy="503297"/>
            <a:chOff x="1577954" y="6143645"/>
            <a:chExt cx="1836000" cy="503297"/>
          </a:xfrm>
        </p:grpSpPr>
        <p:sp>
          <p:nvSpPr>
            <p:cNvPr id="25" name="Левая фигурная скобка 24"/>
            <p:cNvSpPr/>
            <p:nvPr/>
          </p:nvSpPr>
          <p:spPr>
            <a:xfrm rot="16200000">
              <a:off x="2405954" y="5315645"/>
              <a:ext cx="180000" cy="1836000"/>
            </a:xfrm>
            <a:prstGeom prst="leftBrace">
              <a:avLst>
                <a:gd name="adj1" fmla="val 32037"/>
                <a:gd name="adj2" fmla="val 50171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48301" y="6246832"/>
              <a:ext cx="541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T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505754" y="6140412"/>
            <a:ext cx="211238" cy="503297"/>
            <a:chOff x="1577954" y="6143645"/>
            <a:chExt cx="1958752" cy="503297"/>
          </a:xfrm>
        </p:grpSpPr>
        <p:sp>
          <p:nvSpPr>
            <p:cNvPr id="28" name="Левая фигурная скобка 27"/>
            <p:cNvSpPr/>
            <p:nvPr/>
          </p:nvSpPr>
          <p:spPr>
            <a:xfrm rot="16200000">
              <a:off x="2405954" y="5315645"/>
              <a:ext cx="180000" cy="1836000"/>
            </a:xfrm>
            <a:prstGeom prst="leftBrace">
              <a:avLst>
                <a:gd name="adj1" fmla="val 32037"/>
                <a:gd name="adj2" fmla="val 50171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0598" y="6246832"/>
              <a:ext cx="19361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E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 rot="21087619">
            <a:off x="5199708" y="5710363"/>
            <a:ext cx="3500825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КОМБИНАТОРИКА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112126"/>
            <a:ext cx="6485578" cy="397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Всего: 10 вариантов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112126"/>
            <a:ext cx="6485578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Всего: 10·10=100</a:t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вариантов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3112126"/>
            <a:ext cx="6485578" cy="12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Всего: 10·10·10=1000</a:t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вариантов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вариантов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2643174" y="1071563"/>
            <a:ext cx="6215062" cy="1214437"/>
          </a:xfrm>
        </p:spPr>
        <p:txBody>
          <a:bodyPr/>
          <a:lstStyle/>
          <a:p>
            <a:pPr indent="0"/>
            <a:r>
              <a:rPr/>
              <a:t>Кодовый замок имеет три </a:t>
            </a:r>
            <a:r>
              <a:rPr smtClean="0"/>
              <a:t>кольца </a:t>
            </a:r>
            <a:r>
              <a:rPr/>
              <a:t>с цифрами от 0 до 9. Сколько </a:t>
            </a:r>
            <a:r>
              <a:rPr smtClean="0"/>
              <a:t>различных </a:t>
            </a:r>
            <a:r>
              <a:rPr/>
              <a:t>комбинаций можно на нем закодировать?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4520" y="5072074"/>
            <a:ext cx="802232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Правило умножения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Если элемент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можно выбрать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способами, и при любом выборе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элемент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можно выбрать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способами, то пару (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A, B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 можно выбрать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·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способами.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Администратор.HOME-FDD52612A3\Рабочий стол\Ирина_Раб стол\10-4\1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89" y="1000972"/>
            <a:ext cx="2036223" cy="3928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643174" y="2357430"/>
            <a:ext cx="474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2786050" y="2956186"/>
            <a:ext cx="2857520" cy="714380"/>
          </a:xfrm>
          <a:prstGeom prst="leftArrow">
            <a:avLst>
              <a:gd name="adj1" fmla="val 54961"/>
              <a:gd name="adj2" fmla="val 4702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0 1 2 3 4 5 6 7 8 9</a:t>
            </a:r>
            <a:endParaRPr lang="ru-RU" sz="2400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2786050" y="3384814"/>
            <a:ext cx="2857520" cy="714380"/>
          </a:xfrm>
          <a:prstGeom prst="leftArrow">
            <a:avLst>
              <a:gd name="adj1" fmla="val 54961"/>
              <a:gd name="adj2" fmla="val 4702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0 1 2 3 4 5 6 7 8 9</a:t>
            </a:r>
            <a:endParaRPr lang="ru-RU" sz="2400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786050" y="3813442"/>
            <a:ext cx="2857520" cy="714380"/>
          </a:xfrm>
          <a:prstGeom prst="leftArrow">
            <a:avLst>
              <a:gd name="adj1" fmla="val 54961"/>
              <a:gd name="adj2" fmla="val 47023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0 1 2 3 4 5 6 7 8 9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9" grpId="0" animBg="1"/>
      <p:bldP spid="18" grpId="0" animBg="1"/>
      <p:bldP spid="15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0002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200" dirty="0" smtClean="0"/>
              <a:t>Светодиодная панель содержит 6 излучающих элементов, каждый из которых может светиться красным, желтым, синим или зеленым цветом. Сколько различных сигналов можно передать с помощью панели (все излучающие элементы должны гореть, порядок цветов имеет значение)?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Префиксный код</a:t>
            </a:r>
            <a:endParaRPr lang="ru-RU" dirty="0"/>
          </a:p>
        </p:txBody>
      </p:sp>
      <p:sp>
        <p:nvSpPr>
          <p:cNvPr id="11" name="Подзаголовок 5"/>
          <p:cNvSpPr txBox="1">
            <a:spLocks/>
          </p:cNvSpPr>
          <p:nvPr/>
        </p:nvSpPr>
        <p:spPr>
          <a:xfrm>
            <a:off x="1500166" y="4286256"/>
            <a:ext cx="7286676" cy="9286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Определите, является ли код, состоящий из заданной последовательности слов, префиксным:</a:t>
            </a:r>
          </a:p>
        </p:txBody>
      </p:sp>
      <p:sp>
        <p:nvSpPr>
          <p:cNvPr id="12" name="Овал 11"/>
          <p:cNvSpPr/>
          <p:nvPr/>
        </p:nvSpPr>
        <p:spPr>
          <a:xfrm>
            <a:off x="678629" y="4341341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5072074"/>
            <a:ext cx="27146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а) 0, 10, 11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5072074"/>
            <a:ext cx="27146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б) 0, 10, 11, 100</a:t>
            </a:r>
          </a:p>
        </p:txBody>
      </p:sp>
      <p:sp>
        <p:nvSpPr>
          <p:cNvPr id="19" name="Прямоугольник 18"/>
          <p:cNvSpPr/>
          <p:nvPr/>
        </p:nvSpPr>
        <p:spPr>
          <a:xfrm rot="20773752">
            <a:off x="1512434" y="5317539"/>
            <a:ext cx="27146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префиксный код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752996">
            <a:off x="5070678" y="5358281"/>
            <a:ext cx="3571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префиксный код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68037" y="5071031"/>
            <a:ext cx="1143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755576" y="1196752"/>
            <a:ext cx="8001056" cy="1715652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Условие </a:t>
            </a:r>
            <a:r>
              <a:rPr lang="ru-RU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Фано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того чтобы сообщение, записанное с помощью неравномерного кода, однозначно декодировалось, достаточно, чтобы никакое кодовое слово не было началом другого (более длинного) кодового слова. 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  <p:bldP spid="17" grpId="0"/>
      <p:bldP spid="19" grpId="0"/>
      <p:bldP spid="20" grpId="0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841</Words>
  <Application>Microsoft Office PowerPoint</Application>
  <PresentationFormat>Экран (4:3)</PresentationFormat>
  <Paragraphs>124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ОБРАБОТКА ИНФОРМАЦИИ</vt:lpstr>
      <vt:lpstr>Информационный процесс</vt:lpstr>
      <vt:lpstr>Обработка информации</vt:lpstr>
      <vt:lpstr>Схема процесса обработки информации</vt:lpstr>
      <vt:lpstr>Кодирование информации</vt:lpstr>
      <vt:lpstr>Международная азбука Морзе</vt:lpstr>
      <vt:lpstr>Сколько вариантов</vt:lpstr>
      <vt:lpstr>Вопросы и задания</vt:lpstr>
      <vt:lpstr>Префиксный код</vt:lpstr>
      <vt:lpstr>Вопросы и задания</vt:lpstr>
      <vt:lpstr>Поиск информации</vt:lpstr>
      <vt:lpstr>Метод перебора</vt:lpstr>
      <vt:lpstr>Метод половинного деления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ИНФОРМАЦИИ</dc:title>
  <dc:creator>MK</dc:creator>
  <cp:lastModifiedBy>admin</cp:lastModifiedBy>
  <cp:revision>7</cp:revision>
  <dcterms:modified xsi:type="dcterms:W3CDTF">2024-09-24T05:53:31Z</dcterms:modified>
</cp:coreProperties>
</file>