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3" r:id="rId3"/>
    <p:sldId id="275" r:id="rId4"/>
    <p:sldId id="274" r:id="rId5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12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6324600" cy="1828800"/>
          </a:xfrm>
        </p:spPr>
        <p:txBody>
          <a:bodyPr/>
          <a:lstStyle/>
          <a:p>
            <a:r>
              <a:rPr lang="ru-RU" dirty="0" smtClean="0"/>
              <a:t>Арифметика в позиционных системах счисления</a:t>
            </a:r>
            <a:r>
              <a:rPr lang="en-US" dirty="0" smtClean="0"/>
              <a:t>.</a:t>
            </a:r>
            <a:r>
              <a:rPr lang="ru-RU" dirty="0" smtClean="0"/>
              <a:t> Практикум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ru-RU" sz="2800" b="1" dirty="0" smtClean="0"/>
              <a:t>Задание 1 </a:t>
            </a:r>
            <a:r>
              <a:rPr lang="ru-RU" sz="2800" dirty="0" smtClean="0"/>
              <a:t>(уровень 1). Воспроизведите в среде электронных таблиц автоматически заполняемую </a:t>
            </a:r>
            <a:r>
              <a:rPr lang="ru-RU" sz="2800" b="1" dirty="0" smtClean="0"/>
              <a:t>таблицу умножения</a:t>
            </a:r>
            <a:r>
              <a:rPr lang="ru-RU" sz="2800" dirty="0" smtClean="0"/>
              <a:t> для восьмеричной системы счисления, приведенную в учебнике (стр. 50).</a:t>
            </a:r>
          </a:p>
          <a:p>
            <a:pPr marL="0" indent="0" algn="just"/>
            <a:r>
              <a:rPr lang="ru-RU" sz="2800" b="1" dirty="0" smtClean="0"/>
              <a:t>Задание 2 </a:t>
            </a:r>
            <a:r>
              <a:rPr lang="ru-RU" sz="2800" dirty="0" smtClean="0"/>
              <a:t>(уровень 2). Создайте в среде электронных таблиц автоматически заполняемую </a:t>
            </a:r>
            <a:r>
              <a:rPr lang="ru-RU" sz="2800" b="1" dirty="0" smtClean="0"/>
              <a:t>таблицу сложения</a:t>
            </a:r>
            <a:r>
              <a:rPr lang="ru-RU" sz="2800" dirty="0" smtClean="0"/>
              <a:t> для восьмеричной системы счисления.</a:t>
            </a:r>
          </a:p>
          <a:p>
            <a:pPr marL="0" indent="0" algn="just"/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br>
              <a:rPr lang="ru-RU" dirty="0" smtClean="0"/>
            </a:br>
            <a:r>
              <a:rPr lang="ru-RU" dirty="0" smtClean="0"/>
              <a:t>Электронные таблицы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ru-RU" sz="2800" b="1" dirty="0" smtClean="0"/>
              <a:t>Задание 3 </a:t>
            </a:r>
            <a:r>
              <a:rPr lang="ru-RU" sz="2800" dirty="0" smtClean="0"/>
              <a:t>(уровень 1). Воспроизведите в программу на </a:t>
            </a:r>
            <a:r>
              <a:rPr lang="en-US" sz="2800" dirty="0" smtClean="0"/>
              <a:t>Python </a:t>
            </a:r>
            <a:r>
              <a:rPr lang="ru-RU" sz="2800" dirty="0" smtClean="0"/>
              <a:t>для </a:t>
            </a:r>
            <a:r>
              <a:rPr lang="ru-RU" sz="2800" dirty="0" smtClean="0"/>
              <a:t>получения </a:t>
            </a:r>
            <a:r>
              <a:rPr lang="ru-RU" sz="2800" b="1" dirty="0" smtClean="0"/>
              <a:t>таблицы умножения</a:t>
            </a:r>
            <a:r>
              <a:rPr lang="ru-RU" sz="2800" dirty="0" smtClean="0"/>
              <a:t> в системе счисления с основанием </a:t>
            </a:r>
            <a:r>
              <a:rPr lang="en-US" sz="2800" dirty="0" smtClean="0"/>
              <a:t>p</a:t>
            </a:r>
            <a:r>
              <a:rPr lang="ru-RU" sz="2800" dirty="0" smtClean="0"/>
              <a:t> (</a:t>
            </a:r>
            <a:r>
              <a:rPr lang="en-US" sz="2800" dirty="0" smtClean="0"/>
              <a:t>2&lt;p&lt;10</a:t>
            </a:r>
            <a:r>
              <a:rPr lang="ru-RU" sz="2800" dirty="0" smtClean="0"/>
              <a:t>).</a:t>
            </a:r>
            <a:r>
              <a:rPr lang="en-US" sz="2800" dirty="0" smtClean="0"/>
              <a:t> C </a:t>
            </a:r>
            <a:r>
              <a:rPr lang="ru-RU" sz="2800" dirty="0" smtClean="0"/>
              <a:t>помощью этой программы получите таблицы умножения для троичной, пятеричной и</a:t>
            </a:r>
            <a:r>
              <a:rPr lang="en-US" sz="2800" dirty="0" smtClean="0"/>
              <a:t> </a:t>
            </a:r>
            <a:r>
              <a:rPr lang="ru-RU" sz="2800" dirty="0" smtClean="0"/>
              <a:t>восьмеричной систем счисления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br>
              <a:rPr lang="ru-RU" dirty="0" smtClean="0"/>
            </a:br>
            <a:r>
              <a:rPr lang="ru-RU" dirty="0" smtClean="0"/>
              <a:t>Программирование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08267"/>
            <a:ext cx="8136904" cy="214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ru-RU" sz="2800" b="1" dirty="0" smtClean="0"/>
              <a:t>Задание </a:t>
            </a:r>
            <a:r>
              <a:rPr lang="ru-RU" sz="2800" b="1" dirty="0" smtClean="0"/>
              <a:t>4 </a:t>
            </a:r>
            <a:r>
              <a:rPr lang="ru-RU" sz="2800" dirty="0" smtClean="0"/>
              <a:t>(</a:t>
            </a:r>
            <a:r>
              <a:rPr lang="ru-RU" sz="2800" smtClean="0"/>
              <a:t>уровень </a:t>
            </a:r>
            <a:r>
              <a:rPr lang="ru-RU" sz="2800" smtClean="0"/>
              <a:t>2). </a:t>
            </a:r>
            <a:r>
              <a:rPr lang="ru-RU" sz="2800" dirty="0" smtClean="0"/>
              <a:t>Напишите программу на </a:t>
            </a:r>
            <a:r>
              <a:rPr lang="en-US" sz="2800" dirty="0" smtClean="0"/>
              <a:t>Python</a:t>
            </a:r>
            <a:r>
              <a:rPr lang="ru-RU" sz="2800" dirty="0" smtClean="0"/>
              <a:t> </a:t>
            </a:r>
            <a:r>
              <a:rPr lang="ru-RU" sz="2800" dirty="0" smtClean="0"/>
              <a:t>(используя </a:t>
            </a:r>
            <a:r>
              <a:rPr lang="ru-RU" sz="2800" dirty="0" smtClean="0"/>
              <a:t>предыдущую </a:t>
            </a:r>
            <a:r>
              <a:rPr lang="ru-RU" sz="2800" dirty="0" smtClean="0"/>
              <a:t>программу) </a:t>
            </a:r>
            <a:r>
              <a:rPr lang="ru-RU" sz="2800" dirty="0" smtClean="0"/>
              <a:t>для получения </a:t>
            </a:r>
            <a:r>
              <a:rPr lang="ru-RU" sz="2800" b="1" dirty="0" smtClean="0"/>
              <a:t>таблицы сложения</a:t>
            </a:r>
            <a:r>
              <a:rPr lang="ru-RU" sz="2800" dirty="0" smtClean="0"/>
              <a:t> в системе счисления с основанием </a:t>
            </a:r>
            <a:r>
              <a:rPr lang="en-US" sz="2800" dirty="0" smtClean="0"/>
              <a:t>p</a:t>
            </a:r>
            <a:r>
              <a:rPr lang="ru-RU" sz="2800" dirty="0" smtClean="0"/>
              <a:t> (</a:t>
            </a:r>
            <a:r>
              <a:rPr lang="en-US" sz="2800" dirty="0" smtClean="0"/>
              <a:t>2&lt;p&lt;10</a:t>
            </a:r>
            <a:r>
              <a:rPr lang="ru-RU" sz="2800" dirty="0" smtClean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br>
              <a:rPr lang="ru-RU" dirty="0" smtClean="0"/>
            </a:br>
            <a:r>
              <a:rPr lang="ru-RU" dirty="0" smtClean="0"/>
              <a:t>Программирование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1075</TotalTime>
  <Words>134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Сетка</vt:lpstr>
      <vt:lpstr>Арифметика в позиционных системах счисления. Практикум</vt:lpstr>
      <vt:lpstr>Практикум Электронные таблицы</vt:lpstr>
      <vt:lpstr>Практикум Программирование</vt:lpstr>
      <vt:lpstr>Практикум Программирование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91</cp:revision>
  <dcterms:created xsi:type="dcterms:W3CDTF">2019-09-01T16:55:17Z</dcterms:created>
  <dcterms:modified xsi:type="dcterms:W3CDTF">2023-10-03T05:40:50Z</dcterms:modified>
</cp:coreProperties>
</file>