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2" r:id="rId3"/>
    <p:sldId id="275" r:id="rId4"/>
    <p:sldId id="277" r:id="rId5"/>
    <p:sldId id="274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изображения</a:t>
            </a:r>
            <a:r>
              <a:rPr lang="en-US" dirty="0" smtClean="0"/>
              <a:t>. </a:t>
            </a:r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405843" cy="4407408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/>
              <a:t>это предустановленная библиотека </a:t>
            </a:r>
            <a:r>
              <a:rPr lang="ru-RU" sz="2600" dirty="0" err="1" smtClean="0"/>
              <a:t>Python</a:t>
            </a:r>
            <a:r>
              <a:rPr lang="ru-RU" sz="2600" dirty="0" smtClean="0"/>
              <a:t>, которая позволяет пользователям создавать изображения и фигуры, предоставляя им виртуальный холст.</a:t>
            </a:r>
            <a:endParaRPr lang="en-US" sz="2600" dirty="0" smtClean="0"/>
          </a:p>
          <a:p>
            <a:endParaRPr lang="en-US" sz="2600" dirty="0" smtClean="0"/>
          </a:p>
          <a:p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Turtle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2481" t="22833" r="32082" b="39367"/>
          <a:stretch>
            <a:fillRect/>
          </a:stretch>
        </p:blipFill>
        <p:spPr bwMode="auto">
          <a:xfrm>
            <a:off x="1835696" y="3456384"/>
            <a:ext cx="535496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405843" cy="4407408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Turtle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72816"/>
          <a:ext cx="8640960" cy="46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5184576"/>
              </a:tblGrid>
              <a:tr h="5400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Назначение</a:t>
                      </a:r>
                      <a:endParaRPr lang="ru-RU" sz="2400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from turtle import *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Подключение модуля</a:t>
                      </a:r>
                      <a:endParaRPr lang="ru-RU" sz="2400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up(), down()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Поднять,</a:t>
                      </a:r>
                      <a:r>
                        <a:rPr lang="ru-RU" sz="2400" baseline="0" dirty="0" smtClean="0"/>
                        <a:t> опустить перо</a:t>
                      </a:r>
                      <a:endParaRPr lang="ru-RU" sz="2400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goto</a:t>
                      </a:r>
                      <a:r>
                        <a:rPr lang="en-US" sz="2400" b="1" dirty="0" smtClean="0"/>
                        <a:t>(</a:t>
                      </a:r>
                      <a:r>
                        <a:rPr lang="en-US" sz="2400" b="1" dirty="0" err="1" smtClean="0"/>
                        <a:t>x,y</a:t>
                      </a:r>
                      <a:r>
                        <a:rPr lang="en-US" sz="2400" b="1" dirty="0" smtClean="0"/>
                        <a:t>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Переместиться</a:t>
                      </a:r>
                      <a:r>
                        <a:rPr lang="ru-RU" sz="2400" baseline="0" dirty="0" smtClean="0"/>
                        <a:t> в точку (</a:t>
                      </a:r>
                      <a:r>
                        <a:rPr lang="en-US" sz="2400" baseline="0" dirty="0" err="1" smtClean="0"/>
                        <a:t>x,y</a:t>
                      </a:r>
                      <a:r>
                        <a:rPr lang="ru-RU" sz="2400" baseline="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fd</a:t>
                      </a:r>
                      <a:r>
                        <a:rPr lang="en-US" sz="2400" b="1" dirty="0" smtClean="0"/>
                        <a:t>(x), </a:t>
                      </a:r>
                      <a:r>
                        <a:rPr lang="en-US" sz="2400" b="1" dirty="0" err="1" smtClean="0"/>
                        <a:t>bk</a:t>
                      </a:r>
                      <a:r>
                        <a:rPr lang="en-US" sz="2400" b="1" dirty="0" smtClean="0"/>
                        <a:t>(x)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Вперед, назад на </a:t>
                      </a:r>
                      <a:r>
                        <a:rPr lang="en-US" sz="2400" dirty="0" smtClean="0"/>
                        <a:t>x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пикселей</a:t>
                      </a:r>
                      <a:endParaRPr lang="ru-RU" sz="2400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rt</a:t>
                      </a:r>
                      <a:r>
                        <a:rPr lang="en-US" sz="2400" b="1" dirty="0" smtClean="0"/>
                        <a:t>(x), </a:t>
                      </a:r>
                      <a:r>
                        <a:rPr lang="en-US" sz="2400" b="1" dirty="0" err="1" smtClean="0"/>
                        <a:t>lt</a:t>
                      </a:r>
                      <a:r>
                        <a:rPr lang="en-US" sz="2400" b="1" dirty="0" smtClean="0"/>
                        <a:t>(x)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Повернуть вправо, влево на </a:t>
                      </a:r>
                      <a:r>
                        <a:rPr lang="en-US" sz="2400" dirty="0" smtClean="0"/>
                        <a:t>x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градусов</a:t>
                      </a:r>
                      <a:endParaRPr lang="ru-RU" sz="2400" dirty="0" smtClean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color(c1, c2)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Изменить цвет пера и заливки</a:t>
                      </a:r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begin_fill</a:t>
                      </a:r>
                      <a:r>
                        <a:rPr lang="en-US" sz="2400" b="1" dirty="0" smtClean="0"/>
                        <a:t>(), </a:t>
                      </a:r>
                      <a:r>
                        <a:rPr lang="en-US" sz="2400" b="1" dirty="0" err="1" smtClean="0"/>
                        <a:t>end_fill</a:t>
                      </a:r>
                      <a:r>
                        <a:rPr lang="en-US" sz="2400" b="1" dirty="0" smtClean="0"/>
                        <a:t>()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Начал</a:t>
                      </a:r>
                      <a:r>
                        <a:rPr lang="en-US" sz="2400" dirty="0" smtClean="0"/>
                        <a:t>j</a:t>
                      </a:r>
                      <a:r>
                        <a:rPr lang="ru-RU" sz="2400" dirty="0" smtClean="0"/>
                        <a:t>, конец</a:t>
                      </a:r>
                      <a:r>
                        <a:rPr lang="en-US" sz="2400" dirty="0" smtClean="0"/>
                        <a:t> </a:t>
                      </a:r>
                      <a:r>
                        <a:rPr lang="ru-RU" sz="2400" dirty="0" smtClean="0"/>
                        <a:t>заливки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2079104"/>
          <a:ext cx="840740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urier New" pitchFamily="49" charset="0"/>
                          <a:cs typeface="Courier New" pitchFamily="49" charset="0"/>
                        </a:rPr>
                        <a:t>Цвет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White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#FFFFFF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(255,255,255)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LightGray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#D3D3D3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(211,211,211)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Gray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#808080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(128,128,128)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Black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#000000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(0,0,0)</a:t>
                      </a:r>
                      <a:endParaRPr lang="ru-RU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Turtle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72200" y="4499828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colormode</a:t>
            </a:r>
            <a:r>
              <a:rPr lang="en-US" b="1" dirty="0" smtClean="0"/>
              <a:t>(255)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Задание 1 (уровень 3). Написать программу, которая по двоичному коду строит двухцветное изображение (битовая глубина цвета равна 1) размером 4 </a:t>
            </a:r>
            <a:r>
              <a:rPr lang="en-US" sz="2600" dirty="0" smtClean="0"/>
              <a:t>x</a:t>
            </a:r>
            <a:r>
              <a:rPr lang="ru-RU" sz="2600" dirty="0" smtClean="0"/>
              <a:t> 4 пикселей.</a:t>
            </a:r>
          </a:p>
          <a:p>
            <a:r>
              <a:rPr lang="ru-RU" sz="2600" dirty="0" smtClean="0"/>
              <a:t>Задание 2 (уровень 2). Написать программу, которая по двоичному коду строит изображение размером 4 </a:t>
            </a:r>
            <a:r>
              <a:rPr lang="en-US" sz="2600" dirty="0" smtClean="0"/>
              <a:t>x</a:t>
            </a:r>
            <a:r>
              <a:rPr lang="ru-RU" sz="2600" dirty="0" smtClean="0"/>
              <a:t> 4 пикселей, при битовой глубине цвета равной два.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Программирование на </a:t>
            </a:r>
            <a:r>
              <a:rPr lang="en-US" dirty="0" smtClean="0"/>
              <a:t>Python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Программирование на </a:t>
            </a:r>
            <a:r>
              <a:rPr lang="en-US" dirty="0" smtClean="0"/>
              <a:t>Python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88" t="5334" r="70669" b="19767"/>
          <a:stretch>
            <a:fillRect/>
          </a:stretch>
        </p:blipFill>
        <p:spPr bwMode="auto">
          <a:xfrm>
            <a:off x="2771800" y="1700808"/>
            <a:ext cx="3384376" cy="496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2170</TotalTime>
  <Words>192</Words>
  <Application>Microsoft Office PowerPoint</Application>
  <PresentationFormat>Экран (4:3)</PresentationFormat>
  <Paragraphs>46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Кодирование изображения. Практикум</vt:lpstr>
      <vt:lpstr>Модуль Turtle</vt:lpstr>
      <vt:lpstr>Модуль Turtle</vt:lpstr>
      <vt:lpstr>Модуль Turtle</vt:lpstr>
      <vt:lpstr>Программирование на Python</vt:lpstr>
      <vt:lpstr>Программирование на Python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68</cp:revision>
  <dcterms:created xsi:type="dcterms:W3CDTF">2019-09-01T16:55:17Z</dcterms:created>
  <dcterms:modified xsi:type="dcterms:W3CDTF">2023-10-26T08:59:38Z</dcterms:modified>
</cp:coreProperties>
</file>