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90" r:id="rId3"/>
    <p:sldId id="278" r:id="rId4"/>
    <p:sldId id="291" r:id="rId5"/>
    <p:sldId id="277" r:id="rId6"/>
    <p:sldId id="293" r:id="rId7"/>
    <p:sldId id="294" r:id="rId8"/>
    <p:sldId id="295" r:id="rId9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Кодирование. Решение </a:t>
            </a:r>
            <a:r>
              <a:rPr lang="ru-RU" dirty="0" smtClean="0"/>
              <a:t>задач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2500307"/>
            <a:ext cx="5262571" cy="3626172"/>
          </a:xfrm>
        </p:spPr>
        <p:txBody>
          <a:bodyPr>
            <a:normAutofit/>
          </a:bodyPr>
          <a:lstStyle/>
          <a:p>
            <a:r>
              <a:rPr lang="ru-RU" sz="2600" dirty="0" smtClean="0"/>
              <a:t> достаточное условие построения префиксного кода:</a:t>
            </a:r>
            <a:br>
              <a:rPr lang="ru-RU" sz="2600" dirty="0" smtClean="0"/>
            </a:br>
            <a:r>
              <a:rPr lang="ru-RU" sz="2600" b="1" i="1" dirty="0" smtClean="0"/>
              <a:t>Никакое кодовое слово не может быть началом другого кодового слова. </a:t>
            </a:r>
            <a:endParaRPr lang="ru-RU" sz="2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Условие ФАНО</a:t>
            </a:r>
            <a:endParaRPr lang="ru-RU" dirty="0"/>
          </a:p>
        </p:txBody>
      </p:sp>
      <p:pic>
        <p:nvPicPr>
          <p:cNvPr id="1026" name="Picture 2" descr="http://news.mit.edu/sites/mit.edu.newsoffice/files/images/fano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357430"/>
            <a:ext cx="2857520" cy="2857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71729" y="5396227"/>
            <a:ext cx="1943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Роберт </a:t>
            </a:r>
            <a:r>
              <a:rPr lang="ru-RU" sz="2400" b="1" dirty="0" err="1" smtClean="0"/>
              <a:t>Фано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№ 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524" y="1700808"/>
            <a:ext cx="878797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№ </a:t>
            </a:r>
            <a:r>
              <a:rPr lang="en-US" dirty="0" smtClean="0"/>
              <a:t>7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989" y="1772816"/>
            <a:ext cx="83724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ЗадаЧА</a:t>
            </a:r>
            <a:r>
              <a:rPr lang="ru-RU" dirty="0" smtClean="0"/>
              <a:t> 1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2464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Для кодирования некоторой последовательности, состоящей из букв </a:t>
            </a:r>
            <a:r>
              <a:rPr lang="ru-RU" b="1" dirty="0" smtClean="0"/>
              <a:t>А, Б, В, Г</a:t>
            </a:r>
            <a:r>
              <a:rPr lang="ru-RU" dirty="0" smtClean="0"/>
              <a:t>, решили использовать неравномерный двоичный код, удовлетворяющий условию </a:t>
            </a:r>
            <a:r>
              <a:rPr lang="ru-RU" dirty="0" err="1" smtClean="0"/>
              <a:t>Фано</a:t>
            </a:r>
            <a:r>
              <a:rPr lang="ru-RU" dirty="0" smtClean="0"/>
              <a:t>. Для буквы </a:t>
            </a:r>
            <a:r>
              <a:rPr lang="ru-RU" b="1" dirty="0" smtClean="0"/>
              <a:t>А</a:t>
            </a:r>
            <a:r>
              <a:rPr lang="ru-RU" dirty="0" smtClean="0"/>
              <a:t> использовали кодовое слово </a:t>
            </a:r>
            <a:r>
              <a:rPr lang="ru-RU" b="1" dirty="0" smtClean="0"/>
              <a:t>1</a:t>
            </a:r>
            <a:r>
              <a:rPr lang="ru-RU" dirty="0" smtClean="0"/>
              <a:t>, для буквы </a:t>
            </a:r>
            <a:r>
              <a:rPr lang="ru-RU" b="1" dirty="0" smtClean="0"/>
              <a:t>Б</a:t>
            </a:r>
            <a:r>
              <a:rPr lang="ru-RU" dirty="0" smtClean="0"/>
              <a:t> – кодовое слово </a:t>
            </a:r>
            <a:r>
              <a:rPr lang="ru-RU" b="1" dirty="0" smtClean="0"/>
              <a:t>001</a:t>
            </a:r>
            <a:r>
              <a:rPr lang="ru-RU" dirty="0" smtClean="0"/>
              <a:t>. Какова наименьшая возможная суммарная длина всех четырёх кодовых слов?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ЗадаЧА</a:t>
            </a:r>
            <a:r>
              <a:rPr lang="ru-RU" dirty="0" smtClean="0"/>
              <a:t> 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2464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Производится четырёхканальная (</a:t>
            </a:r>
            <a:r>
              <a:rPr lang="ru-RU" dirty="0" err="1" smtClean="0"/>
              <a:t>квадро</a:t>
            </a:r>
            <a:r>
              <a:rPr lang="ru-RU" dirty="0" smtClean="0"/>
              <a:t>) звукозапись с частотой  дискретизации </a:t>
            </a:r>
            <a:r>
              <a:rPr lang="ru-RU" b="1" dirty="0" smtClean="0"/>
              <a:t>32 кГц </a:t>
            </a:r>
            <a:r>
              <a:rPr lang="ru-RU" dirty="0" smtClean="0"/>
              <a:t>и </a:t>
            </a:r>
            <a:r>
              <a:rPr lang="ru-RU" b="1" dirty="0" smtClean="0"/>
              <a:t>32-битным</a:t>
            </a:r>
            <a:r>
              <a:rPr lang="ru-RU" dirty="0" smtClean="0"/>
              <a:t> разрешением. Запись длится </a:t>
            </a:r>
            <a:r>
              <a:rPr lang="ru-RU" b="1" dirty="0" smtClean="0"/>
              <a:t>2 минуты</a:t>
            </a:r>
            <a:r>
              <a:rPr lang="ru-RU" dirty="0" smtClean="0"/>
              <a:t>, её результаты записываются в файл, сжатие данных не</a:t>
            </a:r>
            <a:r>
              <a:rPr lang="en-US" dirty="0" smtClean="0"/>
              <a:t> </a:t>
            </a:r>
            <a:r>
              <a:rPr lang="ru-RU" dirty="0" smtClean="0"/>
              <a:t>производится.</a:t>
            </a:r>
            <a:r>
              <a:rPr lang="en-US" dirty="0" smtClean="0"/>
              <a:t> </a:t>
            </a:r>
            <a:r>
              <a:rPr lang="ru-RU" dirty="0" smtClean="0"/>
              <a:t>Определите приблизительно размер полученного файла (в Мбайт). В качестве ответа укажите ближайшее к размеру файла целое число, кратное </a:t>
            </a:r>
            <a:r>
              <a:rPr lang="ru-RU" b="1" dirty="0" smtClean="0"/>
              <a:t>10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1990725"/>
            <a:ext cx="84582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2233613"/>
            <a:ext cx="84582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1560</TotalTime>
  <Words>145</Words>
  <Application>Microsoft Office PowerPoint</Application>
  <PresentationFormat>Экран (4:3)</PresentationFormat>
  <Paragraphs>18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Сетка</vt:lpstr>
      <vt:lpstr>Кодирование. Решение задач</vt:lpstr>
      <vt:lpstr>Условие ФАНО</vt:lpstr>
      <vt:lpstr>ЕГЭ № 4</vt:lpstr>
      <vt:lpstr>ЕГЭ № 7</vt:lpstr>
      <vt:lpstr>ЗадаЧА 1</vt:lpstr>
      <vt:lpstr>ЗадаЧА 2</vt:lpstr>
      <vt:lpstr>Задача 3</vt:lpstr>
      <vt:lpstr>Задача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130</cp:revision>
  <dcterms:created xsi:type="dcterms:W3CDTF">2019-09-01T16:55:17Z</dcterms:created>
  <dcterms:modified xsi:type="dcterms:W3CDTF">2023-11-07T11:36:16Z</dcterms:modified>
</cp:coreProperties>
</file>