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4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7" autoAdjust="0"/>
  </p:normalViewPr>
  <p:slideViewPr>
    <p:cSldViewPr>
      <p:cViewPr varScale="1">
        <p:scale>
          <a:sx n="99" d="100"/>
          <a:sy n="99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E30AD-3F50-4F71-A80B-49A595344B08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BE824A-D9C9-46E4-86CB-C0050BC6077A}">
      <dgm:prSet phldrT="[Текст]"/>
      <dgm:spPr/>
      <dgm:t>
        <a:bodyPr/>
        <a:lstStyle/>
        <a:p>
          <a:r>
            <a:rPr lang="ru-RU" dirty="0" smtClean="0"/>
            <a:t>Исполнитель</a:t>
          </a:r>
          <a:endParaRPr lang="ru-RU" dirty="0"/>
        </a:p>
      </dgm:t>
    </dgm:pt>
    <dgm:pt modelId="{2CEE7C48-A093-48EA-8C1A-4F0C4C2C89BA}" type="parTrans" cxnId="{5081E3EC-300A-4F22-A789-69D41BD8A611}">
      <dgm:prSet/>
      <dgm:spPr/>
      <dgm:t>
        <a:bodyPr/>
        <a:lstStyle/>
        <a:p>
          <a:endParaRPr lang="ru-RU"/>
        </a:p>
      </dgm:t>
    </dgm:pt>
    <dgm:pt modelId="{341A4A13-7DD3-4DD6-A141-78035BA3803D}" type="sibTrans" cxnId="{5081E3EC-300A-4F22-A789-69D41BD8A611}">
      <dgm:prSet/>
      <dgm:spPr/>
      <dgm:t>
        <a:bodyPr/>
        <a:lstStyle/>
        <a:p>
          <a:endParaRPr lang="ru-RU"/>
        </a:p>
      </dgm:t>
    </dgm:pt>
    <dgm:pt modelId="{11B2F078-9FE5-46EF-957A-7803F3E3190E}">
      <dgm:prSet phldrT="[Текст]"/>
      <dgm:spPr/>
      <dgm:t>
        <a:bodyPr/>
        <a:lstStyle/>
        <a:p>
          <a:r>
            <a:rPr lang="ru-RU" dirty="0" smtClean="0"/>
            <a:t>Формальный</a:t>
          </a:r>
          <a:endParaRPr lang="ru-RU" dirty="0"/>
        </a:p>
      </dgm:t>
    </dgm:pt>
    <dgm:pt modelId="{5268DFF0-F913-4068-A790-BB6D12638D93}" type="parTrans" cxnId="{F2AF75DC-4BDA-41AF-B5FA-F2BAFE7FD4E5}">
      <dgm:prSet/>
      <dgm:spPr/>
      <dgm:t>
        <a:bodyPr/>
        <a:lstStyle/>
        <a:p>
          <a:endParaRPr lang="ru-RU"/>
        </a:p>
      </dgm:t>
    </dgm:pt>
    <dgm:pt modelId="{5A081B95-52B9-450C-A458-5869D61E6EEF}" type="sibTrans" cxnId="{F2AF75DC-4BDA-41AF-B5FA-F2BAFE7FD4E5}">
      <dgm:prSet/>
      <dgm:spPr/>
      <dgm:t>
        <a:bodyPr/>
        <a:lstStyle/>
        <a:p>
          <a:endParaRPr lang="ru-RU"/>
        </a:p>
      </dgm:t>
    </dgm:pt>
    <dgm:pt modelId="{DC6824DF-9F92-4460-9767-6434FC4990CA}">
      <dgm:prSet phldrT="[Текст]"/>
      <dgm:spPr/>
      <dgm:t>
        <a:bodyPr/>
        <a:lstStyle/>
        <a:p>
          <a:r>
            <a:rPr lang="ru-RU" dirty="0" smtClean="0"/>
            <a:t>Компьютер</a:t>
          </a:r>
          <a:endParaRPr lang="ru-RU" dirty="0"/>
        </a:p>
      </dgm:t>
    </dgm:pt>
    <dgm:pt modelId="{F9872750-EE19-4A2B-A25A-9213E95A886C}" type="parTrans" cxnId="{E3918E2E-817E-4EEB-BFA3-6D7B85A069E9}">
      <dgm:prSet/>
      <dgm:spPr/>
      <dgm:t>
        <a:bodyPr/>
        <a:lstStyle/>
        <a:p>
          <a:endParaRPr lang="ru-RU"/>
        </a:p>
      </dgm:t>
    </dgm:pt>
    <dgm:pt modelId="{9153A799-B842-467B-8E9B-3A0856304437}" type="sibTrans" cxnId="{E3918E2E-817E-4EEB-BFA3-6D7B85A069E9}">
      <dgm:prSet/>
      <dgm:spPr/>
      <dgm:t>
        <a:bodyPr/>
        <a:lstStyle/>
        <a:p>
          <a:endParaRPr lang="ru-RU"/>
        </a:p>
      </dgm:t>
    </dgm:pt>
    <dgm:pt modelId="{4DAEF22B-A013-4E2D-8CDE-900E8CAD88E3}">
      <dgm:prSet phldrT="[Текст]"/>
      <dgm:spPr/>
      <dgm:t>
        <a:bodyPr/>
        <a:lstStyle/>
        <a:p>
          <a:r>
            <a:rPr lang="ru-RU" dirty="0" smtClean="0"/>
            <a:t>Неформальный</a:t>
          </a:r>
          <a:endParaRPr lang="ru-RU" dirty="0"/>
        </a:p>
      </dgm:t>
    </dgm:pt>
    <dgm:pt modelId="{AC4BB12C-7901-4C71-BD3C-ACBE5F3F767D}" type="parTrans" cxnId="{8DCF90EE-99B8-4D52-851B-C80255C07DEE}">
      <dgm:prSet/>
      <dgm:spPr/>
      <dgm:t>
        <a:bodyPr/>
        <a:lstStyle/>
        <a:p>
          <a:endParaRPr lang="ru-RU"/>
        </a:p>
      </dgm:t>
    </dgm:pt>
    <dgm:pt modelId="{20F26217-8EEA-4524-BC4A-111D8E942133}" type="sibTrans" cxnId="{8DCF90EE-99B8-4D52-851B-C80255C07DEE}">
      <dgm:prSet/>
      <dgm:spPr/>
      <dgm:t>
        <a:bodyPr/>
        <a:lstStyle/>
        <a:p>
          <a:endParaRPr lang="ru-RU"/>
        </a:p>
      </dgm:t>
    </dgm:pt>
    <dgm:pt modelId="{5D3E6DD1-6C29-4CAA-B5B4-F653B1313BCF}">
      <dgm:prSet phldrT="[Текст]"/>
      <dgm:spPr/>
      <dgm:t>
        <a:bodyPr/>
        <a:lstStyle/>
        <a:p>
          <a:r>
            <a:rPr lang="ru-RU" dirty="0" smtClean="0"/>
            <a:t>Человек</a:t>
          </a:r>
          <a:endParaRPr lang="ru-RU" dirty="0"/>
        </a:p>
      </dgm:t>
    </dgm:pt>
    <dgm:pt modelId="{9170320B-898D-4D48-80D4-100706A2AE5E}" type="parTrans" cxnId="{930F56C2-9BBC-4D24-A9BB-74CE3A477209}">
      <dgm:prSet/>
      <dgm:spPr/>
      <dgm:t>
        <a:bodyPr/>
        <a:lstStyle/>
        <a:p>
          <a:endParaRPr lang="ru-RU"/>
        </a:p>
      </dgm:t>
    </dgm:pt>
    <dgm:pt modelId="{3CB89744-EC64-48C4-A2F2-D96F76CC7BFB}" type="sibTrans" cxnId="{930F56C2-9BBC-4D24-A9BB-74CE3A477209}">
      <dgm:prSet/>
      <dgm:spPr/>
      <dgm:t>
        <a:bodyPr/>
        <a:lstStyle/>
        <a:p>
          <a:endParaRPr lang="ru-RU"/>
        </a:p>
      </dgm:t>
    </dgm:pt>
    <dgm:pt modelId="{11A73C1F-AABB-4957-89A4-8E5E204AAE06}" type="pres">
      <dgm:prSet presAssocID="{503E30AD-3F50-4F71-A80B-49A595344B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843478-6E28-4C9D-9BDB-41045067F6F4}" type="pres">
      <dgm:prSet presAssocID="{0FBE824A-D9C9-46E4-86CB-C0050BC6077A}" presName="hierRoot1" presStyleCnt="0">
        <dgm:presLayoutVars>
          <dgm:hierBranch val="init"/>
        </dgm:presLayoutVars>
      </dgm:prSet>
      <dgm:spPr/>
    </dgm:pt>
    <dgm:pt modelId="{ADCDEE0D-10B3-406B-BC9D-DA14CD9122CC}" type="pres">
      <dgm:prSet presAssocID="{0FBE824A-D9C9-46E4-86CB-C0050BC6077A}" presName="rootComposite1" presStyleCnt="0"/>
      <dgm:spPr/>
    </dgm:pt>
    <dgm:pt modelId="{EC1D0ACC-3C25-4929-85E2-52FB70D5A116}" type="pres">
      <dgm:prSet presAssocID="{0FBE824A-D9C9-46E4-86CB-C0050BC607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9A398-9AFB-4229-8E94-2AECB0991F0A}" type="pres">
      <dgm:prSet presAssocID="{0FBE824A-D9C9-46E4-86CB-C0050BC607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88F197-93DB-43AA-A0F2-27E43DE924CB}" type="pres">
      <dgm:prSet presAssocID="{0FBE824A-D9C9-46E4-86CB-C0050BC6077A}" presName="hierChild2" presStyleCnt="0"/>
      <dgm:spPr/>
    </dgm:pt>
    <dgm:pt modelId="{DD6942F5-0A46-452F-842A-3E789A32C86D}" type="pres">
      <dgm:prSet presAssocID="{5268DFF0-F913-4068-A790-BB6D12638D9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C8FFA6C-64B9-4DA0-A054-D0B37A9CB93F}" type="pres">
      <dgm:prSet presAssocID="{11B2F078-9FE5-46EF-957A-7803F3E3190E}" presName="hierRoot2" presStyleCnt="0">
        <dgm:presLayoutVars>
          <dgm:hierBranch val="init"/>
        </dgm:presLayoutVars>
      </dgm:prSet>
      <dgm:spPr/>
    </dgm:pt>
    <dgm:pt modelId="{CAD21E07-9685-49F2-B762-6827B68A7FD4}" type="pres">
      <dgm:prSet presAssocID="{11B2F078-9FE5-46EF-957A-7803F3E3190E}" presName="rootComposite" presStyleCnt="0"/>
      <dgm:spPr/>
    </dgm:pt>
    <dgm:pt modelId="{7C972C20-E347-4731-9271-622B2195D446}" type="pres">
      <dgm:prSet presAssocID="{11B2F078-9FE5-46EF-957A-7803F3E3190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EFE55-BFF8-41F3-AD3E-B158E235CA72}" type="pres">
      <dgm:prSet presAssocID="{11B2F078-9FE5-46EF-957A-7803F3E3190E}" presName="rootConnector" presStyleLbl="node2" presStyleIdx="0" presStyleCnt="2"/>
      <dgm:spPr/>
      <dgm:t>
        <a:bodyPr/>
        <a:lstStyle/>
        <a:p>
          <a:endParaRPr lang="ru-RU"/>
        </a:p>
      </dgm:t>
    </dgm:pt>
    <dgm:pt modelId="{09C88787-B417-4A78-99D6-D83C0C8976CD}" type="pres">
      <dgm:prSet presAssocID="{11B2F078-9FE5-46EF-957A-7803F3E3190E}" presName="hierChild4" presStyleCnt="0"/>
      <dgm:spPr/>
    </dgm:pt>
    <dgm:pt modelId="{DB35C3D0-D798-4D58-B8FB-78D62DAA59F2}" type="pres">
      <dgm:prSet presAssocID="{F9872750-EE19-4A2B-A25A-9213E95A886C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FC7500D-0EF3-4751-B794-363CC03C82E3}" type="pres">
      <dgm:prSet presAssocID="{DC6824DF-9F92-4460-9767-6434FC4990CA}" presName="hierRoot2" presStyleCnt="0">
        <dgm:presLayoutVars>
          <dgm:hierBranch val="init"/>
        </dgm:presLayoutVars>
      </dgm:prSet>
      <dgm:spPr/>
    </dgm:pt>
    <dgm:pt modelId="{CA20E503-6991-47A0-814A-E8534063A6D8}" type="pres">
      <dgm:prSet presAssocID="{DC6824DF-9F92-4460-9767-6434FC4990CA}" presName="rootComposite" presStyleCnt="0"/>
      <dgm:spPr/>
    </dgm:pt>
    <dgm:pt modelId="{9F89E4B4-1FE5-4DB5-9573-FE8425E73CBE}" type="pres">
      <dgm:prSet presAssocID="{DC6824DF-9F92-4460-9767-6434FC4990C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4FC2B1-133D-413A-BB77-DC8C568EEDB1}" type="pres">
      <dgm:prSet presAssocID="{DC6824DF-9F92-4460-9767-6434FC4990CA}" presName="rootConnector" presStyleLbl="node3" presStyleIdx="0" presStyleCnt="2"/>
      <dgm:spPr/>
      <dgm:t>
        <a:bodyPr/>
        <a:lstStyle/>
        <a:p>
          <a:endParaRPr lang="ru-RU"/>
        </a:p>
      </dgm:t>
    </dgm:pt>
    <dgm:pt modelId="{56B20F78-271C-4955-A987-D696E5884D2E}" type="pres">
      <dgm:prSet presAssocID="{DC6824DF-9F92-4460-9767-6434FC4990CA}" presName="hierChild4" presStyleCnt="0"/>
      <dgm:spPr/>
    </dgm:pt>
    <dgm:pt modelId="{8E22E43E-1AB0-4B53-B4BF-325E96558B9B}" type="pres">
      <dgm:prSet presAssocID="{DC6824DF-9F92-4460-9767-6434FC4990CA}" presName="hierChild5" presStyleCnt="0"/>
      <dgm:spPr/>
    </dgm:pt>
    <dgm:pt modelId="{860806F1-4EEA-4974-B257-E18171524BB0}" type="pres">
      <dgm:prSet presAssocID="{11B2F078-9FE5-46EF-957A-7803F3E3190E}" presName="hierChild5" presStyleCnt="0"/>
      <dgm:spPr/>
    </dgm:pt>
    <dgm:pt modelId="{57C35501-77F3-48A9-A005-8A52A7EEF084}" type="pres">
      <dgm:prSet presAssocID="{AC4BB12C-7901-4C71-BD3C-ACBE5F3F767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8F9A6A3-3D09-4C2B-B87F-E5C69A310E3D}" type="pres">
      <dgm:prSet presAssocID="{4DAEF22B-A013-4E2D-8CDE-900E8CAD88E3}" presName="hierRoot2" presStyleCnt="0">
        <dgm:presLayoutVars>
          <dgm:hierBranch val="init"/>
        </dgm:presLayoutVars>
      </dgm:prSet>
      <dgm:spPr/>
    </dgm:pt>
    <dgm:pt modelId="{B67753F7-6A41-4D82-B53C-66AD68D24473}" type="pres">
      <dgm:prSet presAssocID="{4DAEF22B-A013-4E2D-8CDE-900E8CAD88E3}" presName="rootComposite" presStyleCnt="0"/>
      <dgm:spPr/>
    </dgm:pt>
    <dgm:pt modelId="{3631D097-300A-4410-B7FC-9703D8C22015}" type="pres">
      <dgm:prSet presAssocID="{4DAEF22B-A013-4E2D-8CDE-900E8CAD88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9CF32E-8E90-4107-ABEC-DC0603A3AECE}" type="pres">
      <dgm:prSet presAssocID="{4DAEF22B-A013-4E2D-8CDE-900E8CAD88E3}" presName="rootConnector" presStyleLbl="node2" presStyleIdx="1" presStyleCnt="2"/>
      <dgm:spPr/>
      <dgm:t>
        <a:bodyPr/>
        <a:lstStyle/>
        <a:p>
          <a:endParaRPr lang="ru-RU"/>
        </a:p>
      </dgm:t>
    </dgm:pt>
    <dgm:pt modelId="{ABCC7652-4C7D-454D-A281-023DF8E8ECD0}" type="pres">
      <dgm:prSet presAssocID="{4DAEF22B-A013-4E2D-8CDE-900E8CAD88E3}" presName="hierChild4" presStyleCnt="0"/>
      <dgm:spPr/>
    </dgm:pt>
    <dgm:pt modelId="{FEDCC70E-BF56-4704-8122-82756C510504}" type="pres">
      <dgm:prSet presAssocID="{9170320B-898D-4D48-80D4-100706A2AE5E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AC1F717-0A73-40FD-8A13-60FBAA642E42}" type="pres">
      <dgm:prSet presAssocID="{5D3E6DD1-6C29-4CAA-B5B4-F653B1313BCF}" presName="hierRoot2" presStyleCnt="0">
        <dgm:presLayoutVars>
          <dgm:hierBranch val="init"/>
        </dgm:presLayoutVars>
      </dgm:prSet>
      <dgm:spPr/>
    </dgm:pt>
    <dgm:pt modelId="{A9D3E457-E65C-4A6E-8A1A-87EAF01ACB10}" type="pres">
      <dgm:prSet presAssocID="{5D3E6DD1-6C29-4CAA-B5B4-F653B1313BCF}" presName="rootComposite" presStyleCnt="0"/>
      <dgm:spPr/>
    </dgm:pt>
    <dgm:pt modelId="{3109D4AC-36F4-4A51-BCC3-2D5EB0134655}" type="pres">
      <dgm:prSet presAssocID="{5D3E6DD1-6C29-4CAA-B5B4-F653B1313BC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BAAFE-FAA0-4828-8178-6B8DA5A2C1BE}" type="pres">
      <dgm:prSet presAssocID="{5D3E6DD1-6C29-4CAA-B5B4-F653B1313BCF}" presName="rootConnector" presStyleLbl="node3" presStyleIdx="1" presStyleCnt="2"/>
      <dgm:spPr/>
      <dgm:t>
        <a:bodyPr/>
        <a:lstStyle/>
        <a:p>
          <a:endParaRPr lang="ru-RU"/>
        </a:p>
      </dgm:t>
    </dgm:pt>
    <dgm:pt modelId="{13ADB6F1-50AD-4772-91DF-1A0641CBC1B2}" type="pres">
      <dgm:prSet presAssocID="{5D3E6DD1-6C29-4CAA-B5B4-F653B1313BCF}" presName="hierChild4" presStyleCnt="0"/>
      <dgm:spPr/>
    </dgm:pt>
    <dgm:pt modelId="{8D9107DD-BB4C-44FF-86CD-A88286364767}" type="pres">
      <dgm:prSet presAssocID="{5D3E6DD1-6C29-4CAA-B5B4-F653B1313BCF}" presName="hierChild5" presStyleCnt="0"/>
      <dgm:spPr/>
    </dgm:pt>
    <dgm:pt modelId="{EBCB3D22-988B-4448-A880-D935BA91CAC3}" type="pres">
      <dgm:prSet presAssocID="{4DAEF22B-A013-4E2D-8CDE-900E8CAD88E3}" presName="hierChild5" presStyleCnt="0"/>
      <dgm:spPr/>
    </dgm:pt>
    <dgm:pt modelId="{BF5045B9-EDC9-48E0-949F-4C9602620784}" type="pres">
      <dgm:prSet presAssocID="{0FBE824A-D9C9-46E4-86CB-C0050BC6077A}" presName="hierChild3" presStyleCnt="0"/>
      <dgm:spPr/>
    </dgm:pt>
  </dgm:ptLst>
  <dgm:cxnLst>
    <dgm:cxn modelId="{0CD99071-0545-475F-8155-6ED9B49C11FA}" type="presOf" srcId="{0FBE824A-D9C9-46E4-86CB-C0050BC6077A}" destId="{EC1D0ACC-3C25-4929-85E2-52FB70D5A116}" srcOrd="0" destOrd="0" presId="urn:microsoft.com/office/officeart/2005/8/layout/orgChart1"/>
    <dgm:cxn modelId="{26B62BFA-5851-4529-8D76-52B745B898C9}" type="presOf" srcId="{DC6824DF-9F92-4460-9767-6434FC4990CA}" destId="{9F89E4B4-1FE5-4DB5-9573-FE8425E73CBE}" srcOrd="0" destOrd="0" presId="urn:microsoft.com/office/officeart/2005/8/layout/orgChart1"/>
    <dgm:cxn modelId="{930F56C2-9BBC-4D24-A9BB-74CE3A477209}" srcId="{4DAEF22B-A013-4E2D-8CDE-900E8CAD88E3}" destId="{5D3E6DD1-6C29-4CAA-B5B4-F653B1313BCF}" srcOrd="0" destOrd="0" parTransId="{9170320B-898D-4D48-80D4-100706A2AE5E}" sibTransId="{3CB89744-EC64-48C4-A2F2-D96F76CC7BFB}"/>
    <dgm:cxn modelId="{6C948BDE-85A2-45CA-9A76-442BED850AD8}" type="presOf" srcId="{DC6824DF-9F92-4460-9767-6434FC4990CA}" destId="{E04FC2B1-133D-413A-BB77-DC8C568EEDB1}" srcOrd="1" destOrd="0" presId="urn:microsoft.com/office/officeart/2005/8/layout/orgChart1"/>
    <dgm:cxn modelId="{F2AF75DC-4BDA-41AF-B5FA-F2BAFE7FD4E5}" srcId="{0FBE824A-D9C9-46E4-86CB-C0050BC6077A}" destId="{11B2F078-9FE5-46EF-957A-7803F3E3190E}" srcOrd="0" destOrd="0" parTransId="{5268DFF0-F913-4068-A790-BB6D12638D93}" sibTransId="{5A081B95-52B9-450C-A458-5869D61E6EEF}"/>
    <dgm:cxn modelId="{276729BD-A55F-46C4-8D72-D56108BB909C}" type="presOf" srcId="{0FBE824A-D9C9-46E4-86CB-C0050BC6077A}" destId="{3EE9A398-9AFB-4229-8E94-2AECB0991F0A}" srcOrd="1" destOrd="0" presId="urn:microsoft.com/office/officeart/2005/8/layout/orgChart1"/>
    <dgm:cxn modelId="{524F7A74-3B48-457B-9256-20D0D9FA4291}" type="presOf" srcId="{F9872750-EE19-4A2B-A25A-9213E95A886C}" destId="{DB35C3D0-D798-4D58-B8FB-78D62DAA59F2}" srcOrd="0" destOrd="0" presId="urn:microsoft.com/office/officeart/2005/8/layout/orgChart1"/>
    <dgm:cxn modelId="{3138532A-9A6C-4E35-8D1A-F58BF3B3B5ED}" type="presOf" srcId="{AC4BB12C-7901-4C71-BD3C-ACBE5F3F767D}" destId="{57C35501-77F3-48A9-A005-8A52A7EEF084}" srcOrd="0" destOrd="0" presId="urn:microsoft.com/office/officeart/2005/8/layout/orgChart1"/>
    <dgm:cxn modelId="{6A171562-2A81-4F19-99E5-117F8559C6BF}" type="presOf" srcId="{4DAEF22B-A013-4E2D-8CDE-900E8CAD88E3}" destId="{189CF32E-8E90-4107-ABEC-DC0603A3AECE}" srcOrd="1" destOrd="0" presId="urn:microsoft.com/office/officeart/2005/8/layout/orgChart1"/>
    <dgm:cxn modelId="{30B2282F-0CE4-43A0-8D33-02581D073F62}" type="presOf" srcId="{11B2F078-9FE5-46EF-957A-7803F3E3190E}" destId="{7C972C20-E347-4731-9271-622B2195D446}" srcOrd="0" destOrd="0" presId="urn:microsoft.com/office/officeart/2005/8/layout/orgChart1"/>
    <dgm:cxn modelId="{E3918E2E-817E-4EEB-BFA3-6D7B85A069E9}" srcId="{11B2F078-9FE5-46EF-957A-7803F3E3190E}" destId="{DC6824DF-9F92-4460-9767-6434FC4990CA}" srcOrd="0" destOrd="0" parTransId="{F9872750-EE19-4A2B-A25A-9213E95A886C}" sibTransId="{9153A799-B842-467B-8E9B-3A0856304437}"/>
    <dgm:cxn modelId="{41FB6330-6C63-4C8B-B796-0BB73D49BAE1}" type="presOf" srcId="{5268DFF0-F913-4068-A790-BB6D12638D93}" destId="{DD6942F5-0A46-452F-842A-3E789A32C86D}" srcOrd="0" destOrd="0" presId="urn:microsoft.com/office/officeart/2005/8/layout/orgChart1"/>
    <dgm:cxn modelId="{474E032C-33D6-4CF2-A034-9DE2BE29E4A0}" type="presOf" srcId="{5D3E6DD1-6C29-4CAA-B5B4-F653B1313BCF}" destId="{9DCBAAFE-FAA0-4828-8178-6B8DA5A2C1BE}" srcOrd="1" destOrd="0" presId="urn:microsoft.com/office/officeart/2005/8/layout/orgChart1"/>
    <dgm:cxn modelId="{2ADA3ABF-B139-4AFE-AF5C-10561F2D747E}" type="presOf" srcId="{5D3E6DD1-6C29-4CAA-B5B4-F653B1313BCF}" destId="{3109D4AC-36F4-4A51-BCC3-2D5EB0134655}" srcOrd="0" destOrd="0" presId="urn:microsoft.com/office/officeart/2005/8/layout/orgChart1"/>
    <dgm:cxn modelId="{CE3793E4-0A32-417B-9173-E958EDCCD8C0}" type="presOf" srcId="{4DAEF22B-A013-4E2D-8CDE-900E8CAD88E3}" destId="{3631D097-300A-4410-B7FC-9703D8C22015}" srcOrd="0" destOrd="0" presId="urn:microsoft.com/office/officeart/2005/8/layout/orgChart1"/>
    <dgm:cxn modelId="{6DD6B8E7-21D3-41F0-9948-96F845C247E4}" type="presOf" srcId="{11B2F078-9FE5-46EF-957A-7803F3E3190E}" destId="{82CEFE55-BFF8-41F3-AD3E-B158E235CA72}" srcOrd="1" destOrd="0" presId="urn:microsoft.com/office/officeart/2005/8/layout/orgChart1"/>
    <dgm:cxn modelId="{1ABCE582-DD2F-45A9-92F2-EA086D6D7B71}" type="presOf" srcId="{9170320B-898D-4D48-80D4-100706A2AE5E}" destId="{FEDCC70E-BF56-4704-8122-82756C510504}" srcOrd="0" destOrd="0" presId="urn:microsoft.com/office/officeart/2005/8/layout/orgChart1"/>
    <dgm:cxn modelId="{93D2E163-B9E2-4C09-B440-F51A9A45E0E8}" type="presOf" srcId="{503E30AD-3F50-4F71-A80B-49A595344B08}" destId="{11A73C1F-AABB-4957-89A4-8E5E204AAE06}" srcOrd="0" destOrd="0" presId="urn:microsoft.com/office/officeart/2005/8/layout/orgChart1"/>
    <dgm:cxn modelId="{8DCF90EE-99B8-4D52-851B-C80255C07DEE}" srcId="{0FBE824A-D9C9-46E4-86CB-C0050BC6077A}" destId="{4DAEF22B-A013-4E2D-8CDE-900E8CAD88E3}" srcOrd="1" destOrd="0" parTransId="{AC4BB12C-7901-4C71-BD3C-ACBE5F3F767D}" sibTransId="{20F26217-8EEA-4524-BC4A-111D8E942133}"/>
    <dgm:cxn modelId="{5081E3EC-300A-4F22-A789-69D41BD8A611}" srcId="{503E30AD-3F50-4F71-A80B-49A595344B08}" destId="{0FBE824A-D9C9-46E4-86CB-C0050BC6077A}" srcOrd="0" destOrd="0" parTransId="{2CEE7C48-A093-48EA-8C1A-4F0C4C2C89BA}" sibTransId="{341A4A13-7DD3-4DD6-A141-78035BA3803D}"/>
    <dgm:cxn modelId="{8D6CDF91-6914-40CD-8767-2C701E38F2FC}" type="presParOf" srcId="{11A73C1F-AABB-4957-89A4-8E5E204AAE06}" destId="{5C843478-6E28-4C9D-9BDB-41045067F6F4}" srcOrd="0" destOrd="0" presId="urn:microsoft.com/office/officeart/2005/8/layout/orgChart1"/>
    <dgm:cxn modelId="{313D25D2-CB0E-45F2-ABE0-2EA6110F64B3}" type="presParOf" srcId="{5C843478-6E28-4C9D-9BDB-41045067F6F4}" destId="{ADCDEE0D-10B3-406B-BC9D-DA14CD9122CC}" srcOrd="0" destOrd="0" presId="urn:microsoft.com/office/officeart/2005/8/layout/orgChart1"/>
    <dgm:cxn modelId="{D646BD58-2BD8-4347-B26E-84D1A9CDF980}" type="presParOf" srcId="{ADCDEE0D-10B3-406B-BC9D-DA14CD9122CC}" destId="{EC1D0ACC-3C25-4929-85E2-52FB70D5A116}" srcOrd="0" destOrd="0" presId="urn:microsoft.com/office/officeart/2005/8/layout/orgChart1"/>
    <dgm:cxn modelId="{3AA2BD2A-4F6B-40BF-B5EE-2DD2695308BE}" type="presParOf" srcId="{ADCDEE0D-10B3-406B-BC9D-DA14CD9122CC}" destId="{3EE9A398-9AFB-4229-8E94-2AECB0991F0A}" srcOrd="1" destOrd="0" presId="urn:microsoft.com/office/officeart/2005/8/layout/orgChart1"/>
    <dgm:cxn modelId="{BD9F6A4E-CA93-49C3-B701-851CC249E7AE}" type="presParOf" srcId="{5C843478-6E28-4C9D-9BDB-41045067F6F4}" destId="{C988F197-93DB-43AA-A0F2-27E43DE924CB}" srcOrd="1" destOrd="0" presId="urn:microsoft.com/office/officeart/2005/8/layout/orgChart1"/>
    <dgm:cxn modelId="{65FE7BEB-E668-4F8A-80E9-8FB3C45F156A}" type="presParOf" srcId="{C988F197-93DB-43AA-A0F2-27E43DE924CB}" destId="{DD6942F5-0A46-452F-842A-3E789A32C86D}" srcOrd="0" destOrd="0" presId="urn:microsoft.com/office/officeart/2005/8/layout/orgChart1"/>
    <dgm:cxn modelId="{23B46B10-0314-4227-97FC-26E50D8E8C4B}" type="presParOf" srcId="{C988F197-93DB-43AA-A0F2-27E43DE924CB}" destId="{CC8FFA6C-64B9-4DA0-A054-D0B37A9CB93F}" srcOrd="1" destOrd="0" presId="urn:microsoft.com/office/officeart/2005/8/layout/orgChart1"/>
    <dgm:cxn modelId="{8F1C810C-DC28-4C30-BFFF-210891336B45}" type="presParOf" srcId="{CC8FFA6C-64B9-4DA0-A054-D0B37A9CB93F}" destId="{CAD21E07-9685-49F2-B762-6827B68A7FD4}" srcOrd="0" destOrd="0" presId="urn:microsoft.com/office/officeart/2005/8/layout/orgChart1"/>
    <dgm:cxn modelId="{F6D6C6D2-69E6-41E7-9B30-281C77D9E322}" type="presParOf" srcId="{CAD21E07-9685-49F2-B762-6827B68A7FD4}" destId="{7C972C20-E347-4731-9271-622B2195D446}" srcOrd="0" destOrd="0" presId="urn:microsoft.com/office/officeart/2005/8/layout/orgChart1"/>
    <dgm:cxn modelId="{E4B30201-603D-4C1A-9DF0-B62B4729F47A}" type="presParOf" srcId="{CAD21E07-9685-49F2-B762-6827B68A7FD4}" destId="{82CEFE55-BFF8-41F3-AD3E-B158E235CA72}" srcOrd="1" destOrd="0" presId="urn:microsoft.com/office/officeart/2005/8/layout/orgChart1"/>
    <dgm:cxn modelId="{70BF968B-04C0-4348-8726-4032BC99F873}" type="presParOf" srcId="{CC8FFA6C-64B9-4DA0-A054-D0B37A9CB93F}" destId="{09C88787-B417-4A78-99D6-D83C0C8976CD}" srcOrd="1" destOrd="0" presId="urn:microsoft.com/office/officeart/2005/8/layout/orgChart1"/>
    <dgm:cxn modelId="{C61CA319-F7A0-4473-9B60-8C80FFB477D5}" type="presParOf" srcId="{09C88787-B417-4A78-99D6-D83C0C8976CD}" destId="{DB35C3D0-D798-4D58-B8FB-78D62DAA59F2}" srcOrd="0" destOrd="0" presId="urn:microsoft.com/office/officeart/2005/8/layout/orgChart1"/>
    <dgm:cxn modelId="{5AAC8910-0623-4E2A-837F-3FA2A36F6898}" type="presParOf" srcId="{09C88787-B417-4A78-99D6-D83C0C8976CD}" destId="{CFC7500D-0EF3-4751-B794-363CC03C82E3}" srcOrd="1" destOrd="0" presId="urn:microsoft.com/office/officeart/2005/8/layout/orgChart1"/>
    <dgm:cxn modelId="{914EB669-8362-425A-8BAC-8BB9D2F970CC}" type="presParOf" srcId="{CFC7500D-0EF3-4751-B794-363CC03C82E3}" destId="{CA20E503-6991-47A0-814A-E8534063A6D8}" srcOrd="0" destOrd="0" presId="urn:microsoft.com/office/officeart/2005/8/layout/orgChart1"/>
    <dgm:cxn modelId="{4AFE1B66-68C3-4A89-A04B-97E11C0017B9}" type="presParOf" srcId="{CA20E503-6991-47A0-814A-E8534063A6D8}" destId="{9F89E4B4-1FE5-4DB5-9573-FE8425E73CBE}" srcOrd="0" destOrd="0" presId="urn:microsoft.com/office/officeart/2005/8/layout/orgChart1"/>
    <dgm:cxn modelId="{4152FA26-D7CF-43AB-BC20-AE05FF2B08C1}" type="presParOf" srcId="{CA20E503-6991-47A0-814A-E8534063A6D8}" destId="{E04FC2B1-133D-413A-BB77-DC8C568EEDB1}" srcOrd="1" destOrd="0" presId="urn:microsoft.com/office/officeart/2005/8/layout/orgChart1"/>
    <dgm:cxn modelId="{F8825890-DD2D-4005-96F8-8ACC8FCDE787}" type="presParOf" srcId="{CFC7500D-0EF3-4751-B794-363CC03C82E3}" destId="{56B20F78-271C-4955-A987-D696E5884D2E}" srcOrd="1" destOrd="0" presId="urn:microsoft.com/office/officeart/2005/8/layout/orgChart1"/>
    <dgm:cxn modelId="{AF5C8990-E738-4D7E-9126-A8832618B94B}" type="presParOf" srcId="{CFC7500D-0EF3-4751-B794-363CC03C82E3}" destId="{8E22E43E-1AB0-4B53-B4BF-325E96558B9B}" srcOrd="2" destOrd="0" presId="urn:microsoft.com/office/officeart/2005/8/layout/orgChart1"/>
    <dgm:cxn modelId="{71FBED6E-870B-488F-AB5B-944358F435D7}" type="presParOf" srcId="{CC8FFA6C-64B9-4DA0-A054-D0B37A9CB93F}" destId="{860806F1-4EEA-4974-B257-E18171524BB0}" srcOrd="2" destOrd="0" presId="urn:microsoft.com/office/officeart/2005/8/layout/orgChart1"/>
    <dgm:cxn modelId="{E53BB410-C351-449E-B741-F7947F7FFAD4}" type="presParOf" srcId="{C988F197-93DB-43AA-A0F2-27E43DE924CB}" destId="{57C35501-77F3-48A9-A005-8A52A7EEF084}" srcOrd="2" destOrd="0" presId="urn:microsoft.com/office/officeart/2005/8/layout/orgChart1"/>
    <dgm:cxn modelId="{3992C536-2248-4474-8E0F-7C9E12E70319}" type="presParOf" srcId="{C988F197-93DB-43AA-A0F2-27E43DE924CB}" destId="{C8F9A6A3-3D09-4C2B-B87F-E5C69A310E3D}" srcOrd="3" destOrd="0" presId="urn:microsoft.com/office/officeart/2005/8/layout/orgChart1"/>
    <dgm:cxn modelId="{7626EB7E-2F33-4AF6-93F7-43FBAD5066C6}" type="presParOf" srcId="{C8F9A6A3-3D09-4C2B-B87F-E5C69A310E3D}" destId="{B67753F7-6A41-4D82-B53C-66AD68D24473}" srcOrd="0" destOrd="0" presId="urn:microsoft.com/office/officeart/2005/8/layout/orgChart1"/>
    <dgm:cxn modelId="{55990C2C-74EA-4574-821C-FD91FBD598B2}" type="presParOf" srcId="{B67753F7-6A41-4D82-B53C-66AD68D24473}" destId="{3631D097-300A-4410-B7FC-9703D8C22015}" srcOrd="0" destOrd="0" presId="urn:microsoft.com/office/officeart/2005/8/layout/orgChart1"/>
    <dgm:cxn modelId="{ECE07C7F-5524-4103-8ABC-149123AACDE8}" type="presParOf" srcId="{B67753F7-6A41-4D82-B53C-66AD68D24473}" destId="{189CF32E-8E90-4107-ABEC-DC0603A3AECE}" srcOrd="1" destOrd="0" presId="urn:microsoft.com/office/officeart/2005/8/layout/orgChart1"/>
    <dgm:cxn modelId="{915A980D-5748-48EB-8ADC-C2AF48845409}" type="presParOf" srcId="{C8F9A6A3-3D09-4C2B-B87F-E5C69A310E3D}" destId="{ABCC7652-4C7D-454D-A281-023DF8E8ECD0}" srcOrd="1" destOrd="0" presId="urn:microsoft.com/office/officeart/2005/8/layout/orgChart1"/>
    <dgm:cxn modelId="{684F849E-685C-4886-B68F-E5241287B9B1}" type="presParOf" srcId="{ABCC7652-4C7D-454D-A281-023DF8E8ECD0}" destId="{FEDCC70E-BF56-4704-8122-82756C510504}" srcOrd="0" destOrd="0" presId="urn:microsoft.com/office/officeart/2005/8/layout/orgChart1"/>
    <dgm:cxn modelId="{8E8DF591-58CC-4FE6-A0DE-1E9E98B33ED2}" type="presParOf" srcId="{ABCC7652-4C7D-454D-A281-023DF8E8ECD0}" destId="{9AC1F717-0A73-40FD-8A13-60FBAA642E42}" srcOrd="1" destOrd="0" presId="urn:microsoft.com/office/officeart/2005/8/layout/orgChart1"/>
    <dgm:cxn modelId="{57A9F003-8E89-4B10-9F25-BDE61DF385FC}" type="presParOf" srcId="{9AC1F717-0A73-40FD-8A13-60FBAA642E42}" destId="{A9D3E457-E65C-4A6E-8A1A-87EAF01ACB10}" srcOrd="0" destOrd="0" presId="urn:microsoft.com/office/officeart/2005/8/layout/orgChart1"/>
    <dgm:cxn modelId="{A73DE483-92DD-4D34-8D62-5DC3DBE4666F}" type="presParOf" srcId="{A9D3E457-E65C-4A6E-8A1A-87EAF01ACB10}" destId="{3109D4AC-36F4-4A51-BCC3-2D5EB0134655}" srcOrd="0" destOrd="0" presId="urn:microsoft.com/office/officeart/2005/8/layout/orgChart1"/>
    <dgm:cxn modelId="{73E60B2A-B2D9-4B05-A4BF-20F97CEEC7AC}" type="presParOf" srcId="{A9D3E457-E65C-4A6E-8A1A-87EAF01ACB10}" destId="{9DCBAAFE-FAA0-4828-8178-6B8DA5A2C1BE}" srcOrd="1" destOrd="0" presId="urn:microsoft.com/office/officeart/2005/8/layout/orgChart1"/>
    <dgm:cxn modelId="{4BC85216-0026-4264-ABA2-6A156A14F3C4}" type="presParOf" srcId="{9AC1F717-0A73-40FD-8A13-60FBAA642E42}" destId="{13ADB6F1-50AD-4772-91DF-1A0641CBC1B2}" srcOrd="1" destOrd="0" presId="urn:microsoft.com/office/officeart/2005/8/layout/orgChart1"/>
    <dgm:cxn modelId="{86EE3959-EB37-4892-91E7-FF9FBE3623F4}" type="presParOf" srcId="{9AC1F717-0A73-40FD-8A13-60FBAA642E42}" destId="{8D9107DD-BB4C-44FF-86CD-A88286364767}" srcOrd="2" destOrd="0" presId="urn:microsoft.com/office/officeart/2005/8/layout/orgChart1"/>
    <dgm:cxn modelId="{0A87FCC5-51CF-4017-AC2A-1566F881D6D9}" type="presParOf" srcId="{C8F9A6A3-3D09-4C2B-B87F-E5C69A310E3D}" destId="{EBCB3D22-988B-4448-A880-D935BA91CAC3}" srcOrd="2" destOrd="0" presId="urn:microsoft.com/office/officeart/2005/8/layout/orgChart1"/>
    <dgm:cxn modelId="{E2FA460F-DB8A-41B3-938F-A9CCDCE4EF3E}" type="presParOf" srcId="{5C843478-6E28-4C9D-9BDB-41045067F6F4}" destId="{BF5045B9-EDC9-48E0-949F-4C96026207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4CB41-FD0D-499B-A697-0DCC043FDBE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2CD6B1-3DD0-4F72-A898-383710521B9F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9B82EECE-909C-4F70-994D-002989CDF346}" type="parTrans" cxnId="{9CB18D70-1415-4A9D-BAC9-DDBB997DF0F0}">
      <dgm:prSet/>
      <dgm:spPr/>
      <dgm:t>
        <a:bodyPr/>
        <a:lstStyle/>
        <a:p>
          <a:endParaRPr lang="ru-RU"/>
        </a:p>
      </dgm:t>
    </dgm:pt>
    <dgm:pt modelId="{87901688-557D-490B-9A32-3F4A33300BF4}" type="sibTrans" cxnId="{9CB18D70-1415-4A9D-BAC9-DDBB997DF0F0}">
      <dgm:prSet/>
      <dgm:spPr/>
      <dgm:t>
        <a:bodyPr/>
        <a:lstStyle/>
        <a:p>
          <a:endParaRPr lang="ru-RU"/>
        </a:p>
      </dgm:t>
    </dgm:pt>
    <dgm:pt modelId="{AA8BCE87-D415-49BB-A93D-A37244B0CF61}">
      <dgm:prSet phldrT="[Текст]"/>
      <dgm:spPr/>
      <dgm:t>
        <a:bodyPr/>
        <a:lstStyle/>
        <a:p>
          <a:r>
            <a:rPr lang="ru-RU" dirty="0" smtClean="0"/>
            <a:t>алгоритмически неразрешимая</a:t>
          </a:r>
          <a:endParaRPr lang="ru-RU" dirty="0"/>
        </a:p>
      </dgm:t>
    </dgm:pt>
    <dgm:pt modelId="{FA2A8C03-4969-49F6-8142-5733D1D9F73A}" type="parTrans" cxnId="{4FECB1C9-1CCE-482B-9162-A02D4B231B72}">
      <dgm:prSet/>
      <dgm:spPr/>
      <dgm:t>
        <a:bodyPr/>
        <a:lstStyle/>
        <a:p>
          <a:endParaRPr lang="ru-RU"/>
        </a:p>
      </dgm:t>
    </dgm:pt>
    <dgm:pt modelId="{547191CC-9B9F-4CCA-BCFA-E7BD9CCB719D}" type="sibTrans" cxnId="{4FECB1C9-1CCE-482B-9162-A02D4B231B72}">
      <dgm:prSet/>
      <dgm:spPr/>
      <dgm:t>
        <a:bodyPr/>
        <a:lstStyle/>
        <a:p>
          <a:endParaRPr lang="ru-RU"/>
        </a:p>
      </dgm:t>
    </dgm:pt>
    <dgm:pt modelId="{80BE649F-5F8E-4CDE-A96B-0BA7ADEAE843}">
      <dgm:prSet phldrT="[Текст]"/>
      <dgm:spPr/>
      <dgm:t>
        <a:bodyPr/>
        <a:lstStyle/>
        <a:p>
          <a:r>
            <a:rPr lang="ru-RU" dirty="0" smtClean="0"/>
            <a:t>алгоритмически разрешимая</a:t>
          </a:r>
          <a:endParaRPr lang="ru-RU" dirty="0"/>
        </a:p>
      </dgm:t>
    </dgm:pt>
    <dgm:pt modelId="{9C6B49E1-629A-4B08-B478-4C79BA1E50E6}" type="parTrans" cxnId="{F3E1C7D9-2FEA-462B-8725-0C388166506A}">
      <dgm:prSet/>
      <dgm:spPr/>
      <dgm:t>
        <a:bodyPr/>
        <a:lstStyle/>
        <a:p>
          <a:endParaRPr lang="ru-RU"/>
        </a:p>
      </dgm:t>
    </dgm:pt>
    <dgm:pt modelId="{BE845F9C-FE10-4080-ADA3-1E8C941FD063}" type="sibTrans" cxnId="{F3E1C7D9-2FEA-462B-8725-0C388166506A}">
      <dgm:prSet/>
      <dgm:spPr/>
      <dgm:t>
        <a:bodyPr/>
        <a:lstStyle/>
        <a:p>
          <a:endParaRPr lang="ru-RU"/>
        </a:p>
      </dgm:t>
    </dgm:pt>
    <dgm:pt modelId="{2DADF673-C497-4E92-9FA8-0546C3D692C0}">
      <dgm:prSet phldrT="[Текст]"/>
      <dgm:spPr/>
      <dgm:t>
        <a:bodyPr/>
        <a:lstStyle/>
        <a:p>
          <a:r>
            <a:rPr lang="ru-RU" smtClean="0"/>
            <a:t>Алгоритм 1</a:t>
          </a:r>
          <a:endParaRPr lang="ru-RU" dirty="0"/>
        </a:p>
      </dgm:t>
    </dgm:pt>
    <dgm:pt modelId="{3AA3E869-2F52-4A9F-87CF-BA5D6FF3EB1C}" type="parTrans" cxnId="{F039DB83-4689-4C5C-97C1-03AF1383C56F}">
      <dgm:prSet/>
      <dgm:spPr/>
      <dgm:t>
        <a:bodyPr/>
        <a:lstStyle/>
        <a:p>
          <a:endParaRPr lang="ru-RU"/>
        </a:p>
      </dgm:t>
    </dgm:pt>
    <dgm:pt modelId="{D2B9F35A-655A-43E6-BC60-43E7E2D3C44C}" type="sibTrans" cxnId="{F039DB83-4689-4C5C-97C1-03AF1383C56F}">
      <dgm:prSet/>
      <dgm:spPr/>
      <dgm:t>
        <a:bodyPr/>
        <a:lstStyle/>
        <a:p>
          <a:endParaRPr lang="ru-RU"/>
        </a:p>
      </dgm:t>
    </dgm:pt>
    <dgm:pt modelId="{0FA2180D-E09F-4D2C-901B-543E978EC36E}">
      <dgm:prSet phldrT="[Текст]"/>
      <dgm:spPr/>
      <dgm:t>
        <a:bodyPr/>
        <a:lstStyle/>
        <a:p>
          <a:r>
            <a:rPr lang="ru-RU" smtClean="0"/>
            <a:t>Алгоритм 2</a:t>
          </a:r>
          <a:endParaRPr lang="ru-RU" dirty="0"/>
        </a:p>
      </dgm:t>
    </dgm:pt>
    <dgm:pt modelId="{B2C156F8-1A58-41DA-B359-965FD416E396}" type="parTrans" cxnId="{DF9F4DAB-2EFB-4D16-B6B0-1FDB7395F7A4}">
      <dgm:prSet/>
      <dgm:spPr/>
      <dgm:t>
        <a:bodyPr/>
        <a:lstStyle/>
        <a:p>
          <a:endParaRPr lang="ru-RU"/>
        </a:p>
      </dgm:t>
    </dgm:pt>
    <dgm:pt modelId="{F0928905-5ED0-442C-8AC4-98B0D4872FB5}" type="sibTrans" cxnId="{DF9F4DAB-2EFB-4D16-B6B0-1FDB7395F7A4}">
      <dgm:prSet/>
      <dgm:spPr/>
      <dgm:t>
        <a:bodyPr/>
        <a:lstStyle/>
        <a:p>
          <a:endParaRPr lang="ru-RU"/>
        </a:p>
      </dgm:t>
    </dgm:pt>
    <dgm:pt modelId="{6185CBB2-9607-4997-8C04-9D5F7A430C64}">
      <dgm:prSet phldrT="[Текст]"/>
      <dgm:spPr/>
      <dgm:t>
        <a:bodyPr/>
        <a:lstStyle/>
        <a:p>
          <a:r>
            <a:rPr lang="ru-RU" dirty="0" smtClean="0"/>
            <a:t>Алгоритм 3</a:t>
          </a:r>
          <a:endParaRPr lang="ru-RU" dirty="0"/>
        </a:p>
      </dgm:t>
    </dgm:pt>
    <dgm:pt modelId="{258DA228-59FB-4A28-832C-28376797516C}" type="parTrans" cxnId="{539B0DBB-B5AF-4D78-965D-6DE99E38220C}">
      <dgm:prSet/>
      <dgm:spPr/>
      <dgm:t>
        <a:bodyPr/>
        <a:lstStyle/>
        <a:p>
          <a:endParaRPr lang="ru-RU"/>
        </a:p>
      </dgm:t>
    </dgm:pt>
    <dgm:pt modelId="{5E68B848-5B33-4317-A431-041F451473AA}" type="sibTrans" cxnId="{539B0DBB-B5AF-4D78-965D-6DE99E38220C}">
      <dgm:prSet/>
      <dgm:spPr/>
      <dgm:t>
        <a:bodyPr/>
        <a:lstStyle/>
        <a:p>
          <a:endParaRPr lang="ru-RU"/>
        </a:p>
      </dgm:t>
    </dgm:pt>
    <dgm:pt modelId="{3F61C510-B810-4877-8D3D-DB86D2472A44}" type="pres">
      <dgm:prSet presAssocID="{ED34CB41-FD0D-499B-A697-0DCC043FDB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7C378-0336-4B7A-8984-F31731D3003A}" type="pres">
      <dgm:prSet presAssocID="{A82CD6B1-3DD0-4F72-A898-383710521B9F}" presName="root1" presStyleCnt="0"/>
      <dgm:spPr/>
    </dgm:pt>
    <dgm:pt modelId="{84090007-9628-4C41-A5EE-E79FDD15E307}" type="pres">
      <dgm:prSet presAssocID="{A82CD6B1-3DD0-4F72-A898-383710521B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1E0DA-1CB7-4874-AFF7-1E4E152BD66E}" type="pres">
      <dgm:prSet presAssocID="{A82CD6B1-3DD0-4F72-A898-383710521B9F}" presName="level2hierChild" presStyleCnt="0"/>
      <dgm:spPr/>
    </dgm:pt>
    <dgm:pt modelId="{114B2533-D9BA-4BD6-A94D-5401865833BD}" type="pres">
      <dgm:prSet presAssocID="{FA2A8C03-4969-49F6-8142-5733D1D9F73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76C5A76-3BD6-4923-9842-6ACE1F537482}" type="pres">
      <dgm:prSet presAssocID="{FA2A8C03-4969-49F6-8142-5733D1D9F73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30EFD29-5F02-40E3-AA54-B9F26EAB65A5}" type="pres">
      <dgm:prSet presAssocID="{AA8BCE87-D415-49BB-A93D-A37244B0CF61}" presName="root2" presStyleCnt="0"/>
      <dgm:spPr/>
    </dgm:pt>
    <dgm:pt modelId="{54A93C12-91BF-4DC8-8BC2-1E2B74E93A49}" type="pres">
      <dgm:prSet presAssocID="{AA8BCE87-D415-49BB-A93D-A37244B0CF6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72235-E0DA-4B79-8549-F64AECFC7154}" type="pres">
      <dgm:prSet presAssocID="{AA8BCE87-D415-49BB-A93D-A37244B0CF61}" presName="level3hierChild" presStyleCnt="0"/>
      <dgm:spPr/>
    </dgm:pt>
    <dgm:pt modelId="{DB0A0210-285A-48D7-AB94-70F929831BED}" type="pres">
      <dgm:prSet presAssocID="{9C6B49E1-629A-4B08-B478-4C79BA1E50E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1B9E83A-2771-423F-ACE4-76B233B0FF52}" type="pres">
      <dgm:prSet presAssocID="{9C6B49E1-629A-4B08-B478-4C79BA1E50E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83B89F-AAF7-4B1C-B1B0-56EFDEEF98A9}" type="pres">
      <dgm:prSet presAssocID="{80BE649F-5F8E-4CDE-A96B-0BA7ADEAE843}" presName="root2" presStyleCnt="0"/>
      <dgm:spPr/>
    </dgm:pt>
    <dgm:pt modelId="{1D91FA18-17F2-4BD3-8CA0-5CA5794D855D}" type="pres">
      <dgm:prSet presAssocID="{80BE649F-5F8E-4CDE-A96B-0BA7ADEAE84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8DA46-7952-4F8F-8E58-D15D4D853D4E}" type="pres">
      <dgm:prSet presAssocID="{80BE649F-5F8E-4CDE-A96B-0BA7ADEAE843}" presName="level3hierChild" presStyleCnt="0"/>
      <dgm:spPr/>
    </dgm:pt>
    <dgm:pt modelId="{45428C9C-E5D2-493E-9AB2-FD549377C76E}" type="pres">
      <dgm:prSet presAssocID="{3AA3E869-2F52-4A9F-87CF-BA5D6FF3EB1C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56551BF-F74B-41BA-BFBB-DB047CF64421}" type="pres">
      <dgm:prSet presAssocID="{3AA3E869-2F52-4A9F-87CF-BA5D6FF3EB1C}" presName="connTx" presStyleLbl="parChTrans1D3" presStyleIdx="0" presStyleCnt="3"/>
      <dgm:spPr/>
      <dgm:t>
        <a:bodyPr/>
        <a:lstStyle/>
        <a:p>
          <a:endParaRPr lang="ru-RU"/>
        </a:p>
      </dgm:t>
    </dgm:pt>
    <dgm:pt modelId="{63E293A9-24F6-4283-B9A7-2476FE279D7F}" type="pres">
      <dgm:prSet presAssocID="{2DADF673-C497-4E92-9FA8-0546C3D692C0}" presName="root2" presStyleCnt="0"/>
      <dgm:spPr/>
    </dgm:pt>
    <dgm:pt modelId="{C6D2E2E9-FC90-4DD4-946E-422B5FC94951}" type="pres">
      <dgm:prSet presAssocID="{2DADF673-C497-4E92-9FA8-0546C3D692C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6FA70-53AD-4792-BC01-73D747AE2ADC}" type="pres">
      <dgm:prSet presAssocID="{2DADF673-C497-4E92-9FA8-0546C3D692C0}" presName="level3hierChild" presStyleCnt="0"/>
      <dgm:spPr/>
    </dgm:pt>
    <dgm:pt modelId="{375C0079-729C-467E-A2BF-40BDFDB526FC}" type="pres">
      <dgm:prSet presAssocID="{B2C156F8-1A58-41DA-B359-965FD416E39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5BC0A65C-0F1E-448C-9682-334DF21B45B7}" type="pres">
      <dgm:prSet presAssocID="{B2C156F8-1A58-41DA-B359-965FD416E39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A5CA9789-A18F-405C-A52E-9870D95E9A42}" type="pres">
      <dgm:prSet presAssocID="{0FA2180D-E09F-4D2C-901B-543E978EC36E}" presName="root2" presStyleCnt="0"/>
      <dgm:spPr/>
    </dgm:pt>
    <dgm:pt modelId="{CF5E3B4E-EA5E-4497-919C-AE1BC0C2F9F7}" type="pres">
      <dgm:prSet presAssocID="{0FA2180D-E09F-4D2C-901B-543E978EC36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D67B2-32E5-4A13-ABA0-58D9293EF0B8}" type="pres">
      <dgm:prSet presAssocID="{0FA2180D-E09F-4D2C-901B-543E978EC36E}" presName="level3hierChild" presStyleCnt="0"/>
      <dgm:spPr/>
    </dgm:pt>
    <dgm:pt modelId="{354ECE7B-1849-4B4E-911A-286C31A03725}" type="pres">
      <dgm:prSet presAssocID="{258DA228-59FB-4A28-832C-28376797516C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587E43E5-9B0F-4BBC-958F-81EC1901A8BC}" type="pres">
      <dgm:prSet presAssocID="{258DA228-59FB-4A28-832C-28376797516C}" presName="connTx" presStyleLbl="parChTrans1D3" presStyleIdx="2" presStyleCnt="3"/>
      <dgm:spPr/>
      <dgm:t>
        <a:bodyPr/>
        <a:lstStyle/>
        <a:p>
          <a:endParaRPr lang="ru-RU"/>
        </a:p>
      </dgm:t>
    </dgm:pt>
    <dgm:pt modelId="{B53148A2-B6F8-4D7F-B41E-A552DA0566DB}" type="pres">
      <dgm:prSet presAssocID="{6185CBB2-9607-4997-8C04-9D5F7A430C64}" presName="root2" presStyleCnt="0"/>
      <dgm:spPr/>
    </dgm:pt>
    <dgm:pt modelId="{C5F8B0C0-F9D5-4D1D-A673-07A638451521}" type="pres">
      <dgm:prSet presAssocID="{6185CBB2-9607-4997-8C04-9D5F7A430C6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2D688-4BEB-4EBB-A72E-3D57086B06CF}" type="pres">
      <dgm:prSet presAssocID="{6185CBB2-9607-4997-8C04-9D5F7A430C64}" presName="level3hierChild" presStyleCnt="0"/>
      <dgm:spPr/>
    </dgm:pt>
  </dgm:ptLst>
  <dgm:cxnLst>
    <dgm:cxn modelId="{85BC040B-AF2D-4F9D-AFB2-C083D90E63FC}" type="presOf" srcId="{3AA3E869-2F52-4A9F-87CF-BA5D6FF3EB1C}" destId="{256551BF-F74B-41BA-BFBB-DB047CF64421}" srcOrd="1" destOrd="0" presId="urn:microsoft.com/office/officeart/2005/8/layout/hierarchy2"/>
    <dgm:cxn modelId="{8DB389CC-7DC5-4AA1-BF66-C1E1C77D0435}" type="presOf" srcId="{258DA228-59FB-4A28-832C-28376797516C}" destId="{587E43E5-9B0F-4BBC-958F-81EC1901A8BC}" srcOrd="1" destOrd="0" presId="urn:microsoft.com/office/officeart/2005/8/layout/hierarchy2"/>
    <dgm:cxn modelId="{EE7C9E29-C106-48FC-AA8C-D4F5210DAF98}" type="presOf" srcId="{80BE649F-5F8E-4CDE-A96B-0BA7ADEAE843}" destId="{1D91FA18-17F2-4BD3-8CA0-5CA5794D855D}" srcOrd="0" destOrd="0" presId="urn:microsoft.com/office/officeart/2005/8/layout/hierarchy2"/>
    <dgm:cxn modelId="{C2F5FAFD-409E-4C10-8FFA-92906D73D73E}" type="presOf" srcId="{6185CBB2-9607-4997-8C04-9D5F7A430C64}" destId="{C5F8B0C0-F9D5-4D1D-A673-07A638451521}" srcOrd="0" destOrd="0" presId="urn:microsoft.com/office/officeart/2005/8/layout/hierarchy2"/>
    <dgm:cxn modelId="{490D3AF2-3697-46A0-94C0-582FD3EC77B1}" type="presOf" srcId="{2DADF673-C497-4E92-9FA8-0546C3D692C0}" destId="{C6D2E2E9-FC90-4DD4-946E-422B5FC94951}" srcOrd="0" destOrd="0" presId="urn:microsoft.com/office/officeart/2005/8/layout/hierarchy2"/>
    <dgm:cxn modelId="{9CB18D70-1415-4A9D-BAC9-DDBB997DF0F0}" srcId="{ED34CB41-FD0D-499B-A697-0DCC043FDBE0}" destId="{A82CD6B1-3DD0-4F72-A898-383710521B9F}" srcOrd="0" destOrd="0" parTransId="{9B82EECE-909C-4F70-994D-002989CDF346}" sibTransId="{87901688-557D-490B-9A32-3F4A33300BF4}"/>
    <dgm:cxn modelId="{DF9F4DAB-2EFB-4D16-B6B0-1FDB7395F7A4}" srcId="{80BE649F-5F8E-4CDE-A96B-0BA7ADEAE843}" destId="{0FA2180D-E09F-4D2C-901B-543E978EC36E}" srcOrd="1" destOrd="0" parTransId="{B2C156F8-1A58-41DA-B359-965FD416E396}" sibTransId="{F0928905-5ED0-442C-8AC4-98B0D4872FB5}"/>
    <dgm:cxn modelId="{F039DB83-4689-4C5C-97C1-03AF1383C56F}" srcId="{80BE649F-5F8E-4CDE-A96B-0BA7ADEAE843}" destId="{2DADF673-C497-4E92-9FA8-0546C3D692C0}" srcOrd="0" destOrd="0" parTransId="{3AA3E869-2F52-4A9F-87CF-BA5D6FF3EB1C}" sibTransId="{D2B9F35A-655A-43E6-BC60-43E7E2D3C44C}"/>
    <dgm:cxn modelId="{4FECB1C9-1CCE-482B-9162-A02D4B231B72}" srcId="{A82CD6B1-3DD0-4F72-A898-383710521B9F}" destId="{AA8BCE87-D415-49BB-A93D-A37244B0CF61}" srcOrd="0" destOrd="0" parTransId="{FA2A8C03-4969-49F6-8142-5733D1D9F73A}" sibTransId="{547191CC-9B9F-4CCA-BCFA-E7BD9CCB719D}"/>
    <dgm:cxn modelId="{1518DB70-5726-40B6-BA0B-ECF93D4FCD05}" type="presOf" srcId="{9C6B49E1-629A-4B08-B478-4C79BA1E50E6}" destId="{B1B9E83A-2771-423F-ACE4-76B233B0FF52}" srcOrd="1" destOrd="0" presId="urn:microsoft.com/office/officeart/2005/8/layout/hierarchy2"/>
    <dgm:cxn modelId="{57EB1764-4E13-43D5-A67E-AB92365F43DE}" type="presOf" srcId="{ED34CB41-FD0D-499B-A697-0DCC043FDBE0}" destId="{3F61C510-B810-4877-8D3D-DB86D2472A44}" srcOrd="0" destOrd="0" presId="urn:microsoft.com/office/officeart/2005/8/layout/hierarchy2"/>
    <dgm:cxn modelId="{10153FB8-A485-48B7-B17D-199DD8376FF0}" type="presOf" srcId="{B2C156F8-1A58-41DA-B359-965FD416E396}" destId="{5BC0A65C-0F1E-448C-9682-334DF21B45B7}" srcOrd="1" destOrd="0" presId="urn:microsoft.com/office/officeart/2005/8/layout/hierarchy2"/>
    <dgm:cxn modelId="{EDDE262E-1593-4D67-A6EF-0437AA6D664D}" type="presOf" srcId="{A82CD6B1-3DD0-4F72-A898-383710521B9F}" destId="{84090007-9628-4C41-A5EE-E79FDD15E307}" srcOrd="0" destOrd="0" presId="urn:microsoft.com/office/officeart/2005/8/layout/hierarchy2"/>
    <dgm:cxn modelId="{5E2598C6-1F4C-46F8-AA20-ADDE71E3855B}" type="presOf" srcId="{258DA228-59FB-4A28-832C-28376797516C}" destId="{354ECE7B-1849-4B4E-911A-286C31A03725}" srcOrd="0" destOrd="0" presId="urn:microsoft.com/office/officeart/2005/8/layout/hierarchy2"/>
    <dgm:cxn modelId="{1021C6FA-2ADC-4D15-A317-5D72D4A54368}" type="presOf" srcId="{3AA3E869-2F52-4A9F-87CF-BA5D6FF3EB1C}" destId="{45428C9C-E5D2-493E-9AB2-FD549377C76E}" srcOrd="0" destOrd="0" presId="urn:microsoft.com/office/officeart/2005/8/layout/hierarchy2"/>
    <dgm:cxn modelId="{539B0DBB-B5AF-4D78-965D-6DE99E38220C}" srcId="{80BE649F-5F8E-4CDE-A96B-0BA7ADEAE843}" destId="{6185CBB2-9607-4997-8C04-9D5F7A430C64}" srcOrd="2" destOrd="0" parTransId="{258DA228-59FB-4A28-832C-28376797516C}" sibTransId="{5E68B848-5B33-4317-A431-041F451473AA}"/>
    <dgm:cxn modelId="{5ED76F28-344D-4BAA-BE90-E6ED246964D0}" type="presOf" srcId="{B2C156F8-1A58-41DA-B359-965FD416E396}" destId="{375C0079-729C-467E-A2BF-40BDFDB526FC}" srcOrd="0" destOrd="0" presId="urn:microsoft.com/office/officeart/2005/8/layout/hierarchy2"/>
    <dgm:cxn modelId="{694BE03C-8C80-483F-8E51-0445F1E14FD7}" type="presOf" srcId="{AA8BCE87-D415-49BB-A93D-A37244B0CF61}" destId="{54A93C12-91BF-4DC8-8BC2-1E2B74E93A49}" srcOrd="0" destOrd="0" presId="urn:microsoft.com/office/officeart/2005/8/layout/hierarchy2"/>
    <dgm:cxn modelId="{BB4C8E17-2413-4EF3-92FD-D8E4E0A7A281}" type="presOf" srcId="{FA2A8C03-4969-49F6-8142-5733D1D9F73A}" destId="{B76C5A76-3BD6-4923-9842-6ACE1F537482}" srcOrd="1" destOrd="0" presId="urn:microsoft.com/office/officeart/2005/8/layout/hierarchy2"/>
    <dgm:cxn modelId="{F3E1C7D9-2FEA-462B-8725-0C388166506A}" srcId="{A82CD6B1-3DD0-4F72-A898-383710521B9F}" destId="{80BE649F-5F8E-4CDE-A96B-0BA7ADEAE843}" srcOrd="1" destOrd="0" parTransId="{9C6B49E1-629A-4B08-B478-4C79BA1E50E6}" sibTransId="{BE845F9C-FE10-4080-ADA3-1E8C941FD063}"/>
    <dgm:cxn modelId="{42E6E911-C86A-49FD-9508-BF1F2083E15F}" type="presOf" srcId="{FA2A8C03-4969-49F6-8142-5733D1D9F73A}" destId="{114B2533-D9BA-4BD6-A94D-5401865833BD}" srcOrd="0" destOrd="0" presId="urn:microsoft.com/office/officeart/2005/8/layout/hierarchy2"/>
    <dgm:cxn modelId="{BEB7223A-174E-4F34-89FB-6DA28CD2D211}" type="presOf" srcId="{9C6B49E1-629A-4B08-B478-4C79BA1E50E6}" destId="{DB0A0210-285A-48D7-AB94-70F929831BED}" srcOrd="0" destOrd="0" presId="urn:microsoft.com/office/officeart/2005/8/layout/hierarchy2"/>
    <dgm:cxn modelId="{5C6D48E9-82B2-410E-A0FD-37363B297FD9}" type="presOf" srcId="{0FA2180D-E09F-4D2C-901B-543E978EC36E}" destId="{CF5E3B4E-EA5E-4497-919C-AE1BC0C2F9F7}" srcOrd="0" destOrd="0" presId="urn:microsoft.com/office/officeart/2005/8/layout/hierarchy2"/>
    <dgm:cxn modelId="{7D84F2BF-0F6C-4E0E-A0D7-0770536B8874}" type="presParOf" srcId="{3F61C510-B810-4877-8D3D-DB86D2472A44}" destId="{6E47C378-0336-4B7A-8984-F31731D3003A}" srcOrd="0" destOrd="0" presId="urn:microsoft.com/office/officeart/2005/8/layout/hierarchy2"/>
    <dgm:cxn modelId="{F4C0C2A4-906B-4E53-A79A-4AD4A7E16DE4}" type="presParOf" srcId="{6E47C378-0336-4B7A-8984-F31731D3003A}" destId="{84090007-9628-4C41-A5EE-E79FDD15E307}" srcOrd="0" destOrd="0" presId="urn:microsoft.com/office/officeart/2005/8/layout/hierarchy2"/>
    <dgm:cxn modelId="{0A8E768A-3829-4DAC-8C44-79EE76436E32}" type="presParOf" srcId="{6E47C378-0336-4B7A-8984-F31731D3003A}" destId="{5C51E0DA-1CB7-4874-AFF7-1E4E152BD66E}" srcOrd="1" destOrd="0" presId="urn:microsoft.com/office/officeart/2005/8/layout/hierarchy2"/>
    <dgm:cxn modelId="{1AEFB274-4A0D-42A7-B471-22B861E161D8}" type="presParOf" srcId="{5C51E0DA-1CB7-4874-AFF7-1E4E152BD66E}" destId="{114B2533-D9BA-4BD6-A94D-5401865833BD}" srcOrd="0" destOrd="0" presId="urn:microsoft.com/office/officeart/2005/8/layout/hierarchy2"/>
    <dgm:cxn modelId="{3DD1A954-6E5A-47E5-8C17-D2B39533D733}" type="presParOf" srcId="{114B2533-D9BA-4BD6-A94D-5401865833BD}" destId="{B76C5A76-3BD6-4923-9842-6ACE1F537482}" srcOrd="0" destOrd="0" presId="urn:microsoft.com/office/officeart/2005/8/layout/hierarchy2"/>
    <dgm:cxn modelId="{8BF401EF-F690-48BF-80CE-6DAF12E09125}" type="presParOf" srcId="{5C51E0DA-1CB7-4874-AFF7-1E4E152BD66E}" destId="{330EFD29-5F02-40E3-AA54-B9F26EAB65A5}" srcOrd="1" destOrd="0" presId="urn:microsoft.com/office/officeart/2005/8/layout/hierarchy2"/>
    <dgm:cxn modelId="{46F59B61-155E-421E-AC3F-8B6007F3BF41}" type="presParOf" srcId="{330EFD29-5F02-40E3-AA54-B9F26EAB65A5}" destId="{54A93C12-91BF-4DC8-8BC2-1E2B74E93A49}" srcOrd="0" destOrd="0" presId="urn:microsoft.com/office/officeart/2005/8/layout/hierarchy2"/>
    <dgm:cxn modelId="{6D48E67A-34CA-4D9C-BDF4-CEE168927B00}" type="presParOf" srcId="{330EFD29-5F02-40E3-AA54-B9F26EAB65A5}" destId="{E8B72235-E0DA-4B79-8549-F64AECFC7154}" srcOrd="1" destOrd="0" presId="urn:microsoft.com/office/officeart/2005/8/layout/hierarchy2"/>
    <dgm:cxn modelId="{142FCD76-0609-450D-96BF-F4E87BD51E50}" type="presParOf" srcId="{5C51E0DA-1CB7-4874-AFF7-1E4E152BD66E}" destId="{DB0A0210-285A-48D7-AB94-70F929831BED}" srcOrd="2" destOrd="0" presId="urn:microsoft.com/office/officeart/2005/8/layout/hierarchy2"/>
    <dgm:cxn modelId="{565FB874-66C5-435A-B5F7-958BE413C013}" type="presParOf" srcId="{DB0A0210-285A-48D7-AB94-70F929831BED}" destId="{B1B9E83A-2771-423F-ACE4-76B233B0FF52}" srcOrd="0" destOrd="0" presId="urn:microsoft.com/office/officeart/2005/8/layout/hierarchy2"/>
    <dgm:cxn modelId="{F755917E-DE2E-4591-B129-4E559CA27759}" type="presParOf" srcId="{5C51E0DA-1CB7-4874-AFF7-1E4E152BD66E}" destId="{9183B89F-AAF7-4B1C-B1B0-56EFDEEF98A9}" srcOrd="3" destOrd="0" presId="urn:microsoft.com/office/officeart/2005/8/layout/hierarchy2"/>
    <dgm:cxn modelId="{DE5788A7-8100-4B8B-94FA-1045338EBF01}" type="presParOf" srcId="{9183B89F-AAF7-4B1C-B1B0-56EFDEEF98A9}" destId="{1D91FA18-17F2-4BD3-8CA0-5CA5794D855D}" srcOrd="0" destOrd="0" presId="urn:microsoft.com/office/officeart/2005/8/layout/hierarchy2"/>
    <dgm:cxn modelId="{89F424CF-6FAF-4609-9321-35930322C012}" type="presParOf" srcId="{9183B89F-AAF7-4B1C-B1B0-56EFDEEF98A9}" destId="{5458DA46-7952-4F8F-8E58-D15D4D853D4E}" srcOrd="1" destOrd="0" presId="urn:microsoft.com/office/officeart/2005/8/layout/hierarchy2"/>
    <dgm:cxn modelId="{BBB68275-04A7-4799-9B2E-78F582B6C614}" type="presParOf" srcId="{5458DA46-7952-4F8F-8E58-D15D4D853D4E}" destId="{45428C9C-E5D2-493E-9AB2-FD549377C76E}" srcOrd="0" destOrd="0" presId="urn:microsoft.com/office/officeart/2005/8/layout/hierarchy2"/>
    <dgm:cxn modelId="{8F083001-FFA8-4648-9D34-38BC9604EBB4}" type="presParOf" srcId="{45428C9C-E5D2-493E-9AB2-FD549377C76E}" destId="{256551BF-F74B-41BA-BFBB-DB047CF64421}" srcOrd="0" destOrd="0" presId="urn:microsoft.com/office/officeart/2005/8/layout/hierarchy2"/>
    <dgm:cxn modelId="{0D107E0E-7422-49A8-AB92-24EC87F3F1A8}" type="presParOf" srcId="{5458DA46-7952-4F8F-8E58-D15D4D853D4E}" destId="{63E293A9-24F6-4283-B9A7-2476FE279D7F}" srcOrd="1" destOrd="0" presId="urn:microsoft.com/office/officeart/2005/8/layout/hierarchy2"/>
    <dgm:cxn modelId="{1A26A90C-324A-4018-B9A3-CAAF70E0143F}" type="presParOf" srcId="{63E293A9-24F6-4283-B9A7-2476FE279D7F}" destId="{C6D2E2E9-FC90-4DD4-946E-422B5FC94951}" srcOrd="0" destOrd="0" presId="urn:microsoft.com/office/officeart/2005/8/layout/hierarchy2"/>
    <dgm:cxn modelId="{55133635-7FAC-49AC-ABB3-73CBE68D411F}" type="presParOf" srcId="{63E293A9-24F6-4283-B9A7-2476FE279D7F}" destId="{E666FA70-53AD-4792-BC01-73D747AE2ADC}" srcOrd="1" destOrd="0" presId="urn:microsoft.com/office/officeart/2005/8/layout/hierarchy2"/>
    <dgm:cxn modelId="{341C4FED-D001-4983-A104-34F9C32C064C}" type="presParOf" srcId="{5458DA46-7952-4F8F-8E58-D15D4D853D4E}" destId="{375C0079-729C-467E-A2BF-40BDFDB526FC}" srcOrd="2" destOrd="0" presId="urn:microsoft.com/office/officeart/2005/8/layout/hierarchy2"/>
    <dgm:cxn modelId="{E34B22F0-8D17-422B-9059-A7DC4AF74B20}" type="presParOf" srcId="{375C0079-729C-467E-A2BF-40BDFDB526FC}" destId="{5BC0A65C-0F1E-448C-9682-334DF21B45B7}" srcOrd="0" destOrd="0" presId="urn:microsoft.com/office/officeart/2005/8/layout/hierarchy2"/>
    <dgm:cxn modelId="{41170ABB-E2E4-4B2D-AA1F-C7E638911530}" type="presParOf" srcId="{5458DA46-7952-4F8F-8E58-D15D4D853D4E}" destId="{A5CA9789-A18F-405C-A52E-9870D95E9A42}" srcOrd="3" destOrd="0" presId="urn:microsoft.com/office/officeart/2005/8/layout/hierarchy2"/>
    <dgm:cxn modelId="{AB9BDA29-F007-4D54-9761-9DC62961C398}" type="presParOf" srcId="{A5CA9789-A18F-405C-A52E-9870D95E9A42}" destId="{CF5E3B4E-EA5E-4497-919C-AE1BC0C2F9F7}" srcOrd="0" destOrd="0" presId="urn:microsoft.com/office/officeart/2005/8/layout/hierarchy2"/>
    <dgm:cxn modelId="{A5665139-5DB2-4ADE-9922-781F79F0542A}" type="presParOf" srcId="{A5CA9789-A18F-405C-A52E-9870D95E9A42}" destId="{2E2D67B2-32E5-4A13-ABA0-58D9293EF0B8}" srcOrd="1" destOrd="0" presId="urn:microsoft.com/office/officeart/2005/8/layout/hierarchy2"/>
    <dgm:cxn modelId="{661808E2-E3C2-44EB-BFD3-4FC5F40CC88E}" type="presParOf" srcId="{5458DA46-7952-4F8F-8E58-D15D4D853D4E}" destId="{354ECE7B-1849-4B4E-911A-286C31A03725}" srcOrd="4" destOrd="0" presId="urn:microsoft.com/office/officeart/2005/8/layout/hierarchy2"/>
    <dgm:cxn modelId="{6CF0C497-D6B1-4D12-B6B2-1050C9E987AC}" type="presParOf" srcId="{354ECE7B-1849-4B4E-911A-286C31A03725}" destId="{587E43E5-9B0F-4BBC-958F-81EC1901A8BC}" srcOrd="0" destOrd="0" presId="urn:microsoft.com/office/officeart/2005/8/layout/hierarchy2"/>
    <dgm:cxn modelId="{EC68E3DF-2D59-4B85-8196-E500F00E6910}" type="presParOf" srcId="{5458DA46-7952-4F8F-8E58-D15D4D853D4E}" destId="{B53148A2-B6F8-4D7F-B41E-A552DA0566DB}" srcOrd="5" destOrd="0" presId="urn:microsoft.com/office/officeart/2005/8/layout/hierarchy2"/>
    <dgm:cxn modelId="{0408722A-2662-4B80-8494-59BB5B292089}" type="presParOf" srcId="{B53148A2-B6F8-4D7F-B41E-A552DA0566DB}" destId="{C5F8B0C0-F9D5-4D1D-A673-07A638451521}" srcOrd="0" destOrd="0" presId="urn:microsoft.com/office/officeart/2005/8/layout/hierarchy2"/>
    <dgm:cxn modelId="{3532C17A-ABD1-436E-8E61-3C029B30CE9D}" type="presParOf" srcId="{B53148A2-B6F8-4D7F-B41E-A552DA0566DB}" destId="{0122D688-4BEB-4EBB-A72E-3D57086B06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CC70E-BF56-4704-8122-82756C510504}">
      <dsp:nvSpPr>
        <dsp:cNvPr id="0" name=""/>
        <dsp:cNvSpPr/>
      </dsp:nvSpPr>
      <dsp:spPr>
        <a:xfrm>
          <a:off x="3205757" y="2386100"/>
          <a:ext cx="295795" cy="907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107"/>
              </a:lnTo>
              <a:lnTo>
                <a:pt x="295795" y="907107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35501-77F3-48A9-A005-8A52A7EEF084}">
      <dsp:nvSpPr>
        <dsp:cNvPr id="0" name=""/>
        <dsp:cNvSpPr/>
      </dsp:nvSpPr>
      <dsp:spPr>
        <a:xfrm>
          <a:off x="2801503" y="985999"/>
          <a:ext cx="1193043" cy="414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57"/>
              </a:lnTo>
              <a:lnTo>
                <a:pt x="1193043" y="207057"/>
              </a:lnTo>
              <a:lnTo>
                <a:pt x="1193043" y="414114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5C3D0-D798-4D58-B8FB-78D62DAA59F2}">
      <dsp:nvSpPr>
        <dsp:cNvPr id="0" name=""/>
        <dsp:cNvSpPr/>
      </dsp:nvSpPr>
      <dsp:spPr>
        <a:xfrm>
          <a:off x="819670" y="2386100"/>
          <a:ext cx="295795" cy="907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107"/>
              </a:lnTo>
              <a:lnTo>
                <a:pt x="295795" y="907107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942F5-0A46-452F-842A-3E789A32C86D}">
      <dsp:nvSpPr>
        <dsp:cNvPr id="0" name=""/>
        <dsp:cNvSpPr/>
      </dsp:nvSpPr>
      <dsp:spPr>
        <a:xfrm>
          <a:off x="1608459" y="985999"/>
          <a:ext cx="1193043" cy="414114"/>
        </a:xfrm>
        <a:custGeom>
          <a:avLst/>
          <a:gdLst/>
          <a:ahLst/>
          <a:cxnLst/>
          <a:rect l="0" t="0" r="0" b="0"/>
          <a:pathLst>
            <a:path>
              <a:moveTo>
                <a:pt x="1193043" y="0"/>
              </a:moveTo>
              <a:lnTo>
                <a:pt x="1193043" y="207057"/>
              </a:lnTo>
              <a:lnTo>
                <a:pt x="0" y="207057"/>
              </a:lnTo>
              <a:lnTo>
                <a:pt x="0" y="414114"/>
              </a:lnTo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D0ACC-3C25-4929-85E2-52FB70D5A116}">
      <dsp:nvSpPr>
        <dsp:cNvPr id="0" name=""/>
        <dsp:cNvSpPr/>
      </dsp:nvSpPr>
      <dsp:spPr>
        <a:xfrm>
          <a:off x="1815517" y="13"/>
          <a:ext cx="1971972" cy="9859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Исполнитель</a:t>
          </a:r>
          <a:endParaRPr lang="ru-RU" sz="2200" kern="1200" dirty="0"/>
        </a:p>
      </dsp:txBody>
      <dsp:txXfrm>
        <a:off x="1815517" y="13"/>
        <a:ext cx="1971972" cy="985986"/>
      </dsp:txXfrm>
    </dsp:sp>
    <dsp:sp modelId="{7C972C20-E347-4731-9271-622B2195D446}">
      <dsp:nvSpPr>
        <dsp:cNvPr id="0" name=""/>
        <dsp:cNvSpPr/>
      </dsp:nvSpPr>
      <dsp:spPr>
        <a:xfrm>
          <a:off x="622473" y="1400113"/>
          <a:ext cx="1971972" cy="9859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Формальный</a:t>
          </a:r>
          <a:endParaRPr lang="ru-RU" sz="2200" kern="1200" dirty="0"/>
        </a:p>
      </dsp:txBody>
      <dsp:txXfrm>
        <a:off x="622473" y="1400113"/>
        <a:ext cx="1971972" cy="985986"/>
      </dsp:txXfrm>
    </dsp:sp>
    <dsp:sp modelId="{9F89E4B4-1FE5-4DB5-9573-FE8425E73CBE}">
      <dsp:nvSpPr>
        <dsp:cNvPr id="0" name=""/>
        <dsp:cNvSpPr/>
      </dsp:nvSpPr>
      <dsp:spPr>
        <a:xfrm>
          <a:off x="1115466" y="2800214"/>
          <a:ext cx="1971972" cy="98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Компьютер</a:t>
          </a:r>
          <a:endParaRPr lang="ru-RU" sz="2200" kern="1200" dirty="0"/>
        </a:p>
      </dsp:txBody>
      <dsp:txXfrm>
        <a:off x="1115466" y="2800214"/>
        <a:ext cx="1971972" cy="985986"/>
      </dsp:txXfrm>
    </dsp:sp>
    <dsp:sp modelId="{3631D097-300A-4410-B7FC-9703D8C22015}">
      <dsp:nvSpPr>
        <dsp:cNvPr id="0" name=""/>
        <dsp:cNvSpPr/>
      </dsp:nvSpPr>
      <dsp:spPr>
        <a:xfrm>
          <a:off x="3008560" y="1400113"/>
          <a:ext cx="1971972" cy="9859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Неформальный</a:t>
          </a:r>
          <a:endParaRPr lang="ru-RU" sz="2200" kern="1200" dirty="0"/>
        </a:p>
      </dsp:txBody>
      <dsp:txXfrm>
        <a:off x="3008560" y="1400113"/>
        <a:ext cx="1971972" cy="985986"/>
      </dsp:txXfrm>
    </dsp:sp>
    <dsp:sp modelId="{3109D4AC-36F4-4A51-BCC3-2D5EB0134655}">
      <dsp:nvSpPr>
        <dsp:cNvPr id="0" name=""/>
        <dsp:cNvSpPr/>
      </dsp:nvSpPr>
      <dsp:spPr>
        <a:xfrm>
          <a:off x="3501553" y="2800214"/>
          <a:ext cx="1971972" cy="98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Человек</a:t>
          </a:r>
          <a:endParaRPr lang="ru-RU" sz="2200" kern="1200" dirty="0"/>
        </a:p>
      </dsp:txBody>
      <dsp:txXfrm>
        <a:off x="3501553" y="2800214"/>
        <a:ext cx="1971972" cy="9859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90007-9628-4C41-A5EE-E79FDD15E307}">
      <dsp:nvSpPr>
        <dsp:cNvPr id="0" name=""/>
        <dsp:cNvSpPr/>
      </dsp:nvSpPr>
      <dsp:spPr>
        <a:xfrm>
          <a:off x="791" y="1014469"/>
          <a:ext cx="2212057" cy="11060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Задача</a:t>
          </a:r>
          <a:endParaRPr lang="ru-RU" sz="2300" kern="1200" dirty="0"/>
        </a:p>
      </dsp:txBody>
      <dsp:txXfrm>
        <a:off x="791" y="1014469"/>
        <a:ext cx="2212057" cy="1106028"/>
      </dsp:txXfrm>
    </dsp:sp>
    <dsp:sp modelId="{114B2533-D9BA-4BD6-A94D-5401865833BD}">
      <dsp:nvSpPr>
        <dsp:cNvPr id="0" name=""/>
        <dsp:cNvSpPr/>
      </dsp:nvSpPr>
      <dsp:spPr>
        <a:xfrm rot="19457599">
          <a:off x="2110428" y="1226912"/>
          <a:ext cx="108966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089662" y="225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2628018" y="1222258"/>
        <a:ext cx="54483" cy="54483"/>
      </dsp:txXfrm>
    </dsp:sp>
    <dsp:sp modelId="{54A93C12-91BF-4DC8-8BC2-1E2B74E93A49}">
      <dsp:nvSpPr>
        <dsp:cNvPr id="0" name=""/>
        <dsp:cNvSpPr/>
      </dsp:nvSpPr>
      <dsp:spPr>
        <a:xfrm>
          <a:off x="3097671" y="378502"/>
          <a:ext cx="2212057" cy="11060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алгоритмически неразрешимая</a:t>
          </a:r>
          <a:endParaRPr lang="ru-RU" sz="2300" kern="1200" dirty="0"/>
        </a:p>
      </dsp:txBody>
      <dsp:txXfrm>
        <a:off x="3097671" y="378502"/>
        <a:ext cx="2212057" cy="1106028"/>
      </dsp:txXfrm>
    </dsp:sp>
    <dsp:sp modelId="{DB0A0210-285A-48D7-AB94-70F929831BED}">
      <dsp:nvSpPr>
        <dsp:cNvPr id="0" name=""/>
        <dsp:cNvSpPr/>
      </dsp:nvSpPr>
      <dsp:spPr>
        <a:xfrm rot="2142401">
          <a:off x="2110428" y="1862878"/>
          <a:ext cx="108966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089662" y="2258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2628018" y="1858225"/>
        <a:ext cx="54483" cy="54483"/>
      </dsp:txXfrm>
    </dsp:sp>
    <dsp:sp modelId="{1D91FA18-17F2-4BD3-8CA0-5CA5794D855D}">
      <dsp:nvSpPr>
        <dsp:cNvPr id="0" name=""/>
        <dsp:cNvSpPr/>
      </dsp:nvSpPr>
      <dsp:spPr>
        <a:xfrm>
          <a:off x="3097671" y="1650435"/>
          <a:ext cx="2212057" cy="11060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алгоритмически разрешимая</a:t>
          </a:r>
          <a:endParaRPr lang="ru-RU" sz="2300" kern="1200" dirty="0"/>
        </a:p>
      </dsp:txBody>
      <dsp:txXfrm>
        <a:off x="3097671" y="1650435"/>
        <a:ext cx="2212057" cy="1106028"/>
      </dsp:txXfrm>
    </dsp:sp>
    <dsp:sp modelId="{45428C9C-E5D2-493E-9AB2-FD549377C76E}">
      <dsp:nvSpPr>
        <dsp:cNvPr id="0" name=""/>
        <dsp:cNvSpPr/>
      </dsp:nvSpPr>
      <dsp:spPr>
        <a:xfrm rot="18289469">
          <a:off x="4977426" y="1544895"/>
          <a:ext cx="1549427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549427" y="2258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5713404" y="1528747"/>
        <a:ext cx="77471" cy="77471"/>
      </dsp:txXfrm>
    </dsp:sp>
    <dsp:sp modelId="{C6D2E2E9-FC90-4DD4-946E-422B5FC94951}">
      <dsp:nvSpPr>
        <dsp:cNvPr id="0" name=""/>
        <dsp:cNvSpPr/>
      </dsp:nvSpPr>
      <dsp:spPr>
        <a:xfrm>
          <a:off x="6194551" y="378502"/>
          <a:ext cx="2212057" cy="11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Алгоритм 1</a:t>
          </a:r>
          <a:endParaRPr lang="ru-RU" sz="2300" kern="1200" dirty="0"/>
        </a:p>
      </dsp:txBody>
      <dsp:txXfrm>
        <a:off x="6194551" y="378502"/>
        <a:ext cx="2212057" cy="1106028"/>
      </dsp:txXfrm>
    </dsp:sp>
    <dsp:sp modelId="{375C0079-729C-467E-A2BF-40BDFDB526FC}">
      <dsp:nvSpPr>
        <dsp:cNvPr id="0" name=""/>
        <dsp:cNvSpPr/>
      </dsp:nvSpPr>
      <dsp:spPr>
        <a:xfrm>
          <a:off x="5309728" y="2180862"/>
          <a:ext cx="88482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884822" y="2258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0019" y="2181329"/>
        <a:ext cx="44241" cy="44241"/>
      </dsp:txXfrm>
    </dsp:sp>
    <dsp:sp modelId="{CF5E3B4E-EA5E-4497-919C-AE1BC0C2F9F7}">
      <dsp:nvSpPr>
        <dsp:cNvPr id="0" name=""/>
        <dsp:cNvSpPr/>
      </dsp:nvSpPr>
      <dsp:spPr>
        <a:xfrm>
          <a:off x="6194551" y="1650435"/>
          <a:ext cx="2212057" cy="11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Алгоритм 2</a:t>
          </a:r>
          <a:endParaRPr lang="ru-RU" sz="2300" kern="1200" dirty="0"/>
        </a:p>
      </dsp:txBody>
      <dsp:txXfrm>
        <a:off x="6194551" y="1650435"/>
        <a:ext cx="2212057" cy="1106028"/>
      </dsp:txXfrm>
    </dsp:sp>
    <dsp:sp modelId="{354ECE7B-1849-4B4E-911A-286C31A03725}">
      <dsp:nvSpPr>
        <dsp:cNvPr id="0" name=""/>
        <dsp:cNvSpPr/>
      </dsp:nvSpPr>
      <dsp:spPr>
        <a:xfrm rot="3310531">
          <a:off x="4977426" y="2816828"/>
          <a:ext cx="1549427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549427" y="2258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5713404" y="2800680"/>
        <a:ext cx="77471" cy="77471"/>
      </dsp:txXfrm>
    </dsp:sp>
    <dsp:sp modelId="{C5F8B0C0-F9D5-4D1D-A673-07A638451521}">
      <dsp:nvSpPr>
        <dsp:cNvPr id="0" name=""/>
        <dsp:cNvSpPr/>
      </dsp:nvSpPr>
      <dsp:spPr>
        <a:xfrm>
          <a:off x="6194551" y="2922368"/>
          <a:ext cx="2212057" cy="11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Алгоритм 3</a:t>
          </a:r>
          <a:endParaRPr lang="ru-RU" sz="2300" kern="1200" dirty="0"/>
        </a:p>
      </dsp:txBody>
      <dsp:txXfrm>
        <a:off x="6194551" y="2922368"/>
        <a:ext cx="2212057" cy="110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Десятая проблема Гильберта – неразрешима алгоритмически</a:t>
            </a:r>
          </a:p>
          <a:p>
            <a:r>
              <a:rPr lang="ru-RU" dirty="0" smtClean="0"/>
              <a:t>Пусть задано </a:t>
            </a:r>
            <a:r>
              <a:rPr lang="ru-RU" dirty="0" err="1" smtClean="0"/>
              <a:t>диофантово</a:t>
            </a:r>
            <a:r>
              <a:rPr lang="ru-RU" dirty="0" smtClean="0"/>
              <a:t> уравнение с произвольными неизвестными и целыми рациональными числовыми коэффициентами. Указать способ, при помощи которого возможно после конечного числа операций установить, разрешимо ли это уравнение в целых рациональных числах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Умножить</a:t>
            </a:r>
            <a:r>
              <a:rPr lang="ru-RU" baseline="0" dirty="0" smtClean="0"/>
              <a:t> два числа 18*43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Первое умножаем на два, второе делим. Если второе нечетное то складываем первые и получаем ответ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Опробовать, посмотреть время </a:t>
            </a:r>
            <a:r>
              <a:rPr lang="ru-RU" smtClean="0"/>
              <a:t>выполнения программ.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Теоретические основы информатики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196017"/>
            <a:ext cx="8249340" cy="1473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Количество переменных: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Количество повторений цикла: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ru-RU" dirty="0" err="1" smtClean="0"/>
              <a:t>Аль-Хорезми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6909" r="6838" b="8309"/>
          <a:stretch>
            <a:fillRect/>
          </a:stretch>
        </p:blipFill>
        <p:spPr bwMode="auto">
          <a:xfrm>
            <a:off x="323528" y="1700808"/>
            <a:ext cx="850294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196017"/>
            <a:ext cx="8249340" cy="1473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Количество переменных: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Количество повторений цикла: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</a:t>
            </a:r>
            <a:r>
              <a:rPr lang="ru-RU" dirty="0" smtClean="0"/>
              <a:t>Алгоритм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748" r="6714" b="8408"/>
          <a:stretch>
            <a:fillRect/>
          </a:stretch>
        </p:blipFill>
        <p:spPr bwMode="auto">
          <a:xfrm>
            <a:off x="395536" y="1700808"/>
            <a:ext cx="839504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b="1" dirty="0" smtClean="0"/>
              <a:t>Временная сложность</a:t>
            </a:r>
            <a:r>
              <a:rPr lang="ru-RU" sz="2600" dirty="0" smtClean="0"/>
              <a:t> – время работы исполнителя при выполнении алгоритма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600" b="1" dirty="0" smtClean="0"/>
              <a:t>Объем используемой памяти</a:t>
            </a:r>
            <a:r>
              <a:rPr lang="ru-RU" sz="2600" dirty="0" smtClean="0"/>
              <a:t>.</a:t>
            </a:r>
          </a:p>
          <a:p>
            <a:pPr algn="just"/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оптимальности программ</a:t>
            </a:r>
            <a:endParaRPr lang="ru-RU" dirty="0"/>
          </a:p>
        </p:txBody>
      </p:sp>
      <p:pic>
        <p:nvPicPr>
          <p:cNvPr id="4" name="Рисунок 3" descr="1_5255062dc02795255062dc02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714752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6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Модуль</a:t>
            </a:r>
            <a:r>
              <a:rPr lang="en-US" dirty="0" smtClean="0"/>
              <a:t> time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988840"/>
          <a:ext cx="86409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904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Функция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Описание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time()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время, выраженное в секундах с начала эпохи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lang="ru-RU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time_ns</a:t>
                      </a:r>
                      <a:r>
                        <a:rPr lang="en-US" sz="2600" b="1" dirty="0" smtClean="0"/>
                        <a:t>()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время, выраженное в наносекундах с начала эпохи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6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perf_counter</a:t>
                      </a:r>
                      <a:r>
                        <a:rPr lang="en-US" sz="2600" b="1" dirty="0" smtClean="0"/>
                        <a:t>()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в долях секунды счетчика производительности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 smtClean="0"/>
                        <a:t>perf_counter_ns</a:t>
                      </a:r>
                      <a:r>
                        <a:rPr lang="en-US" sz="2600" b="1" dirty="0" smtClean="0"/>
                        <a:t>()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в наносекундах счетчика производительности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6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это процесс изменения </a:t>
            </a:r>
            <a:r>
              <a:rPr lang="ru-RU" sz="2600" b="1" dirty="0" smtClean="0"/>
              <a:t>формы представления </a:t>
            </a:r>
            <a:r>
              <a:rPr lang="ru-RU" sz="2600" dirty="0" smtClean="0"/>
              <a:t>информации или ее </a:t>
            </a:r>
            <a:r>
              <a:rPr lang="ru-RU" sz="2600" b="1" dirty="0" smtClean="0"/>
              <a:t>содержания</a:t>
            </a:r>
            <a:r>
              <a:rPr lang="ru-RU" sz="2600" dirty="0" smtClean="0"/>
              <a:t>.</a:t>
            </a:r>
          </a:p>
          <a:p>
            <a:pPr algn="just"/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845750"/>
            <a:ext cx="614366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Модель обработки информации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214414" y="2928934"/>
            <a:ext cx="2286016" cy="12858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214414" y="4214818"/>
            <a:ext cx="2286016" cy="12858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214686"/>
            <a:ext cx="257176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Исполнитель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072198" y="3571876"/>
            <a:ext cx="2286016" cy="128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получение новой информации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r>
              <a:rPr lang="ru-RU" sz="2600" dirty="0" smtClean="0"/>
              <a:t>изменение формы представления;</a:t>
            </a:r>
          </a:p>
          <a:p>
            <a:r>
              <a:rPr lang="ru-RU" sz="2600" dirty="0" smtClean="0"/>
              <a:t>структурирование данных;</a:t>
            </a:r>
          </a:p>
          <a:p>
            <a:r>
              <a:rPr lang="ru-RU" sz="2600" dirty="0" smtClean="0"/>
              <a:t>поиск данных по некоторому критерию.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задач обработки информации</a:t>
            </a:r>
            <a:endParaRPr lang="ru-RU" dirty="0"/>
          </a:p>
        </p:txBody>
      </p:sp>
      <p:pic>
        <p:nvPicPr>
          <p:cNvPr id="4" name="Рисунок 3" descr="formula_gerona.png"/>
          <p:cNvPicPr>
            <a:picLocks noChangeAspect="1"/>
          </p:cNvPicPr>
          <p:nvPr/>
        </p:nvPicPr>
        <p:blipFill>
          <a:blip r:embed="rId2" cstate="print"/>
          <a:srcRect l="3125" t="16423" r="54688" b="37408"/>
          <a:stretch>
            <a:fillRect/>
          </a:stretch>
        </p:blipFill>
        <p:spPr>
          <a:xfrm>
            <a:off x="1142976" y="3857628"/>
            <a:ext cx="3857652" cy="78581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00826" y="6000768"/>
            <a:ext cx="221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148 = 10010100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357950" y="3643314"/>
            <a:ext cx="2357454" cy="1980261"/>
            <a:chOff x="6072198" y="4214818"/>
            <a:chExt cx="1785950" cy="1500198"/>
          </a:xfrm>
        </p:grpSpPr>
        <p:sp>
          <p:nvSpPr>
            <p:cNvPr id="7" name="Овал 6"/>
            <p:cNvSpPr/>
            <p:nvPr/>
          </p:nvSpPr>
          <p:spPr>
            <a:xfrm>
              <a:off x="6572264" y="4214818"/>
              <a:ext cx="357190" cy="35719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072198" y="4786322"/>
              <a:ext cx="357190" cy="3571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072330" y="4786322"/>
              <a:ext cx="357190" cy="3571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613395" y="535782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500958" y="5357826"/>
              <a:ext cx="357190" cy="35719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 стрелкой 30"/>
          <p:cNvCxnSpPr>
            <a:stCxn id="7" idx="4"/>
            <a:endCxn id="8" idx="0"/>
          </p:cNvCxnSpPr>
          <p:nvPr/>
        </p:nvCxnSpPr>
        <p:spPr>
          <a:xfrm rot="5400000">
            <a:off x="6782293" y="3926209"/>
            <a:ext cx="282894" cy="660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4"/>
            <a:endCxn id="9" idx="0"/>
          </p:cNvCxnSpPr>
          <p:nvPr/>
        </p:nvCxnSpPr>
        <p:spPr>
          <a:xfrm rot="16200000" flipH="1">
            <a:off x="7442379" y="3926208"/>
            <a:ext cx="282894" cy="660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153" r="49219" b="67014"/>
          <a:stretch>
            <a:fillRect/>
          </a:stretch>
        </p:blipFill>
        <p:spPr bwMode="auto">
          <a:xfrm>
            <a:off x="214314" y="4929198"/>
            <a:ext cx="55721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Прямая со стрелкой 43"/>
          <p:cNvCxnSpPr>
            <a:stCxn id="9" idx="4"/>
            <a:endCxn id="11" idx="0"/>
          </p:cNvCxnSpPr>
          <p:nvPr/>
        </p:nvCxnSpPr>
        <p:spPr>
          <a:xfrm rot="16200000" flipH="1">
            <a:off x="8055317" y="4727742"/>
            <a:ext cx="282894" cy="565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" idx="4"/>
            <a:endCxn id="10" idx="0"/>
          </p:cNvCxnSpPr>
          <p:nvPr/>
        </p:nvCxnSpPr>
        <p:spPr>
          <a:xfrm rot="5400000">
            <a:off x="7469526" y="4707740"/>
            <a:ext cx="282894" cy="60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ru-RU" sz="2600" b="1" dirty="0" smtClean="0"/>
              <a:t>Правила</a:t>
            </a:r>
            <a:r>
              <a:rPr lang="ru-RU" sz="2600" dirty="0" smtClean="0"/>
              <a:t> содержат сведения для </a:t>
            </a:r>
            <a:r>
              <a:rPr lang="ru-RU" sz="2600" b="1" dirty="0" smtClean="0"/>
              <a:t>исполнителя</a:t>
            </a:r>
            <a:r>
              <a:rPr lang="ru-RU" sz="2600" dirty="0" smtClean="0"/>
              <a:t> о том, какие действия требуется выполнить, чтобы решить задачу.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62148" y="2928934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формализованные правила, определяющие последовательность шагов обработки информации.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pic>
        <p:nvPicPr>
          <p:cNvPr id="4" name="Рисунок 3" descr="111s1200.jpg"/>
          <p:cNvPicPr>
            <a:picLocks noChangeAspect="1"/>
          </p:cNvPicPr>
          <p:nvPr/>
        </p:nvPicPr>
        <p:blipFill>
          <a:blip r:embed="rId2" cstate="print"/>
          <a:srcRect l="25000" r="23437"/>
          <a:stretch>
            <a:fillRect/>
          </a:stretch>
        </p:blipFill>
        <p:spPr>
          <a:xfrm>
            <a:off x="6357950" y="2928934"/>
            <a:ext cx="2031671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5786454"/>
            <a:ext cx="335758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Абу Абдуллах </a:t>
            </a:r>
            <a:r>
              <a:rPr lang="ru-RU" b="1" dirty="0" err="1" smtClean="0"/>
              <a:t>Мухаммад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ибн </a:t>
            </a:r>
            <a:r>
              <a:rPr lang="ru-RU" b="1" dirty="0" err="1" smtClean="0"/>
              <a:t>Муса</a:t>
            </a:r>
            <a:r>
              <a:rPr lang="ru-RU" b="1" dirty="0" smtClean="0"/>
              <a:t> </a:t>
            </a:r>
            <a:r>
              <a:rPr lang="ru-RU" b="1" dirty="0" err="1" smtClean="0"/>
              <a:t>аль-Хорезми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3788166"/>
            <a:ext cx="4357718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en-US" sz="2400" dirty="0" smtClean="0"/>
              <a:t>IX </a:t>
            </a:r>
            <a:r>
              <a:rPr lang="ru-RU" sz="2400" dirty="0" smtClean="0"/>
              <a:t>веке описал правила выполнения вычислений с многозначными десятичными числами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это алгоритм, записанный на языке программирования для компьютера.</a:t>
            </a:r>
          </a:p>
          <a:p>
            <a:pPr algn="just"/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845750"/>
            <a:ext cx="614366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Модель обработки информации компьютером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214414" y="2928934"/>
            <a:ext cx="2286016" cy="12858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214414" y="4214818"/>
            <a:ext cx="2286016" cy="12858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214686"/>
            <a:ext cx="257176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072198" y="3571876"/>
            <a:ext cx="2286016" cy="128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26628" name="AutoShape 4"/>
          <p:cNvSpPr>
            <a:spLocks noChangeAspect="1" noChangeArrowheads="1" noTextEdit="1"/>
          </p:cNvSpPr>
          <p:nvPr/>
        </p:nvSpPr>
        <p:spPr bwMode="auto">
          <a:xfrm>
            <a:off x="4000500" y="3471863"/>
            <a:ext cx="15494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006850" y="3481388"/>
            <a:ext cx="1504950" cy="1171575"/>
          </a:xfrm>
          <a:custGeom>
            <a:avLst/>
            <a:gdLst/>
            <a:ahLst/>
            <a:cxnLst>
              <a:cxn ang="0">
                <a:pos x="2556" y="285"/>
              </a:cxn>
              <a:cxn ang="0">
                <a:pos x="2502" y="224"/>
              </a:cxn>
              <a:cxn ang="0">
                <a:pos x="2445" y="170"/>
              </a:cxn>
              <a:cxn ang="0">
                <a:pos x="2384" y="124"/>
              </a:cxn>
              <a:cxn ang="0">
                <a:pos x="2322" y="85"/>
              </a:cxn>
              <a:cxn ang="0">
                <a:pos x="2255" y="53"/>
              </a:cxn>
              <a:cxn ang="0">
                <a:pos x="2187" y="28"/>
              </a:cxn>
              <a:cxn ang="0">
                <a:pos x="2114" y="11"/>
              </a:cxn>
              <a:cxn ang="0">
                <a:pos x="2046" y="2"/>
              </a:cxn>
              <a:cxn ang="0">
                <a:pos x="1981" y="0"/>
              </a:cxn>
              <a:cxn ang="0">
                <a:pos x="1917" y="8"/>
              </a:cxn>
              <a:cxn ang="0">
                <a:pos x="1854" y="21"/>
              </a:cxn>
              <a:cxn ang="0">
                <a:pos x="1792" y="43"/>
              </a:cxn>
              <a:cxn ang="0">
                <a:pos x="1729" y="72"/>
              </a:cxn>
              <a:cxn ang="0">
                <a:pos x="1668" y="108"/>
              </a:cxn>
              <a:cxn ang="0">
                <a:pos x="1607" y="151"/>
              </a:cxn>
              <a:cxn ang="0">
                <a:pos x="2305" y="211"/>
              </a:cxn>
              <a:cxn ang="0">
                <a:pos x="688" y="1802"/>
              </a:cxn>
              <a:cxn ang="0">
                <a:pos x="597" y="957"/>
              </a:cxn>
              <a:cxn ang="0">
                <a:pos x="552" y="953"/>
              </a:cxn>
              <a:cxn ang="0">
                <a:pos x="504" y="950"/>
              </a:cxn>
              <a:cxn ang="0">
                <a:pos x="453" y="950"/>
              </a:cxn>
              <a:cxn ang="0">
                <a:pos x="400" y="950"/>
              </a:cxn>
              <a:cxn ang="0">
                <a:pos x="344" y="954"/>
              </a:cxn>
              <a:cxn ang="0">
                <a:pos x="286" y="961"/>
              </a:cxn>
              <a:cxn ang="0">
                <a:pos x="223" y="972"/>
              </a:cxn>
              <a:cxn ang="0">
                <a:pos x="167" y="986"/>
              </a:cxn>
              <a:cxn ang="0">
                <a:pos x="125" y="1004"/>
              </a:cxn>
              <a:cxn ang="0">
                <a:pos x="88" y="1028"/>
              </a:cxn>
              <a:cxn ang="0">
                <a:pos x="58" y="1057"/>
              </a:cxn>
              <a:cxn ang="0">
                <a:pos x="30" y="1104"/>
              </a:cxn>
              <a:cxn ang="0">
                <a:pos x="7" y="1171"/>
              </a:cxn>
              <a:cxn ang="0">
                <a:pos x="0" y="1247"/>
              </a:cxn>
              <a:cxn ang="0">
                <a:pos x="4" y="1333"/>
              </a:cxn>
              <a:cxn ang="0">
                <a:pos x="21" y="1423"/>
              </a:cxn>
              <a:cxn ang="0">
                <a:pos x="48" y="1516"/>
              </a:cxn>
              <a:cxn ang="0">
                <a:pos x="82" y="1612"/>
              </a:cxn>
              <a:cxn ang="0">
                <a:pos x="127" y="1712"/>
              </a:cxn>
              <a:cxn ang="0">
                <a:pos x="178" y="1812"/>
              </a:cxn>
              <a:cxn ang="0">
                <a:pos x="238" y="1914"/>
              </a:cxn>
              <a:cxn ang="0">
                <a:pos x="305" y="2015"/>
              </a:cxn>
              <a:cxn ang="0">
                <a:pos x="376" y="2114"/>
              </a:cxn>
              <a:cxn ang="0">
                <a:pos x="408" y="1863"/>
              </a:cxn>
              <a:cxn ang="0">
                <a:pos x="2671" y="2216"/>
              </a:cxn>
              <a:cxn ang="0">
                <a:pos x="2707" y="2129"/>
              </a:cxn>
              <a:cxn ang="0">
                <a:pos x="2740" y="2036"/>
              </a:cxn>
              <a:cxn ang="0">
                <a:pos x="2768" y="1937"/>
              </a:cxn>
              <a:cxn ang="0">
                <a:pos x="2791" y="1831"/>
              </a:cxn>
              <a:cxn ang="0">
                <a:pos x="2827" y="1589"/>
              </a:cxn>
              <a:cxn ang="0">
                <a:pos x="2843" y="1359"/>
              </a:cxn>
              <a:cxn ang="0">
                <a:pos x="2840" y="1144"/>
              </a:cxn>
              <a:cxn ang="0">
                <a:pos x="2820" y="946"/>
              </a:cxn>
              <a:cxn ang="0">
                <a:pos x="2782" y="761"/>
              </a:cxn>
              <a:cxn ang="0">
                <a:pos x="2730" y="596"/>
              </a:cxn>
              <a:cxn ang="0">
                <a:pos x="2662" y="448"/>
              </a:cxn>
              <a:cxn ang="0">
                <a:pos x="2581" y="318"/>
              </a:cxn>
            </a:cxnLst>
            <a:rect l="0" t="0" r="r" b="b"/>
            <a:pathLst>
              <a:path w="2845" h="2216">
                <a:moveTo>
                  <a:pt x="2581" y="318"/>
                </a:moveTo>
                <a:lnTo>
                  <a:pt x="2556" y="285"/>
                </a:lnTo>
                <a:lnTo>
                  <a:pt x="2530" y="254"/>
                </a:lnTo>
                <a:lnTo>
                  <a:pt x="2502" y="224"/>
                </a:lnTo>
                <a:lnTo>
                  <a:pt x="2474" y="196"/>
                </a:lnTo>
                <a:lnTo>
                  <a:pt x="2445" y="170"/>
                </a:lnTo>
                <a:lnTo>
                  <a:pt x="2415" y="147"/>
                </a:lnTo>
                <a:lnTo>
                  <a:pt x="2384" y="124"/>
                </a:lnTo>
                <a:lnTo>
                  <a:pt x="2354" y="103"/>
                </a:lnTo>
                <a:lnTo>
                  <a:pt x="2322" y="85"/>
                </a:lnTo>
                <a:lnTo>
                  <a:pt x="2289" y="67"/>
                </a:lnTo>
                <a:lnTo>
                  <a:pt x="2255" y="53"/>
                </a:lnTo>
                <a:lnTo>
                  <a:pt x="2222" y="38"/>
                </a:lnTo>
                <a:lnTo>
                  <a:pt x="2187" y="28"/>
                </a:lnTo>
                <a:lnTo>
                  <a:pt x="2151" y="18"/>
                </a:lnTo>
                <a:lnTo>
                  <a:pt x="2114" y="11"/>
                </a:lnTo>
                <a:lnTo>
                  <a:pt x="2078" y="5"/>
                </a:lnTo>
                <a:lnTo>
                  <a:pt x="2046" y="2"/>
                </a:lnTo>
                <a:lnTo>
                  <a:pt x="2013" y="0"/>
                </a:lnTo>
                <a:lnTo>
                  <a:pt x="1981" y="0"/>
                </a:lnTo>
                <a:lnTo>
                  <a:pt x="1949" y="3"/>
                </a:lnTo>
                <a:lnTo>
                  <a:pt x="1917" y="8"/>
                </a:lnTo>
                <a:lnTo>
                  <a:pt x="1885" y="13"/>
                </a:lnTo>
                <a:lnTo>
                  <a:pt x="1854" y="21"/>
                </a:lnTo>
                <a:lnTo>
                  <a:pt x="1822" y="31"/>
                </a:lnTo>
                <a:lnTo>
                  <a:pt x="1792" y="43"/>
                </a:lnTo>
                <a:lnTo>
                  <a:pt x="1760" y="56"/>
                </a:lnTo>
                <a:lnTo>
                  <a:pt x="1729" y="72"/>
                </a:lnTo>
                <a:lnTo>
                  <a:pt x="1699" y="88"/>
                </a:lnTo>
                <a:lnTo>
                  <a:pt x="1668" y="108"/>
                </a:lnTo>
                <a:lnTo>
                  <a:pt x="1638" y="128"/>
                </a:lnTo>
                <a:lnTo>
                  <a:pt x="1607" y="151"/>
                </a:lnTo>
                <a:lnTo>
                  <a:pt x="1577" y="176"/>
                </a:lnTo>
                <a:lnTo>
                  <a:pt x="2305" y="211"/>
                </a:lnTo>
                <a:lnTo>
                  <a:pt x="2318" y="1623"/>
                </a:lnTo>
                <a:lnTo>
                  <a:pt x="688" y="1802"/>
                </a:lnTo>
                <a:lnTo>
                  <a:pt x="618" y="960"/>
                </a:lnTo>
                <a:lnTo>
                  <a:pt x="597" y="957"/>
                </a:lnTo>
                <a:lnTo>
                  <a:pt x="575" y="956"/>
                </a:lnTo>
                <a:lnTo>
                  <a:pt x="552" y="953"/>
                </a:lnTo>
                <a:lnTo>
                  <a:pt x="528" y="951"/>
                </a:lnTo>
                <a:lnTo>
                  <a:pt x="504" y="950"/>
                </a:lnTo>
                <a:lnTo>
                  <a:pt x="479" y="950"/>
                </a:lnTo>
                <a:lnTo>
                  <a:pt x="453" y="950"/>
                </a:lnTo>
                <a:lnTo>
                  <a:pt x="427" y="950"/>
                </a:lnTo>
                <a:lnTo>
                  <a:pt x="400" y="950"/>
                </a:lnTo>
                <a:lnTo>
                  <a:pt x="373" y="951"/>
                </a:lnTo>
                <a:lnTo>
                  <a:pt x="344" y="954"/>
                </a:lnTo>
                <a:lnTo>
                  <a:pt x="315" y="957"/>
                </a:lnTo>
                <a:lnTo>
                  <a:pt x="286" y="961"/>
                </a:lnTo>
                <a:lnTo>
                  <a:pt x="255" y="966"/>
                </a:lnTo>
                <a:lnTo>
                  <a:pt x="223" y="972"/>
                </a:lnTo>
                <a:lnTo>
                  <a:pt x="191" y="979"/>
                </a:lnTo>
                <a:lnTo>
                  <a:pt x="167" y="986"/>
                </a:lnTo>
                <a:lnTo>
                  <a:pt x="145" y="993"/>
                </a:lnTo>
                <a:lnTo>
                  <a:pt x="125" y="1004"/>
                </a:lnTo>
                <a:lnTo>
                  <a:pt x="106" y="1015"/>
                </a:lnTo>
                <a:lnTo>
                  <a:pt x="88" y="1028"/>
                </a:lnTo>
                <a:lnTo>
                  <a:pt x="72" y="1043"/>
                </a:lnTo>
                <a:lnTo>
                  <a:pt x="58" y="1057"/>
                </a:lnTo>
                <a:lnTo>
                  <a:pt x="46" y="1075"/>
                </a:lnTo>
                <a:lnTo>
                  <a:pt x="30" y="1104"/>
                </a:lnTo>
                <a:lnTo>
                  <a:pt x="17" y="1136"/>
                </a:lnTo>
                <a:lnTo>
                  <a:pt x="7" y="1171"/>
                </a:lnTo>
                <a:lnTo>
                  <a:pt x="1" y="1208"/>
                </a:lnTo>
                <a:lnTo>
                  <a:pt x="0" y="1247"/>
                </a:lnTo>
                <a:lnTo>
                  <a:pt x="0" y="1290"/>
                </a:lnTo>
                <a:lnTo>
                  <a:pt x="4" y="1333"/>
                </a:lnTo>
                <a:lnTo>
                  <a:pt x="11" y="1378"/>
                </a:lnTo>
                <a:lnTo>
                  <a:pt x="21" y="1423"/>
                </a:lnTo>
                <a:lnTo>
                  <a:pt x="33" y="1468"/>
                </a:lnTo>
                <a:lnTo>
                  <a:pt x="48" y="1516"/>
                </a:lnTo>
                <a:lnTo>
                  <a:pt x="64" y="1564"/>
                </a:lnTo>
                <a:lnTo>
                  <a:pt x="82" y="1612"/>
                </a:lnTo>
                <a:lnTo>
                  <a:pt x="104" y="1661"/>
                </a:lnTo>
                <a:lnTo>
                  <a:pt x="127" y="1712"/>
                </a:lnTo>
                <a:lnTo>
                  <a:pt x="152" y="1761"/>
                </a:lnTo>
                <a:lnTo>
                  <a:pt x="178" y="1812"/>
                </a:lnTo>
                <a:lnTo>
                  <a:pt x="207" y="1863"/>
                </a:lnTo>
                <a:lnTo>
                  <a:pt x="238" y="1914"/>
                </a:lnTo>
                <a:lnTo>
                  <a:pt x="270" y="1965"/>
                </a:lnTo>
                <a:lnTo>
                  <a:pt x="305" y="2015"/>
                </a:lnTo>
                <a:lnTo>
                  <a:pt x="339" y="2065"/>
                </a:lnTo>
                <a:lnTo>
                  <a:pt x="376" y="2114"/>
                </a:lnTo>
                <a:lnTo>
                  <a:pt x="414" y="2162"/>
                </a:lnTo>
                <a:lnTo>
                  <a:pt x="408" y="1863"/>
                </a:lnTo>
                <a:lnTo>
                  <a:pt x="2623" y="1798"/>
                </a:lnTo>
                <a:lnTo>
                  <a:pt x="2671" y="2216"/>
                </a:lnTo>
                <a:lnTo>
                  <a:pt x="2689" y="2174"/>
                </a:lnTo>
                <a:lnTo>
                  <a:pt x="2707" y="2129"/>
                </a:lnTo>
                <a:lnTo>
                  <a:pt x="2724" y="2084"/>
                </a:lnTo>
                <a:lnTo>
                  <a:pt x="2740" y="2036"/>
                </a:lnTo>
                <a:lnTo>
                  <a:pt x="2755" y="1986"/>
                </a:lnTo>
                <a:lnTo>
                  <a:pt x="2768" y="1937"/>
                </a:lnTo>
                <a:lnTo>
                  <a:pt x="2779" y="1885"/>
                </a:lnTo>
                <a:lnTo>
                  <a:pt x="2791" y="1831"/>
                </a:lnTo>
                <a:lnTo>
                  <a:pt x="2811" y="1709"/>
                </a:lnTo>
                <a:lnTo>
                  <a:pt x="2827" y="1589"/>
                </a:lnTo>
                <a:lnTo>
                  <a:pt x="2838" y="1473"/>
                </a:lnTo>
                <a:lnTo>
                  <a:pt x="2843" y="1359"/>
                </a:lnTo>
                <a:lnTo>
                  <a:pt x="2845" y="1250"/>
                </a:lnTo>
                <a:lnTo>
                  <a:pt x="2840" y="1144"/>
                </a:lnTo>
                <a:lnTo>
                  <a:pt x="2833" y="1043"/>
                </a:lnTo>
                <a:lnTo>
                  <a:pt x="2820" y="946"/>
                </a:lnTo>
                <a:lnTo>
                  <a:pt x="2804" y="851"/>
                </a:lnTo>
                <a:lnTo>
                  <a:pt x="2782" y="761"/>
                </a:lnTo>
                <a:lnTo>
                  <a:pt x="2758" y="675"/>
                </a:lnTo>
                <a:lnTo>
                  <a:pt x="2730" y="596"/>
                </a:lnTo>
                <a:lnTo>
                  <a:pt x="2698" y="519"/>
                </a:lnTo>
                <a:lnTo>
                  <a:pt x="2662" y="448"/>
                </a:lnTo>
                <a:lnTo>
                  <a:pt x="2623" y="381"/>
                </a:lnTo>
                <a:lnTo>
                  <a:pt x="2581" y="31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4368800" y="3606800"/>
            <a:ext cx="828675" cy="788987"/>
          </a:xfrm>
          <a:custGeom>
            <a:avLst/>
            <a:gdLst/>
            <a:ahLst/>
            <a:cxnLst>
              <a:cxn ang="0">
                <a:pos x="341" y="1116"/>
              </a:cxn>
              <a:cxn ang="0">
                <a:pos x="1387" y="1158"/>
              </a:cxn>
              <a:cxn ang="0">
                <a:pos x="1377" y="120"/>
              </a:cxn>
              <a:cxn ang="0">
                <a:pos x="709" y="132"/>
              </a:cxn>
              <a:cxn ang="0">
                <a:pos x="723" y="113"/>
              </a:cxn>
              <a:cxn ang="0">
                <a:pos x="738" y="95"/>
              </a:cxn>
              <a:cxn ang="0">
                <a:pos x="751" y="78"/>
              </a:cxn>
              <a:cxn ang="0">
                <a:pos x="766" y="62"/>
              </a:cxn>
              <a:cxn ang="0">
                <a:pos x="780" y="46"/>
              </a:cxn>
              <a:cxn ang="0">
                <a:pos x="795" y="30"/>
              </a:cxn>
              <a:cxn ang="0">
                <a:pos x="809" y="14"/>
              </a:cxn>
              <a:cxn ang="0">
                <a:pos x="824" y="0"/>
              </a:cxn>
              <a:cxn ang="0">
                <a:pos x="1553" y="34"/>
              </a:cxn>
              <a:cxn ang="0">
                <a:pos x="1566" y="1325"/>
              </a:cxn>
              <a:cxn ang="0">
                <a:pos x="64" y="1490"/>
              </a:cxn>
              <a:cxn ang="0">
                <a:pos x="0" y="730"/>
              </a:cxn>
              <a:cxn ang="0">
                <a:pos x="22" y="733"/>
              </a:cxn>
              <a:cxn ang="0">
                <a:pos x="42" y="734"/>
              </a:cxn>
              <a:cxn ang="0">
                <a:pos x="64" y="737"/>
              </a:cxn>
              <a:cxn ang="0">
                <a:pos x="84" y="738"/>
              </a:cxn>
              <a:cxn ang="0">
                <a:pos x="103" y="740"/>
              </a:cxn>
              <a:cxn ang="0">
                <a:pos x="124" y="740"/>
              </a:cxn>
              <a:cxn ang="0">
                <a:pos x="142" y="740"/>
              </a:cxn>
              <a:cxn ang="0">
                <a:pos x="161" y="738"/>
              </a:cxn>
              <a:cxn ang="0">
                <a:pos x="161" y="1109"/>
              </a:cxn>
              <a:cxn ang="0">
                <a:pos x="341" y="1116"/>
              </a:cxn>
              <a:cxn ang="0">
                <a:pos x="288" y="1245"/>
              </a:cxn>
              <a:cxn ang="0">
                <a:pos x="280" y="1241"/>
              </a:cxn>
              <a:cxn ang="0">
                <a:pos x="272" y="1238"/>
              </a:cxn>
              <a:cxn ang="0">
                <a:pos x="263" y="1236"/>
              </a:cxn>
              <a:cxn ang="0">
                <a:pos x="254" y="1235"/>
              </a:cxn>
              <a:cxn ang="0">
                <a:pos x="243" y="1236"/>
              </a:cxn>
              <a:cxn ang="0">
                <a:pos x="233" y="1239"/>
              </a:cxn>
              <a:cxn ang="0">
                <a:pos x="222" y="1245"/>
              </a:cxn>
              <a:cxn ang="0">
                <a:pos x="215" y="1252"/>
              </a:cxn>
              <a:cxn ang="0">
                <a:pos x="208" y="1260"/>
              </a:cxn>
              <a:cxn ang="0">
                <a:pos x="202" y="1270"/>
              </a:cxn>
              <a:cxn ang="0">
                <a:pos x="199" y="1280"/>
              </a:cxn>
              <a:cxn ang="0">
                <a:pos x="198" y="1292"/>
              </a:cxn>
              <a:cxn ang="0">
                <a:pos x="199" y="1303"/>
              </a:cxn>
              <a:cxn ang="0">
                <a:pos x="202" y="1313"/>
              </a:cxn>
              <a:cxn ang="0">
                <a:pos x="208" y="1324"/>
              </a:cxn>
              <a:cxn ang="0">
                <a:pos x="215" y="1331"/>
              </a:cxn>
              <a:cxn ang="0">
                <a:pos x="222" y="1338"/>
              </a:cxn>
              <a:cxn ang="0">
                <a:pos x="233" y="1344"/>
              </a:cxn>
              <a:cxn ang="0">
                <a:pos x="243" y="1347"/>
              </a:cxn>
              <a:cxn ang="0">
                <a:pos x="254" y="1348"/>
              </a:cxn>
              <a:cxn ang="0">
                <a:pos x="266" y="1347"/>
              </a:cxn>
              <a:cxn ang="0">
                <a:pos x="276" y="1344"/>
              </a:cxn>
              <a:cxn ang="0">
                <a:pos x="286" y="1338"/>
              </a:cxn>
              <a:cxn ang="0">
                <a:pos x="295" y="1331"/>
              </a:cxn>
              <a:cxn ang="0">
                <a:pos x="301" y="1324"/>
              </a:cxn>
              <a:cxn ang="0">
                <a:pos x="307" y="1313"/>
              </a:cxn>
              <a:cxn ang="0">
                <a:pos x="310" y="1303"/>
              </a:cxn>
              <a:cxn ang="0">
                <a:pos x="311" y="1292"/>
              </a:cxn>
              <a:cxn ang="0">
                <a:pos x="310" y="1277"/>
              </a:cxn>
              <a:cxn ang="0">
                <a:pos x="305" y="1265"/>
              </a:cxn>
              <a:cxn ang="0">
                <a:pos x="298" y="1254"/>
              </a:cxn>
              <a:cxn ang="0">
                <a:pos x="288" y="1245"/>
              </a:cxn>
              <a:cxn ang="0">
                <a:pos x="341" y="1116"/>
              </a:cxn>
            </a:cxnLst>
            <a:rect l="0" t="0" r="r" b="b"/>
            <a:pathLst>
              <a:path w="1566" h="1490">
                <a:moveTo>
                  <a:pt x="341" y="1116"/>
                </a:moveTo>
                <a:lnTo>
                  <a:pt x="1387" y="1158"/>
                </a:lnTo>
                <a:lnTo>
                  <a:pt x="1377" y="120"/>
                </a:lnTo>
                <a:lnTo>
                  <a:pt x="709" y="132"/>
                </a:lnTo>
                <a:lnTo>
                  <a:pt x="723" y="113"/>
                </a:lnTo>
                <a:lnTo>
                  <a:pt x="738" y="95"/>
                </a:lnTo>
                <a:lnTo>
                  <a:pt x="751" y="78"/>
                </a:lnTo>
                <a:lnTo>
                  <a:pt x="766" y="62"/>
                </a:lnTo>
                <a:lnTo>
                  <a:pt x="780" y="46"/>
                </a:lnTo>
                <a:lnTo>
                  <a:pt x="795" y="30"/>
                </a:lnTo>
                <a:lnTo>
                  <a:pt x="809" y="14"/>
                </a:lnTo>
                <a:lnTo>
                  <a:pt x="824" y="0"/>
                </a:lnTo>
                <a:lnTo>
                  <a:pt x="1553" y="34"/>
                </a:lnTo>
                <a:lnTo>
                  <a:pt x="1566" y="1325"/>
                </a:lnTo>
                <a:lnTo>
                  <a:pt x="64" y="1490"/>
                </a:lnTo>
                <a:lnTo>
                  <a:pt x="0" y="730"/>
                </a:lnTo>
                <a:lnTo>
                  <a:pt x="22" y="733"/>
                </a:lnTo>
                <a:lnTo>
                  <a:pt x="42" y="734"/>
                </a:lnTo>
                <a:lnTo>
                  <a:pt x="64" y="737"/>
                </a:lnTo>
                <a:lnTo>
                  <a:pt x="84" y="738"/>
                </a:lnTo>
                <a:lnTo>
                  <a:pt x="103" y="740"/>
                </a:lnTo>
                <a:lnTo>
                  <a:pt x="124" y="740"/>
                </a:lnTo>
                <a:lnTo>
                  <a:pt x="142" y="740"/>
                </a:lnTo>
                <a:lnTo>
                  <a:pt x="161" y="738"/>
                </a:lnTo>
                <a:lnTo>
                  <a:pt x="161" y="1109"/>
                </a:lnTo>
                <a:lnTo>
                  <a:pt x="341" y="1116"/>
                </a:lnTo>
                <a:lnTo>
                  <a:pt x="288" y="1245"/>
                </a:lnTo>
                <a:lnTo>
                  <a:pt x="280" y="1241"/>
                </a:lnTo>
                <a:lnTo>
                  <a:pt x="272" y="1238"/>
                </a:lnTo>
                <a:lnTo>
                  <a:pt x="263" y="1236"/>
                </a:lnTo>
                <a:lnTo>
                  <a:pt x="254" y="1235"/>
                </a:lnTo>
                <a:lnTo>
                  <a:pt x="243" y="1236"/>
                </a:lnTo>
                <a:lnTo>
                  <a:pt x="233" y="1239"/>
                </a:lnTo>
                <a:lnTo>
                  <a:pt x="222" y="1245"/>
                </a:lnTo>
                <a:lnTo>
                  <a:pt x="215" y="1252"/>
                </a:lnTo>
                <a:lnTo>
                  <a:pt x="208" y="1260"/>
                </a:lnTo>
                <a:lnTo>
                  <a:pt x="202" y="1270"/>
                </a:lnTo>
                <a:lnTo>
                  <a:pt x="199" y="1280"/>
                </a:lnTo>
                <a:lnTo>
                  <a:pt x="198" y="1292"/>
                </a:lnTo>
                <a:lnTo>
                  <a:pt x="199" y="1303"/>
                </a:lnTo>
                <a:lnTo>
                  <a:pt x="202" y="1313"/>
                </a:lnTo>
                <a:lnTo>
                  <a:pt x="208" y="1324"/>
                </a:lnTo>
                <a:lnTo>
                  <a:pt x="215" y="1331"/>
                </a:lnTo>
                <a:lnTo>
                  <a:pt x="222" y="1338"/>
                </a:lnTo>
                <a:lnTo>
                  <a:pt x="233" y="1344"/>
                </a:lnTo>
                <a:lnTo>
                  <a:pt x="243" y="1347"/>
                </a:lnTo>
                <a:lnTo>
                  <a:pt x="254" y="1348"/>
                </a:lnTo>
                <a:lnTo>
                  <a:pt x="266" y="1347"/>
                </a:lnTo>
                <a:lnTo>
                  <a:pt x="276" y="1344"/>
                </a:lnTo>
                <a:lnTo>
                  <a:pt x="286" y="1338"/>
                </a:lnTo>
                <a:lnTo>
                  <a:pt x="295" y="1331"/>
                </a:lnTo>
                <a:lnTo>
                  <a:pt x="301" y="1324"/>
                </a:lnTo>
                <a:lnTo>
                  <a:pt x="307" y="1313"/>
                </a:lnTo>
                <a:lnTo>
                  <a:pt x="310" y="1303"/>
                </a:lnTo>
                <a:lnTo>
                  <a:pt x="311" y="1292"/>
                </a:lnTo>
                <a:lnTo>
                  <a:pt x="310" y="1277"/>
                </a:lnTo>
                <a:lnTo>
                  <a:pt x="305" y="1265"/>
                </a:lnTo>
                <a:lnTo>
                  <a:pt x="298" y="1254"/>
                </a:lnTo>
                <a:lnTo>
                  <a:pt x="288" y="1245"/>
                </a:lnTo>
                <a:lnTo>
                  <a:pt x="341" y="111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4257675" y="4467225"/>
            <a:ext cx="1133475" cy="325437"/>
          </a:xfrm>
          <a:custGeom>
            <a:avLst/>
            <a:gdLst/>
            <a:ahLst/>
            <a:cxnLst>
              <a:cxn ang="0">
                <a:pos x="1583" y="179"/>
              </a:cxn>
              <a:cxn ang="0">
                <a:pos x="1907" y="230"/>
              </a:cxn>
              <a:cxn ang="0">
                <a:pos x="1583" y="295"/>
              </a:cxn>
              <a:cxn ang="0">
                <a:pos x="1421" y="339"/>
              </a:cxn>
              <a:cxn ang="0">
                <a:pos x="1102" y="295"/>
              </a:cxn>
              <a:cxn ang="0">
                <a:pos x="1421" y="230"/>
              </a:cxn>
              <a:cxn ang="0">
                <a:pos x="1471" y="179"/>
              </a:cxn>
              <a:cxn ang="0">
                <a:pos x="196" y="57"/>
              </a:cxn>
              <a:cxn ang="0">
                <a:pos x="258" y="146"/>
              </a:cxn>
              <a:cxn ang="0">
                <a:pos x="332" y="271"/>
              </a:cxn>
              <a:cxn ang="0">
                <a:pos x="399" y="146"/>
              </a:cxn>
              <a:cxn ang="0">
                <a:pos x="473" y="282"/>
              </a:cxn>
              <a:cxn ang="0">
                <a:pos x="540" y="146"/>
              </a:cxn>
              <a:cxn ang="0">
                <a:pos x="621" y="289"/>
              </a:cxn>
              <a:cxn ang="0">
                <a:pos x="688" y="146"/>
              </a:cxn>
              <a:cxn ang="0">
                <a:pos x="621" y="414"/>
              </a:cxn>
              <a:cxn ang="0">
                <a:pos x="540" y="256"/>
              </a:cxn>
              <a:cxn ang="0">
                <a:pos x="473" y="414"/>
              </a:cxn>
              <a:cxn ang="0">
                <a:pos x="399" y="252"/>
              </a:cxn>
              <a:cxn ang="0">
                <a:pos x="332" y="414"/>
              </a:cxn>
              <a:cxn ang="0">
                <a:pos x="258" y="249"/>
              </a:cxn>
              <a:cxn ang="0">
                <a:pos x="191" y="414"/>
              </a:cxn>
              <a:cxn ang="0">
                <a:pos x="225" y="146"/>
              </a:cxn>
              <a:cxn ang="0">
                <a:pos x="0" y="63"/>
              </a:cxn>
              <a:cxn ang="0">
                <a:pos x="21" y="397"/>
              </a:cxn>
              <a:cxn ang="0">
                <a:pos x="52" y="430"/>
              </a:cxn>
              <a:cxn ang="0">
                <a:pos x="84" y="464"/>
              </a:cxn>
              <a:cxn ang="0">
                <a:pos x="116" y="496"/>
              </a:cxn>
              <a:cxn ang="0">
                <a:pos x="2031" y="615"/>
              </a:cxn>
              <a:cxn ang="0">
                <a:pos x="2060" y="578"/>
              </a:cxn>
              <a:cxn ang="0">
                <a:pos x="2088" y="539"/>
              </a:cxn>
              <a:cxn ang="0">
                <a:pos x="2116" y="498"/>
              </a:cxn>
              <a:cxn ang="0">
                <a:pos x="2142" y="456"/>
              </a:cxn>
              <a:cxn ang="0">
                <a:pos x="1446" y="19"/>
              </a:cxn>
            </a:cxnLst>
            <a:rect l="0" t="0" r="r" b="b"/>
            <a:pathLst>
              <a:path w="2142" h="615">
                <a:moveTo>
                  <a:pt x="1471" y="179"/>
                </a:moveTo>
                <a:lnTo>
                  <a:pt x="1583" y="179"/>
                </a:lnTo>
                <a:lnTo>
                  <a:pt x="1583" y="230"/>
                </a:lnTo>
                <a:lnTo>
                  <a:pt x="1907" y="230"/>
                </a:lnTo>
                <a:lnTo>
                  <a:pt x="1907" y="295"/>
                </a:lnTo>
                <a:lnTo>
                  <a:pt x="1583" y="295"/>
                </a:lnTo>
                <a:lnTo>
                  <a:pt x="1583" y="339"/>
                </a:lnTo>
                <a:lnTo>
                  <a:pt x="1421" y="339"/>
                </a:lnTo>
                <a:lnTo>
                  <a:pt x="1421" y="295"/>
                </a:lnTo>
                <a:lnTo>
                  <a:pt x="1102" y="295"/>
                </a:lnTo>
                <a:lnTo>
                  <a:pt x="1102" y="230"/>
                </a:lnTo>
                <a:lnTo>
                  <a:pt x="1421" y="230"/>
                </a:lnTo>
                <a:lnTo>
                  <a:pt x="1421" y="179"/>
                </a:lnTo>
                <a:lnTo>
                  <a:pt x="1471" y="179"/>
                </a:lnTo>
                <a:lnTo>
                  <a:pt x="1446" y="19"/>
                </a:lnTo>
                <a:lnTo>
                  <a:pt x="196" y="57"/>
                </a:lnTo>
                <a:lnTo>
                  <a:pt x="225" y="146"/>
                </a:lnTo>
                <a:lnTo>
                  <a:pt x="258" y="146"/>
                </a:lnTo>
                <a:lnTo>
                  <a:pt x="258" y="249"/>
                </a:lnTo>
                <a:lnTo>
                  <a:pt x="332" y="271"/>
                </a:lnTo>
                <a:lnTo>
                  <a:pt x="332" y="146"/>
                </a:lnTo>
                <a:lnTo>
                  <a:pt x="399" y="146"/>
                </a:lnTo>
                <a:lnTo>
                  <a:pt x="399" y="252"/>
                </a:lnTo>
                <a:lnTo>
                  <a:pt x="473" y="282"/>
                </a:lnTo>
                <a:lnTo>
                  <a:pt x="473" y="146"/>
                </a:lnTo>
                <a:lnTo>
                  <a:pt x="540" y="146"/>
                </a:lnTo>
                <a:lnTo>
                  <a:pt x="540" y="256"/>
                </a:lnTo>
                <a:lnTo>
                  <a:pt x="621" y="289"/>
                </a:lnTo>
                <a:lnTo>
                  <a:pt x="621" y="146"/>
                </a:lnTo>
                <a:lnTo>
                  <a:pt x="688" y="146"/>
                </a:lnTo>
                <a:lnTo>
                  <a:pt x="688" y="414"/>
                </a:lnTo>
                <a:lnTo>
                  <a:pt x="621" y="414"/>
                </a:lnTo>
                <a:lnTo>
                  <a:pt x="621" y="289"/>
                </a:lnTo>
                <a:lnTo>
                  <a:pt x="540" y="256"/>
                </a:lnTo>
                <a:lnTo>
                  <a:pt x="540" y="414"/>
                </a:lnTo>
                <a:lnTo>
                  <a:pt x="473" y="414"/>
                </a:lnTo>
                <a:lnTo>
                  <a:pt x="473" y="282"/>
                </a:lnTo>
                <a:lnTo>
                  <a:pt x="399" y="252"/>
                </a:lnTo>
                <a:lnTo>
                  <a:pt x="399" y="414"/>
                </a:lnTo>
                <a:lnTo>
                  <a:pt x="332" y="414"/>
                </a:lnTo>
                <a:lnTo>
                  <a:pt x="332" y="272"/>
                </a:lnTo>
                <a:lnTo>
                  <a:pt x="258" y="249"/>
                </a:lnTo>
                <a:lnTo>
                  <a:pt x="258" y="414"/>
                </a:lnTo>
                <a:lnTo>
                  <a:pt x="191" y="414"/>
                </a:lnTo>
                <a:lnTo>
                  <a:pt x="191" y="146"/>
                </a:lnTo>
                <a:lnTo>
                  <a:pt x="225" y="146"/>
                </a:lnTo>
                <a:lnTo>
                  <a:pt x="196" y="57"/>
                </a:lnTo>
                <a:lnTo>
                  <a:pt x="0" y="63"/>
                </a:lnTo>
                <a:lnTo>
                  <a:pt x="7" y="379"/>
                </a:lnTo>
                <a:lnTo>
                  <a:pt x="21" y="397"/>
                </a:lnTo>
                <a:lnTo>
                  <a:pt x="37" y="414"/>
                </a:lnTo>
                <a:lnTo>
                  <a:pt x="52" y="430"/>
                </a:lnTo>
                <a:lnTo>
                  <a:pt x="68" y="448"/>
                </a:lnTo>
                <a:lnTo>
                  <a:pt x="84" y="464"/>
                </a:lnTo>
                <a:lnTo>
                  <a:pt x="100" y="480"/>
                </a:lnTo>
                <a:lnTo>
                  <a:pt x="116" y="496"/>
                </a:lnTo>
                <a:lnTo>
                  <a:pt x="132" y="511"/>
                </a:lnTo>
                <a:lnTo>
                  <a:pt x="2031" y="615"/>
                </a:lnTo>
                <a:lnTo>
                  <a:pt x="2046" y="596"/>
                </a:lnTo>
                <a:lnTo>
                  <a:pt x="2060" y="578"/>
                </a:lnTo>
                <a:lnTo>
                  <a:pt x="2075" y="559"/>
                </a:lnTo>
                <a:lnTo>
                  <a:pt x="2088" y="539"/>
                </a:lnTo>
                <a:lnTo>
                  <a:pt x="2103" y="519"/>
                </a:lnTo>
                <a:lnTo>
                  <a:pt x="2116" y="498"/>
                </a:lnTo>
                <a:lnTo>
                  <a:pt x="2129" y="478"/>
                </a:lnTo>
                <a:lnTo>
                  <a:pt x="2142" y="456"/>
                </a:lnTo>
                <a:lnTo>
                  <a:pt x="2088" y="0"/>
                </a:lnTo>
                <a:lnTo>
                  <a:pt x="1446" y="19"/>
                </a:lnTo>
                <a:lnTo>
                  <a:pt x="1471" y="17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4367213" y="4775200"/>
            <a:ext cx="935038" cy="206375"/>
          </a:xfrm>
          <a:custGeom>
            <a:avLst/>
            <a:gdLst/>
            <a:ahLst/>
            <a:cxnLst>
              <a:cxn ang="0">
                <a:pos x="263" y="185"/>
              </a:cxn>
              <a:cxn ang="0">
                <a:pos x="298" y="204"/>
              </a:cxn>
              <a:cxn ang="0">
                <a:pos x="333" y="222"/>
              </a:cxn>
              <a:cxn ang="0">
                <a:pos x="368" y="238"/>
              </a:cxn>
              <a:cxn ang="0">
                <a:pos x="404" y="254"/>
              </a:cxn>
              <a:cxn ang="0">
                <a:pos x="440" y="270"/>
              </a:cxn>
              <a:cxn ang="0">
                <a:pos x="475" y="283"/>
              </a:cxn>
              <a:cxn ang="0">
                <a:pos x="511" y="297"/>
              </a:cxn>
              <a:cxn ang="0">
                <a:pos x="572" y="318"/>
              </a:cxn>
              <a:cxn ang="0">
                <a:pos x="658" y="342"/>
              </a:cxn>
              <a:cxn ang="0">
                <a:pos x="745" y="361"/>
              </a:cxn>
              <a:cxn ang="0">
                <a:pos x="831" y="376"/>
              </a:cxn>
              <a:cxn ang="0">
                <a:pos x="918" y="384"/>
              </a:cxn>
              <a:cxn ang="0">
                <a:pos x="1004" y="389"/>
              </a:cxn>
              <a:cxn ang="0">
                <a:pos x="1088" y="387"/>
              </a:cxn>
              <a:cxn ang="0">
                <a:pos x="1172" y="380"/>
              </a:cxn>
              <a:cxn ang="0">
                <a:pos x="1252" y="367"/>
              </a:cxn>
              <a:cxn ang="0">
                <a:pos x="1328" y="348"/>
              </a:cxn>
              <a:cxn ang="0">
                <a:pos x="1402" y="325"/>
              </a:cxn>
              <a:cxn ang="0">
                <a:pos x="1473" y="296"/>
              </a:cxn>
              <a:cxn ang="0">
                <a:pos x="1543" y="261"/>
              </a:cxn>
              <a:cxn ang="0">
                <a:pos x="1611" y="220"/>
              </a:cxn>
              <a:cxn ang="0">
                <a:pos x="1675" y="174"/>
              </a:cxn>
              <a:cxn ang="0">
                <a:pos x="1737" y="123"/>
              </a:cxn>
              <a:cxn ang="0">
                <a:pos x="0" y="0"/>
              </a:cxn>
              <a:cxn ang="0">
                <a:pos x="31" y="26"/>
              </a:cxn>
              <a:cxn ang="0">
                <a:pos x="61" y="50"/>
              </a:cxn>
              <a:cxn ang="0">
                <a:pos x="92" y="74"/>
              </a:cxn>
              <a:cxn ang="0">
                <a:pos x="122" y="97"/>
              </a:cxn>
              <a:cxn ang="0">
                <a:pos x="153" y="119"/>
              </a:cxn>
              <a:cxn ang="0">
                <a:pos x="183" y="139"/>
              </a:cxn>
              <a:cxn ang="0">
                <a:pos x="215" y="158"/>
              </a:cxn>
              <a:cxn ang="0">
                <a:pos x="246" y="175"/>
              </a:cxn>
            </a:cxnLst>
            <a:rect l="0" t="0" r="r" b="b"/>
            <a:pathLst>
              <a:path w="1766" h="389">
                <a:moveTo>
                  <a:pt x="246" y="175"/>
                </a:moveTo>
                <a:lnTo>
                  <a:pt x="263" y="185"/>
                </a:lnTo>
                <a:lnTo>
                  <a:pt x="281" y="194"/>
                </a:lnTo>
                <a:lnTo>
                  <a:pt x="298" y="204"/>
                </a:lnTo>
                <a:lnTo>
                  <a:pt x="315" y="213"/>
                </a:lnTo>
                <a:lnTo>
                  <a:pt x="333" y="222"/>
                </a:lnTo>
                <a:lnTo>
                  <a:pt x="350" y="230"/>
                </a:lnTo>
                <a:lnTo>
                  <a:pt x="368" y="238"/>
                </a:lnTo>
                <a:lnTo>
                  <a:pt x="387" y="246"/>
                </a:lnTo>
                <a:lnTo>
                  <a:pt x="404" y="254"/>
                </a:lnTo>
                <a:lnTo>
                  <a:pt x="421" y="262"/>
                </a:lnTo>
                <a:lnTo>
                  <a:pt x="440" y="270"/>
                </a:lnTo>
                <a:lnTo>
                  <a:pt x="458" y="277"/>
                </a:lnTo>
                <a:lnTo>
                  <a:pt x="475" y="283"/>
                </a:lnTo>
                <a:lnTo>
                  <a:pt x="494" y="290"/>
                </a:lnTo>
                <a:lnTo>
                  <a:pt x="511" y="297"/>
                </a:lnTo>
                <a:lnTo>
                  <a:pt x="530" y="303"/>
                </a:lnTo>
                <a:lnTo>
                  <a:pt x="572" y="318"/>
                </a:lnTo>
                <a:lnTo>
                  <a:pt x="616" y="331"/>
                </a:lnTo>
                <a:lnTo>
                  <a:pt x="658" y="342"/>
                </a:lnTo>
                <a:lnTo>
                  <a:pt x="702" y="352"/>
                </a:lnTo>
                <a:lnTo>
                  <a:pt x="745" y="361"/>
                </a:lnTo>
                <a:lnTo>
                  <a:pt x="787" y="370"/>
                </a:lnTo>
                <a:lnTo>
                  <a:pt x="831" y="376"/>
                </a:lnTo>
                <a:lnTo>
                  <a:pt x="875" y="381"/>
                </a:lnTo>
                <a:lnTo>
                  <a:pt x="918" y="384"/>
                </a:lnTo>
                <a:lnTo>
                  <a:pt x="960" y="387"/>
                </a:lnTo>
                <a:lnTo>
                  <a:pt x="1004" y="389"/>
                </a:lnTo>
                <a:lnTo>
                  <a:pt x="1046" y="389"/>
                </a:lnTo>
                <a:lnTo>
                  <a:pt x="1088" y="387"/>
                </a:lnTo>
                <a:lnTo>
                  <a:pt x="1130" y="384"/>
                </a:lnTo>
                <a:lnTo>
                  <a:pt x="1172" y="380"/>
                </a:lnTo>
                <a:lnTo>
                  <a:pt x="1213" y="374"/>
                </a:lnTo>
                <a:lnTo>
                  <a:pt x="1252" y="367"/>
                </a:lnTo>
                <a:lnTo>
                  <a:pt x="1290" y="358"/>
                </a:lnTo>
                <a:lnTo>
                  <a:pt x="1328" y="348"/>
                </a:lnTo>
                <a:lnTo>
                  <a:pt x="1364" y="338"/>
                </a:lnTo>
                <a:lnTo>
                  <a:pt x="1402" y="325"/>
                </a:lnTo>
                <a:lnTo>
                  <a:pt x="1438" y="312"/>
                </a:lnTo>
                <a:lnTo>
                  <a:pt x="1473" y="296"/>
                </a:lnTo>
                <a:lnTo>
                  <a:pt x="1509" y="280"/>
                </a:lnTo>
                <a:lnTo>
                  <a:pt x="1543" y="261"/>
                </a:lnTo>
                <a:lnTo>
                  <a:pt x="1578" y="242"/>
                </a:lnTo>
                <a:lnTo>
                  <a:pt x="1611" y="220"/>
                </a:lnTo>
                <a:lnTo>
                  <a:pt x="1643" y="199"/>
                </a:lnTo>
                <a:lnTo>
                  <a:pt x="1675" y="174"/>
                </a:lnTo>
                <a:lnTo>
                  <a:pt x="1707" y="149"/>
                </a:lnTo>
                <a:lnTo>
                  <a:pt x="1737" y="123"/>
                </a:lnTo>
                <a:lnTo>
                  <a:pt x="1766" y="94"/>
                </a:lnTo>
                <a:lnTo>
                  <a:pt x="0" y="0"/>
                </a:lnTo>
                <a:lnTo>
                  <a:pt x="15" y="13"/>
                </a:lnTo>
                <a:lnTo>
                  <a:pt x="31" y="26"/>
                </a:lnTo>
                <a:lnTo>
                  <a:pt x="45" y="37"/>
                </a:lnTo>
                <a:lnTo>
                  <a:pt x="61" y="50"/>
                </a:lnTo>
                <a:lnTo>
                  <a:pt x="76" y="62"/>
                </a:lnTo>
                <a:lnTo>
                  <a:pt x="92" y="74"/>
                </a:lnTo>
                <a:lnTo>
                  <a:pt x="106" y="85"/>
                </a:lnTo>
                <a:lnTo>
                  <a:pt x="122" y="97"/>
                </a:lnTo>
                <a:lnTo>
                  <a:pt x="137" y="107"/>
                </a:lnTo>
                <a:lnTo>
                  <a:pt x="153" y="119"/>
                </a:lnTo>
                <a:lnTo>
                  <a:pt x="169" y="129"/>
                </a:lnTo>
                <a:lnTo>
                  <a:pt x="183" y="139"/>
                </a:lnTo>
                <a:lnTo>
                  <a:pt x="199" y="148"/>
                </a:lnTo>
                <a:lnTo>
                  <a:pt x="215" y="158"/>
                </a:lnTo>
                <a:lnTo>
                  <a:pt x="230" y="167"/>
                </a:lnTo>
                <a:lnTo>
                  <a:pt x="246" y="17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4297363" y="3548063"/>
            <a:ext cx="544513" cy="446087"/>
          </a:xfrm>
          <a:custGeom>
            <a:avLst/>
            <a:gdLst/>
            <a:ahLst/>
            <a:cxnLst>
              <a:cxn ang="0">
                <a:pos x="72" y="68"/>
              </a:cxn>
              <a:cxn ang="0">
                <a:pos x="960" y="111"/>
              </a:cxn>
              <a:cxn ang="0">
                <a:pos x="968" y="102"/>
              </a:cxn>
              <a:cxn ang="0">
                <a:pos x="977" y="95"/>
              </a:cxn>
              <a:cxn ang="0">
                <a:pos x="986" y="86"/>
              </a:cxn>
              <a:cxn ang="0">
                <a:pos x="995" y="79"/>
              </a:cxn>
              <a:cxn ang="0">
                <a:pos x="1002" y="70"/>
              </a:cxn>
              <a:cxn ang="0">
                <a:pos x="1010" y="63"/>
              </a:cxn>
              <a:cxn ang="0">
                <a:pos x="1019" y="55"/>
              </a:cxn>
              <a:cxn ang="0">
                <a:pos x="1028" y="48"/>
              </a:cxn>
              <a:cxn ang="0">
                <a:pos x="0" y="0"/>
              </a:cxn>
              <a:cxn ang="0">
                <a:pos x="69" y="832"/>
              </a:cxn>
              <a:cxn ang="0">
                <a:pos x="78" y="833"/>
              </a:cxn>
              <a:cxn ang="0">
                <a:pos x="87" y="833"/>
              </a:cxn>
              <a:cxn ang="0">
                <a:pos x="95" y="835"/>
              </a:cxn>
              <a:cxn ang="0">
                <a:pos x="104" y="836"/>
              </a:cxn>
              <a:cxn ang="0">
                <a:pos x="113" y="838"/>
              </a:cxn>
              <a:cxn ang="0">
                <a:pos x="120" y="838"/>
              </a:cxn>
              <a:cxn ang="0">
                <a:pos x="129" y="839"/>
              </a:cxn>
              <a:cxn ang="0">
                <a:pos x="136" y="841"/>
              </a:cxn>
              <a:cxn ang="0">
                <a:pos x="72" y="68"/>
              </a:cxn>
            </a:cxnLst>
            <a:rect l="0" t="0" r="r" b="b"/>
            <a:pathLst>
              <a:path w="1028" h="841">
                <a:moveTo>
                  <a:pt x="72" y="68"/>
                </a:moveTo>
                <a:lnTo>
                  <a:pt x="960" y="111"/>
                </a:lnTo>
                <a:lnTo>
                  <a:pt x="968" y="102"/>
                </a:lnTo>
                <a:lnTo>
                  <a:pt x="977" y="95"/>
                </a:lnTo>
                <a:lnTo>
                  <a:pt x="986" y="86"/>
                </a:lnTo>
                <a:lnTo>
                  <a:pt x="995" y="79"/>
                </a:lnTo>
                <a:lnTo>
                  <a:pt x="1002" y="70"/>
                </a:lnTo>
                <a:lnTo>
                  <a:pt x="1010" y="63"/>
                </a:lnTo>
                <a:lnTo>
                  <a:pt x="1019" y="55"/>
                </a:lnTo>
                <a:lnTo>
                  <a:pt x="1028" y="48"/>
                </a:lnTo>
                <a:lnTo>
                  <a:pt x="0" y="0"/>
                </a:lnTo>
                <a:lnTo>
                  <a:pt x="69" y="832"/>
                </a:lnTo>
                <a:lnTo>
                  <a:pt x="78" y="833"/>
                </a:lnTo>
                <a:lnTo>
                  <a:pt x="87" y="833"/>
                </a:lnTo>
                <a:lnTo>
                  <a:pt x="95" y="835"/>
                </a:lnTo>
                <a:lnTo>
                  <a:pt x="104" y="836"/>
                </a:lnTo>
                <a:lnTo>
                  <a:pt x="113" y="838"/>
                </a:lnTo>
                <a:lnTo>
                  <a:pt x="120" y="838"/>
                </a:lnTo>
                <a:lnTo>
                  <a:pt x="129" y="839"/>
                </a:lnTo>
                <a:lnTo>
                  <a:pt x="136" y="841"/>
                </a:lnTo>
                <a:lnTo>
                  <a:pt x="72" y="6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4038600" y="4632325"/>
            <a:ext cx="355600" cy="368300"/>
          </a:xfrm>
          <a:custGeom>
            <a:avLst/>
            <a:gdLst/>
            <a:ahLst/>
            <a:cxnLst>
              <a:cxn ang="0">
                <a:pos x="616" y="394"/>
              </a:cxn>
              <a:cxn ang="0">
                <a:pos x="588" y="374"/>
              </a:cxn>
              <a:cxn ang="0">
                <a:pos x="558" y="357"/>
              </a:cxn>
              <a:cxn ang="0">
                <a:pos x="523" y="342"/>
              </a:cxn>
              <a:cxn ang="0">
                <a:pos x="485" y="331"/>
              </a:cxn>
              <a:cxn ang="0">
                <a:pos x="445" y="320"/>
              </a:cxn>
              <a:cxn ang="0">
                <a:pos x="402" y="315"/>
              </a:cxn>
              <a:cxn ang="0">
                <a:pos x="357" y="310"/>
              </a:cxn>
              <a:cxn ang="0">
                <a:pos x="327" y="310"/>
              </a:cxn>
              <a:cxn ang="0">
                <a:pos x="310" y="310"/>
              </a:cxn>
              <a:cxn ang="0">
                <a:pos x="291" y="299"/>
              </a:cxn>
              <a:cxn ang="0">
                <a:pos x="263" y="255"/>
              </a:cxn>
              <a:cxn ang="0">
                <a:pos x="237" y="197"/>
              </a:cxn>
              <a:cxn ang="0">
                <a:pos x="228" y="132"/>
              </a:cxn>
              <a:cxn ang="0">
                <a:pos x="243" y="88"/>
              </a:cxn>
              <a:cxn ang="0">
                <a:pos x="283" y="72"/>
              </a:cxn>
              <a:cxn ang="0">
                <a:pos x="340" y="66"/>
              </a:cxn>
              <a:cxn ang="0">
                <a:pos x="394" y="66"/>
              </a:cxn>
              <a:cxn ang="0">
                <a:pos x="349" y="3"/>
              </a:cxn>
              <a:cxn ang="0">
                <a:pos x="272" y="3"/>
              </a:cxn>
              <a:cxn ang="0">
                <a:pos x="221" y="20"/>
              </a:cxn>
              <a:cxn ang="0">
                <a:pos x="189" y="48"/>
              </a:cxn>
              <a:cxn ang="0">
                <a:pos x="172" y="79"/>
              </a:cxn>
              <a:cxn ang="0">
                <a:pos x="161" y="149"/>
              </a:cxn>
              <a:cxn ang="0">
                <a:pos x="173" y="214"/>
              </a:cxn>
              <a:cxn ang="0">
                <a:pos x="198" y="274"/>
              </a:cxn>
              <a:cxn ang="0">
                <a:pos x="225" y="320"/>
              </a:cxn>
              <a:cxn ang="0">
                <a:pos x="134" y="348"/>
              </a:cxn>
              <a:cxn ang="0">
                <a:pos x="63" y="390"/>
              </a:cxn>
              <a:cxn ang="0">
                <a:pos x="16" y="442"/>
              </a:cxn>
              <a:cxn ang="0">
                <a:pos x="0" y="503"/>
              </a:cxn>
              <a:cxn ang="0">
                <a:pos x="3" y="529"/>
              </a:cxn>
              <a:cxn ang="0">
                <a:pos x="12" y="554"/>
              </a:cxn>
              <a:cxn ang="0">
                <a:pos x="25" y="577"/>
              </a:cxn>
              <a:cxn ang="0">
                <a:pos x="45" y="601"/>
              </a:cxn>
              <a:cxn ang="0">
                <a:pos x="70" y="621"/>
              </a:cxn>
              <a:cxn ang="0">
                <a:pos x="97" y="640"/>
              </a:cxn>
              <a:cxn ang="0">
                <a:pos x="131" y="656"/>
              </a:cxn>
              <a:cxn ang="0">
                <a:pos x="167" y="669"/>
              </a:cxn>
              <a:cxn ang="0">
                <a:pos x="206" y="680"/>
              </a:cxn>
              <a:cxn ang="0">
                <a:pos x="247" y="688"/>
              </a:cxn>
              <a:cxn ang="0">
                <a:pos x="291" y="694"/>
              </a:cxn>
              <a:cxn ang="0">
                <a:pos x="336" y="695"/>
              </a:cxn>
              <a:cxn ang="0">
                <a:pos x="381" y="694"/>
              </a:cxn>
              <a:cxn ang="0">
                <a:pos x="424" y="688"/>
              </a:cxn>
              <a:cxn ang="0">
                <a:pos x="465" y="680"/>
              </a:cxn>
              <a:cxn ang="0">
                <a:pos x="504" y="669"/>
              </a:cxn>
              <a:cxn ang="0">
                <a:pos x="540" y="656"/>
              </a:cxn>
              <a:cxn ang="0">
                <a:pos x="574" y="640"/>
              </a:cxn>
              <a:cxn ang="0">
                <a:pos x="603" y="621"/>
              </a:cxn>
              <a:cxn ang="0">
                <a:pos x="628" y="601"/>
              </a:cxn>
              <a:cxn ang="0">
                <a:pos x="646" y="577"/>
              </a:cxn>
              <a:cxn ang="0">
                <a:pos x="661" y="554"/>
              </a:cxn>
              <a:cxn ang="0">
                <a:pos x="670" y="529"/>
              </a:cxn>
              <a:cxn ang="0">
                <a:pos x="673" y="503"/>
              </a:cxn>
              <a:cxn ang="0">
                <a:pos x="670" y="477"/>
              </a:cxn>
              <a:cxn ang="0">
                <a:pos x="661" y="451"/>
              </a:cxn>
              <a:cxn ang="0">
                <a:pos x="646" y="428"/>
              </a:cxn>
              <a:cxn ang="0">
                <a:pos x="628" y="405"/>
              </a:cxn>
            </a:cxnLst>
            <a:rect l="0" t="0" r="r" b="b"/>
            <a:pathLst>
              <a:path w="673" h="695">
                <a:moveTo>
                  <a:pt x="628" y="405"/>
                </a:moveTo>
                <a:lnTo>
                  <a:pt x="616" y="394"/>
                </a:lnTo>
                <a:lnTo>
                  <a:pt x="603" y="384"/>
                </a:lnTo>
                <a:lnTo>
                  <a:pt x="588" y="374"/>
                </a:lnTo>
                <a:lnTo>
                  <a:pt x="574" y="365"/>
                </a:lnTo>
                <a:lnTo>
                  <a:pt x="558" y="357"/>
                </a:lnTo>
                <a:lnTo>
                  <a:pt x="540" y="349"/>
                </a:lnTo>
                <a:lnTo>
                  <a:pt x="523" y="342"/>
                </a:lnTo>
                <a:lnTo>
                  <a:pt x="504" y="335"/>
                </a:lnTo>
                <a:lnTo>
                  <a:pt x="485" y="331"/>
                </a:lnTo>
                <a:lnTo>
                  <a:pt x="465" y="325"/>
                </a:lnTo>
                <a:lnTo>
                  <a:pt x="445" y="320"/>
                </a:lnTo>
                <a:lnTo>
                  <a:pt x="424" y="318"/>
                </a:lnTo>
                <a:lnTo>
                  <a:pt x="402" y="315"/>
                </a:lnTo>
                <a:lnTo>
                  <a:pt x="381" y="312"/>
                </a:lnTo>
                <a:lnTo>
                  <a:pt x="357" y="310"/>
                </a:lnTo>
                <a:lnTo>
                  <a:pt x="336" y="310"/>
                </a:lnTo>
                <a:lnTo>
                  <a:pt x="327" y="310"/>
                </a:lnTo>
                <a:lnTo>
                  <a:pt x="318" y="310"/>
                </a:lnTo>
                <a:lnTo>
                  <a:pt x="310" y="310"/>
                </a:lnTo>
                <a:lnTo>
                  <a:pt x="301" y="312"/>
                </a:lnTo>
                <a:lnTo>
                  <a:pt x="291" y="299"/>
                </a:lnTo>
                <a:lnTo>
                  <a:pt x="278" y="278"/>
                </a:lnTo>
                <a:lnTo>
                  <a:pt x="263" y="255"/>
                </a:lnTo>
                <a:lnTo>
                  <a:pt x="249" y="228"/>
                </a:lnTo>
                <a:lnTo>
                  <a:pt x="237" y="197"/>
                </a:lnTo>
                <a:lnTo>
                  <a:pt x="230" y="165"/>
                </a:lnTo>
                <a:lnTo>
                  <a:pt x="228" y="132"/>
                </a:lnTo>
                <a:lnTo>
                  <a:pt x="234" y="100"/>
                </a:lnTo>
                <a:lnTo>
                  <a:pt x="243" y="88"/>
                </a:lnTo>
                <a:lnTo>
                  <a:pt x="260" y="78"/>
                </a:lnTo>
                <a:lnTo>
                  <a:pt x="283" y="72"/>
                </a:lnTo>
                <a:lnTo>
                  <a:pt x="311" y="68"/>
                </a:lnTo>
                <a:lnTo>
                  <a:pt x="340" y="66"/>
                </a:lnTo>
                <a:lnTo>
                  <a:pt x="368" y="65"/>
                </a:lnTo>
                <a:lnTo>
                  <a:pt x="394" y="66"/>
                </a:lnTo>
                <a:lnTo>
                  <a:pt x="414" y="68"/>
                </a:lnTo>
                <a:lnTo>
                  <a:pt x="349" y="3"/>
                </a:lnTo>
                <a:lnTo>
                  <a:pt x="307" y="0"/>
                </a:lnTo>
                <a:lnTo>
                  <a:pt x="272" y="3"/>
                </a:lnTo>
                <a:lnTo>
                  <a:pt x="244" y="10"/>
                </a:lnTo>
                <a:lnTo>
                  <a:pt x="221" y="20"/>
                </a:lnTo>
                <a:lnTo>
                  <a:pt x="202" y="33"/>
                </a:lnTo>
                <a:lnTo>
                  <a:pt x="189" y="48"/>
                </a:lnTo>
                <a:lnTo>
                  <a:pt x="179" y="63"/>
                </a:lnTo>
                <a:lnTo>
                  <a:pt x="172" y="79"/>
                </a:lnTo>
                <a:lnTo>
                  <a:pt x="163" y="114"/>
                </a:lnTo>
                <a:lnTo>
                  <a:pt x="161" y="149"/>
                </a:lnTo>
                <a:lnTo>
                  <a:pt x="164" y="183"/>
                </a:lnTo>
                <a:lnTo>
                  <a:pt x="173" y="214"/>
                </a:lnTo>
                <a:lnTo>
                  <a:pt x="185" y="246"/>
                </a:lnTo>
                <a:lnTo>
                  <a:pt x="198" y="274"/>
                </a:lnTo>
                <a:lnTo>
                  <a:pt x="211" y="299"/>
                </a:lnTo>
                <a:lnTo>
                  <a:pt x="225" y="320"/>
                </a:lnTo>
                <a:lnTo>
                  <a:pt x="177" y="332"/>
                </a:lnTo>
                <a:lnTo>
                  <a:pt x="134" y="348"/>
                </a:lnTo>
                <a:lnTo>
                  <a:pt x="96" y="367"/>
                </a:lnTo>
                <a:lnTo>
                  <a:pt x="63" y="390"/>
                </a:lnTo>
                <a:lnTo>
                  <a:pt x="36" y="415"/>
                </a:lnTo>
                <a:lnTo>
                  <a:pt x="16" y="442"/>
                </a:lnTo>
                <a:lnTo>
                  <a:pt x="5" y="471"/>
                </a:lnTo>
                <a:lnTo>
                  <a:pt x="0" y="503"/>
                </a:lnTo>
                <a:lnTo>
                  <a:pt x="0" y="516"/>
                </a:lnTo>
                <a:lnTo>
                  <a:pt x="3" y="529"/>
                </a:lnTo>
                <a:lnTo>
                  <a:pt x="6" y="541"/>
                </a:lnTo>
                <a:lnTo>
                  <a:pt x="12" y="554"/>
                </a:lnTo>
                <a:lnTo>
                  <a:pt x="18" y="566"/>
                </a:lnTo>
                <a:lnTo>
                  <a:pt x="25" y="577"/>
                </a:lnTo>
                <a:lnTo>
                  <a:pt x="35" y="589"/>
                </a:lnTo>
                <a:lnTo>
                  <a:pt x="45" y="601"/>
                </a:lnTo>
                <a:lnTo>
                  <a:pt x="57" y="611"/>
                </a:lnTo>
                <a:lnTo>
                  <a:pt x="70" y="621"/>
                </a:lnTo>
                <a:lnTo>
                  <a:pt x="83" y="631"/>
                </a:lnTo>
                <a:lnTo>
                  <a:pt x="97" y="640"/>
                </a:lnTo>
                <a:lnTo>
                  <a:pt x="113" y="649"/>
                </a:lnTo>
                <a:lnTo>
                  <a:pt x="131" y="656"/>
                </a:lnTo>
                <a:lnTo>
                  <a:pt x="148" y="663"/>
                </a:lnTo>
                <a:lnTo>
                  <a:pt x="167" y="669"/>
                </a:lnTo>
                <a:lnTo>
                  <a:pt x="186" y="675"/>
                </a:lnTo>
                <a:lnTo>
                  <a:pt x="206" y="680"/>
                </a:lnTo>
                <a:lnTo>
                  <a:pt x="227" y="685"/>
                </a:lnTo>
                <a:lnTo>
                  <a:pt x="247" y="688"/>
                </a:lnTo>
                <a:lnTo>
                  <a:pt x="269" y="691"/>
                </a:lnTo>
                <a:lnTo>
                  <a:pt x="291" y="694"/>
                </a:lnTo>
                <a:lnTo>
                  <a:pt x="314" y="695"/>
                </a:lnTo>
                <a:lnTo>
                  <a:pt x="336" y="695"/>
                </a:lnTo>
                <a:lnTo>
                  <a:pt x="357" y="695"/>
                </a:lnTo>
                <a:lnTo>
                  <a:pt x="381" y="694"/>
                </a:lnTo>
                <a:lnTo>
                  <a:pt x="402" y="691"/>
                </a:lnTo>
                <a:lnTo>
                  <a:pt x="424" y="688"/>
                </a:lnTo>
                <a:lnTo>
                  <a:pt x="445" y="685"/>
                </a:lnTo>
                <a:lnTo>
                  <a:pt x="465" y="680"/>
                </a:lnTo>
                <a:lnTo>
                  <a:pt x="485" y="675"/>
                </a:lnTo>
                <a:lnTo>
                  <a:pt x="504" y="669"/>
                </a:lnTo>
                <a:lnTo>
                  <a:pt x="523" y="663"/>
                </a:lnTo>
                <a:lnTo>
                  <a:pt x="540" y="656"/>
                </a:lnTo>
                <a:lnTo>
                  <a:pt x="558" y="649"/>
                </a:lnTo>
                <a:lnTo>
                  <a:pt x="574" y="640"/>
                </a:lnTo>
                <a:lnTo>
                  <a:pt x="588" y="631"/>
                </a:lnTo>
                <a:lnTo>
                  <a:pt x="603" y="621"/>
                </a:lnTo>
                <a:lnTo>
                  <a:pt x="616" y="611"/>
                </a:lnTo>
                <a:lnTo>
                  <a:pt x="628" y="601"/>
                </a:lnTo>
                <a:lnTo>
                  <a:pt x="638" y="589"/>
                </a:lnTo>
                <a:lnTo>
                  <a:pt x="646" y="577"/>
                </a:lnTo>
                <a:lnTo>
                  <a:pt x="655" y="566"/>
                </a:lnTo>
                <a:lnTo>
                  <a:pt x="661" y="554"/>
                </a:lnTo>
                <a:lnTo>
                  <a:pt x="665" y="541"/>
                </a:lnTo>
                <a:lnTo>
                  <a:pt x="670" y="529"/>
                </a:lnTo>
                <a:lnTo>
                  <a:pt x="671" y="516"/>
                </a:lnTo>
                <a:lnTo>
                  <a:pt x="673" y="503"/>
                </a:lnTo>
                <a:lnTo>
                  <a:pt x="671" y="490"/>
                </a:lnTo>
                <a:lnTo>
                  <a:pt x="670" y="477"/>
                </a:lnTo>
                <a:lnTo>
                  <a:pt x="665" y="464"/>
                </a:lnTo>
                <a:lnTo>
                  <a:pt x="661" y="451"/>
                </a:lnTo>
                <a:lnTo>
                  <a:pt x="655" y="439"/>
                </a:lnTo>
                <a:lnTo>
                  <a:pt x="646" y="428"/>
                </a:lnTo>
                <a:lnTo>
                  <a:pt x="638" y="416"/>
                </a:lnTo>
                <a:lnTo>
                  <a:pt x="628" y="40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4418013" y="3638550"/>
            <a:ext cx="693738" cy="565150"/>
          </a:xfrm>
          <a:custGeom>
            <a:avLst/>
            <a:gdLst/>
            <a:ahLst/>
            <a:cxnLst>
              <a:cxn ang="0">
                <a:pos x="1309" y="55"/>
              </a:cxn>
              <a:cxn ang="0">
                <a:pos x="0" y="0"/>
              </a:cxn>
              <a:cxn ang="0">
                <a:pos x="35" y="1067"/>
              </a:cxn>
              <a:cxn ang="0">
                <a:pos x="95" y="1066"/>
              </a:cxn>
              <a:cxn ang="0">
                <a:pos x="63" y="62"/>
              </a:cxn>
              <a:cxn ang="0">
                <a:pos x="1306" y="116"/>
              </a:cxn>
              <a:cxn ang="0">
                <a:pos x="1309" y="55"/>
              </a:cxn>
            </a:cxnLst>
            <a:rect l="0" t="0" r="r" b="b"/>
            <a:pathLst>
              <a:path w="1309" h="1067">
                <a:moveTo>
                  <a:pt x="1309" y="55"/>
                </a:moveTo>
                <a:lnTo>
                  <a:pt x="0" y="0"/>
                </a:lnTo>
                <a:lnTo>
                  <a:pt x="35" y="1067"/>
                </a:lnTo>
                <a:lnTo>
                  <a:pt x="95" y="1066"/>
                </a:lnTo>
                <a:lnTo>
                  <a:pt x="63" y="62"/>
                </a:lnTo>
                <a:lnTo>
                  <a:pt x="1306" y="116"/>
                </a:lnTo>
                <a:lnTo>
                  <a:pt x="1309" y="5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2022496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Алгоритмическая множественность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Алгоритм </a:t>
            </a:r>
            <a:r>
              <a:rPr lang="ru-RU" b="1" dirty="0" err="1" smtClean="0"/>
              <a:t>аль-Хорезми</a:t>
            </a:r>
            <a:endParaRPr lang="en-US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умножения целых чисел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Русский алгоритм</a:t>
            </a:r>
            <a:endParaRPr lang="en-US" b="1" dirty="0" smtClean="0"/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умножения целых чисел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2571744"/>
          <a:ext cx="6096000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1297</TotalTime>
  <Words>305</Words>
  <Application>Microsoft Office PowerPoint</Application>
  <PresentationFormat>Экран (4:3)</PresentationFormat>
  <Paragraphs>83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Обработка информации</vt:lpstr>
      <vt:lpstr>Обработка информации</vt:lpstr>
      <vt:lpstr>Виды задач обработки информации</vt:lpstr>
      <vt:lpstr>Обработка информации</vt:lpstr>
      <vt:lpstr>Алгоритм</vt:lpstr>
      <vt:lpstr>Программа</vt:lpstr>
      <vt:lpstr>Алгоритмическая множественность</vt:lpstr>
      <vt:lpstr>Алгоритм умножения целых чисел</vt:lpstr>
      <vt:lpstr>Алгоритм умножения целых чисел</vt:lpstr>
      <vt:lpstr>Алгоритм Аль-Хорезми</vt:lpstr>
      <vt:lpstr>Русский Алгоритм</vt:lpstr>
      <vt:lpstr>Критерии оптимальности программ</vt:lpstr>
      <vt:lpstr>Python Модуль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106</cp:revision>
  <dcterms:created xsi:type="dcterms:W3CDTF">2019-09-01T16:55:17Z</dcterms:created>
  <dcterms:modified xsi:type="dcterms:W3CDTF">2023-11-21T06:16:50Z</dcterms:modified>
</cp:coreProperties>
</file>