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3" r:id="rId3"/>
    <p:sldId id="274" r:id="rId4"/>
    <p:sldId id="275" r:id="rId5"/>
    <p:sldId id="277" r:id="rId6"/>
    <p:sldId id="276" r:id="rId7"/>
    <p:sldId id="278" r:id="rId8"/>
    <p:sldId id="279" r:id="rId9"/>
    <p:sldId id="280" r:id="rId10"/>
    <p:sldId id="281" r:id="rId11"/>
    <p:sldId id="272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2BC63-CE5F-4AF7-BAE0-F409726BE776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EEB38E9-CB7E-45B4-9F6C-11539F0517E2}">
      <dgm:prSet phldrT="[Текст]" custT="1"/>
      <dgm:spPr/>
      <dgm:t>
        <a:bodyPr/>
        <a:lstStyle/>
        <a:p>
          <a:r>
            <a:rPr lang="ru-RU" sz="3600" dirty="0" smtClean="0"/>
            <a:t>Приоритет логических операций</a:t>
          </a:r>
          <a:endParaRPr lang="ru-RU" sz="3600" dirty="0"/>
        </a:p>
      </dgm:t>
    </dgm:pt>
    <dgm:pt modelId="{BC20B899-118A-4D13-A1FF-5803B9985BB4}" type="parTrans" cxnId="{9C3815E9-3C8D-4C9E-8605-7EAD9B7F774C}">
      <dgm:prSet/>
      <dgm:spPr/>
      <dgm:t>
        <a:bodyPr/>
        <a:lstStyle/>
        <a:p>
          <a:endParaRPr lang="ru-RU"/>
        </a:p>
      </dgm:t>
    </dgm:pt>
    <dgm:pt modelId="{893EC2D4-9116-4424-A40A-2C48687B7D9D}" type="sibTrans" cxnId="{9C3815E9-3C8D-4C9E-8605-7EAD9B7F774C}">
      <dgm:prSet/>
      <dgm:spPr/>
      <dgm:t>
        <a:bodyPr/>
        <a:lstStyle/>
        <a:p>
          <a:endParaRPr lang="ru-RU"/>
        </a:p>
      </dgm:t>
    </dgm:pt>
    <dgm:pt modelId="{C1F8BA08-F0EF-426B-8D9F-EF47639FE1DE}">
      <dgm:prSet phldrT="[Текст]"/>
      <dgm:spPr/>
      <dgm:t>
        <a:bodyPr/>
        <a:lstStyle/>
        <a:p>
          <a:r>
            <a:rPr lang="ru-RU" dirty="0" smtClean="0"/>
            <a:t>НЕ</a:t>
          </a:r>
          <a:endParaRPr lang="ru-RU" dirty="0"/>
        </a:p>
      </dgm:t>
    </dgm:pt>
    <dgm:pt modelId="{B3551EE0-DAC3-4D17-B96F-05A8FB4584AA}" type="parTrans" cxnId="{6BD101EA-41A5-440B-B48E-6D06D285DB57}">
      <dgm:prSet/>
      <dgm:spPr/>
      <dgm:t>
        <a:bodyPr/>
        <a:lstStyle/>
        <a:p>
          <a:endParaRPr lang="ru-RU"/>
        </a:p>
      </dgm:t>
    </dgm:pt>
    <dgm:pt modelId="{07D216B0-B66B-4972-A83F-C08B904507BA}" type="sibTrans" cxnId="{6BD101EA-41A5-440B-B48E-6D06D285DB57}">
      <dgm:prSet/>
      <dgm:spPr/>
      <dgm:t>
        <a:bodyPr/>
        <a:lstStyle/>
        <a:p>
          <a:endParaRPr lang="ru-RU"/>
        </a:p>
      </dgm:t>
    </dgm:pt>
    <dgm:pt modelId="{C41C0F6C-48E7-4A0D-95EF-59D0D25C360B}">
      <dgm:prSet phldrT="[Текст]"/>
      <dgm:spPr/>
      <dgm:t>
        <a:bodyPr/>
        <a:lstStyle/>
        <a:p>
          <a:r>
            <a:rPr lang="ru-RU" dirty="0" smtClean="0"/>
            <a:t>И</a:t>
          </a:r>
          <a:endParaRPr lang="ru-RU" dirty="0"/>
        </a:p>
      </dgm:t>
    </dgm:pt>
    <dgm:pt modelId="{62260C59-6652-4B24-AFC4-FCA6D9C501B1}" type="parTrans" cxnId="{AF58A69B-30F5-4A08-BF61-AFD92502F686}">
      <dgm:prSet/>
      <dgm:spPr/>
      <dgm:t>
        <a:bodyPr/>
        <a:lstStyle/>
        <a:p>
          <a:endParaRPr lang="ru-RU"/>
        </a:p>
      </dgm:t>
    </dgm:pt>
    <dgm:pt modelId="{2D4D3366-4175-46A1-BF5F-989047D54B1C}" type="sibTrans" cxnId="{AF58A69B-30F5-4A08-BF61-AFD92502F686}">
      <dgm:prSet/>
      <dgm:spPr/>
      <dgm:t>
        <a:bodyPr/>
        <a:lstStyle/>
        <a:p>
          <a:endParaRPr lang="ru-RU"/>
        </a:p>
      </dgm:t>
    </dgm:pt>
    <dgm:pt modelId="{1FBDD60C-9884-492F-9BD6-FE70F9E6D71B}">
      <dgm:prSet phldrT="[Текст]"/>
      <dgm:spPr/>
      <dgm:t>
        <a:bodyPr/>
        <a:lstStyle/>
        <a:p>
          <a:r>
            <a:rPr lang="ru-RU" dirty="0" smtClean="0"/>
            <a:t>ИЛИ, </a:t>
          </a:r>
          <a:r>
            <a:rPr lang="ru-RU" dirty="0" smtClean="0">
              <a:sym typeface="Symbol"/>
            </a:rPr>
            <a:t></a:t>
          </a:r>
          <a:endParaRPr lang="ru-RU" dirty="0"/>
        </a:p>
      </dgm:t>
    </dgm:pt>
    <dgm:pt modelId="{BD91A6C8-BCF5-44BD-B731-91015FA8B1BF}" type="parTrans" cxnId="{85EF4E53-2A25-4D53-B7B1-683DDAF8E1CB}">
      <dgm:prSet/>
      <dgm:spPr/>
      <dgm:t>
        <a:bodyPr/>
        <a:lstStyle/>
        <a:p>
          <a:endParaRPr lang="ru-RU"/>
        </a:p>
      </dgm:t>
    </dgm:pt>
    <dgm:pt modelId="{EDF6A32A-FDA6-4D7C-8549-9ED07B56EE45}" type="sibTrans" cxnId="{85EF4E53-2A25-4D53-B7B1-683DDAF8E1CB}">
      <dgm:prSet/>
      <dgm:spPr/>
      <dgm:t>
        <a:bodyPr/>
        <a:lstStyle/>
        <a:p>
          <a:endParaRPr lang="ru-RU"/>
        </a:p>
      </dgm:t>
    </dgm:pt>
    <dgm:pt modelId="{39D3FB26-AEA2-4C22-9036-67505BD95B1C}">
      <dgm:prSet phldrT="[Текст]"/>
      <dgm:spPr/>
      <dgm:t>
        <a:bodyPr/>
        <a:lstStyle/>
        <a:p>
          <a:r>
            <a:rPr lang="ru-RU" dirty="0" smtClean="0">
              <a:sym typeface="Symbol"/>
            </a:rPr>
            <a:t>, </a:t>
          </a:r>
          <a:endParaRPr lang="ru-RU" dirty="0"/>
        </a:p>
      </dgm:t>
    </dgm:pt>
    <dgm:pt modelId="{54DBE505-1F9F-42C4-AEB9-23C851D7530B}" type="parTrans" cxnId="{9B132376-8B01-499A-8141-007D09EF7CCB}">
      <dgm:prSet/>
      <dgm:spPr/>
      <dgm:t>
        <a:bodyPr/>
        <a:lstStyle/>
        <a:p>
          <a:endParaRPr lang="ru-RU"/>
        </a:p>
      </dgm:t>
    </dgm:pt>
    <dgm:pt modelId="{2F851B20-5BCA-4DE4-A9D1-D6F03EFD5B35}" type="sibTrans" cxnId="{9B132376-8B01-499A-8141-007D09EF7CCB}">
      <dgm:prSet/>
      <dgm:spPr/>
      <dgm:t>
        <a:bodyPr/>
        <a:lstStyle/>
        <a:p>
          <a:endParaRPr lang="ru-RU"/>
        </a:p>
      </dgm:t>
    </dgm:pt>
    <dgm:pt modelId="{211404FD-6DA7-4477-A805-C15784669243}" type="pres">
      <dgm:prSet presAssocID="{3822BC63-CE5F-4AF7-BAE0-F409726BE7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307DC5-B9B1-4598-AA6A-DE3EEA08340E}" type="pres">
      <dgm:prSet presAssocID="{AEEB38E9-CB7E-45B4-9F6C-11539F0517E2}" presName="vertOne" presStyleCnt="0"/>
      <dgm:spPr/>
    </dgm:pt>
    <dgm:pt modelId="{7AE69AE1-B74D-47E7-A0DD-20A6AF4671F5}" type="pres">
      <dgm:prSet presAssocID="{AEEB38E9-CB7E-45B4-9F6C-11539F0517E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69FA9B-0C20-44F0-BA4C-B4AD3BC8AD3C}" type="pres">
      <dgm:prSet presAssocID="{AEEB38E9-CB7E-45B4-9F6C-11539F0517E2}" presName="parTransOne" presStyleCnt="0"/>
      <dgm:spPr/>
    </dgm:pt>
    <dgm:pt modelId="{EB2FD727-94D7-4BC0-9AF2-12D3800E220F}" type="pres">
      <dgm:prSet presAssocID="{AEEB38E9-CB7E-45B4-9F6C-11539F0517E2}" presName="horzOne" presStyleCnt="0"/>
      <dgm:spPr/>
    </dgm:pt>
    <dgm:pt modelId="{DB472B7B-5C95-4B5C-940F-92A8948000EC}" type="pres">
      <dgm:prSet presAssocID="{C1F8BA08-F0EF-426B-8D9F-EF47639FE1DE}" presName="vertTwo" presStyleCnt="0"/>
      <dgm:spPr/>
    </dgm:pt>
    <dgm:pt modelId="{6BC29FA7-3804-42E7-9428-C7A95E44DBA9}" type="pres">
      <dgm:prSet presAssocID="{C1F8BA08-F0EF-426B-8D9F-EF47639FE1DE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8769C-8ED0-490C-8900-E0D7FA7ADBBE}" type="pres">
      <dgm:prSet presAssocID="{C1F8BA08-F0EF-426B-8D9F-EF47639FE1DE}" presName="horzTwo" presStyleCnt="0"/>
      <dgm:spPr/>
    </dgm:pt>
    <dgm:pt modelId="{E39E5F0E-6F5E-41C4-A151-CF264845D162}" type="pres">
      <dgm:prSet presAssocID="{07D216B0-B66B-4972-A83F-C08B904507BA}" presName="sibSpaceTwo" presStyleCnt="0"/>
      <dgm:spPr/>
    </dgm:pt>
    <dgm:pt modelId="{2162BFA3-06DE-4BAF-A016-38C3C6D840EE}" type="pres">
      <dgm:prSet presAssocID="{C41C0F6C-48E7-4A0D-95EF-59D0D25C360B}" presName="vertTwo" presStyleCnt="0"/>
      <dgm:spPr/>
    </dgm:pt>
    <dgm:pt modelId="{116EA250-5118-471F-8958-2CE6E31D6D37}" type="pres">
      <dgm:prSet presAssocID="{C41C0F6C-48E7-4A0D-95EF-59D0D25C360B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3B9FB1-6AF2-4910-AFA0-57D589BA154B}" type="pres">
      <dgm:prSet presAssocID="{C41C0F6C-48E7-4A0D-95EF-59D0D25C360B}" presName="horzTwo" presStyleCnt="0"/>
      <dgm:spPr/>
    </dgm:pt>
    <dgm:pt modelId="{30471C4F-37F3-4C8B-A0D3-6CA7FC32B593}" type="pres">
      <dgm:prSet presAssocID="{2D4D3366-4175-46A1-BF5F-989047D54B1C}" presName="sibSpaceTwo" presStyleCnt="0"/>
      <dgm:spPr/>
    </dgm:pt>
    <dgm:pt modelId="{87204DEA-DA01-4C1F-AEC0-4EFF048565FE}" type="pres">
      <dgm:prSet presAssocID="{1FBDD60C-9884-492F-9BD6-FE70F9E6D71B}" presName="vertTwo" presStyleCnt="0"/>
      <dgm:spPr/>
    </dgm:pt>
    <dgm:pt modelId="{8138BBD9-61B0-4C71-BB8B-3874372373D1}" type="pres">
      <dgm:prSet presAssocID="{1FBDD60C-9884-492F-9BD6-FE70F9E6D71B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1CD814-A4EA-4EDB-B463-FE2C9EE7520C}" type="pres">
      <dgm:prSet presAssocID="{1FBDD60C-9884-492F-9BD6-FE70F9E6D71B}" presName="horzTwo" presStyleCnt="0"/>
      <dgm:spPr/>
    </dgm:pt>
    <dgm:pt modelId="{ADD90696-E748-4B6D-BD17-CC71F32E1AD1}" type="pres">
      <dgm:prSet presAssocID="{EDF6A32A-FDA6-4D7C-8549-9ED07B56EE45}" presName="sibSpaceTwo" presStyleCnt="0"/>
      <dgm:spPr/>
    </dgm:pt>
    <dgm:pt modelId="{E6956227-1E4E-4CA3-8948-FC0E6D41F3AB}" type="pres">
      <dgm:prSet presAssocID="{39D3FB26-AEA2-4C22-9036-67505BD95B1C}" presName="vertTwo" presStyleCnt="0"/>
      <dgm:spPr/>
    </dgm:pt>
    <dgm:pt modelId="{48BF9B27-EF03-4823-AC84-F3DEA25E0E12}" type="pres">
      <dgm:prSet presAssocID="{39D3FB26-AEA2-4C22-9036-67505BD95B1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676EF5-8F0E-4BB2-B9EF-2259C557B8A0}" type="pres">
      <dgm:prSet presAssocID="{39D3FB26-AEA2-4C22-9036-67505BD95B1C}" presName="horzTwo" presStyleCnt="0"/>
      <dgm:spPr/>
    </dgm:pt>
  </dgm:ptLst>
  <dgm:cxnLst>
    <dgm:cxn modelId="{6AE2C7F1-6785-4118-9A39-E54649FCE8C3}" type="presOf" srcId="{C1F8BA08-F0EF-426B-8D9F-EF47639FE1DE}" destId="{6BC29FA7-3804-42E7-9428-C7A95E44DBA9}" srcOrd="0" destOrd="0" presId="urn:microsoft.com/office/officeart/2005/8/layout/hierarchy4"/>
    <dgm:cxn modelId="{15F3F778-8A3D-4339-8BE7-9FC80AF1E3E7}" type="presOf" srcId="{AEEB38E9-CB7E-45B4-9F6C-11539F0517E2}" destId="{7AE69AE1-B74D-47E7-A0DD-20A6AF4671F5}" srcOrd="0" destOrd="0" presId="urn:microsoft.com/office/officeart/2005/8/layout/hierarchy4"/>
    <dgm:cxn modelId="{AF58A69B-30F5-4A08-BF61-AFD92502F686}" srcId="{AEEB38E9-CB7E-45B4-9F6C-11539F0517E2}" destId="{C41C0F6C-48E7-4A0D-95EF-59D0D25C360B}" srcOrd="1" destOrd="0" parTransId="{62260C59-6652-4B24-AFC4-FCA6D9C501B1}" sibTransId="{2D4D3366-4175-46A1-BF5F-989047D54B1C}"/>
    <dgm:cxn modelId="{EAB365C0-4949-4CD0-81DF-7C223717C36A}" type="presOf" srcId="{C41C0F6C-48E7-4A0D-95EF-59D0D25C360B}" destId="{116EA250-5118-471F-8958-2CE6E31D6D37}" srcOrd="0" destOrd="0" presId="urn:microsoft.com/office/officeart/2005/8/layout/hierarchy4"/>
    <dgm:cxn modelId="{9B132376-8B01-499A-8141-007D09EF7CCB}" srcId="{AEEB38E9-CB7E-45B4-9F6C-11539F0517E2}" destId="{39D3FB26-AEA2-4C22-9036-67505BD95B1C}" srcOrd="3" destOrd="0" parTransId="{54DBE505-1F9F-42C4-AEB9-23C851D7530B}" sibTransId="{2F851B20-5BCA-4DE4-A9D1-D6F03EFD5B35}"/>
    <dgm:cxn modelId="{9C3815E9-3C8D-4C9E-8605-7EAD9B7F774C}" srcId="{3822BC63-CE5F-4AF7-BAE0-F409726BE776}" destId="{AEEB38E9-CB7E-45B4-9F6C-11539F0517E2}" srcOrd="0" destOrd="0" parTransId="{BC20B899-118A-4D13-A1FF-5803B9985BB4}" sibTransId="{893EC2D4-9116-4424-A40A-2C48687B7D9D}"/>
    <dgm:cxn modelId="{41FABB70-52FF-4350-B63E-27A0E2A73316}" type="presOf" srcId="{3822BC63-CE5F-4AF7-BAE0-F409726BE776}" destId="{211404FD-6DA7-4477-A805-C15784669243}" srcOrd="0" destOrd="0" presId="urn:microsoft.com/office/officeart/2005/8/layout/hierarchy4"/>
    <dgm:cxn modelId="{6BD101EA-41A5-440B-B48E-6D06D285DB57}" srcId="{AEEB38E9-CB7E-45B4-9F6C-11539F0517E2}" destId="{C1F8BA08-F0EF-426B-8D9F-EF47639FE1DE}" srcOrd="0" destOrd="0" parTransId="{B3551EE0-DAC3-4D17-B96F-05A8FB4584AA}" sibTransId="{07D216B0-B66B-4972-A83F-C08B904507BA}"/>
    <dgm:cxn modelId="{E914564D-D83F-4D63-A75A-2F33BEDCDE1F}" type="presOf" srcId="{1FBDD60C-9884-492F-9BD6-FE70F9E6D71B}" destId="{8138BBD9-61B0-4C71-BB8B-3874372373D1}" srcOrd="0" destOrd="0" presId="urn:microsoft.com/office/officeart/2005/8/layout/hierarchy4"/>
    <dgm:cxn modelId="{2FF93467-21A1-4272-8255-90FAAF933049}" type="presOf" srcId="{39D3FB26-AEA2-4C22-9036-67505BD95B1C}" destId="{48BF9B27-EF03-4823-AC84-F3DEA25E0E12}" srcOrd="0" destOrd="0" presId="urn:microsoft.com/office/officeart/2005/8/layout/hierarchy4"/>
    <dgm:cxn modelId="{85EF4E53-2A25-4D53-B7B1-683DDAF8E1CB}" srcId="{AEEB38E9-CB7E-45B4-9F6C-11539F0517E2}" destId="{1FBDD60C-9884-492F-9BD6-FE70F9E6D71B}" srcOrd="2" destOrd="0" parTransId="{BD91A6C8-BCF5-44BD-B731-91015FA8B1BF}" sibTransId="{EDF6A32A-FDA6-4D7C-8549-9ED07B56EE45}"/>
    <dgm:cxn modelId="{5B4950C7-E777-4F18-9ECF-F4812D280876}" type="presParOf" srcId="{211404FD-6DA7-4477-A805-C15784669243}" destId="{BD307DC5-B9B1-4598-AA6A-DE3EEA08340E}" srcOrd="0" destOrd="0" presId="urn:microsoft.com/office/officeart/2005/8/layout/hierarchy4"/>
    <dgm:cxn modelId="{05E11F5E-355A-4B02-A4F8-4D9BCFC628DA}" type="presParOf" srcId="{BD307DC5-B9B1-4598-AA6A-DE3EEA08340E}" destId="{7AE69AE1-B74D-47E7-A0DD-20A6AF4671F5}" srcOrd="0" destOrd="0" presId="urn:microsoft.com/office/officeart/2005/8/layout/hierarchy4"/>
    <dgm:cxn modelId="{8414BB74-0EDD-433E-9F7E-439DB253A5FB}" type="presParOf" srcId="{BD307DC5-B9B1-4598-AA6A-DE3EEA08340E}" destId="{6F69FA9B-0C20-44F0-BA4C-B4AD3BC8AD3C}" srcOrd="1" destOrd="0" presId="urn:microsoft.com/office/officeart/2005/8/layout/hierarchy4"/>
    <dgm:cxn modelId="{1FB72242-274E-4C9C-B3F1-04B295516E67}" type="presParOf" srcId="{BD307DC5-B9B1-4598-AA6A-DE3EEA08340E}" destId="{EB2FD727-94D7-4BC0-9AF2-12D3800E220F}" srcOrd="2" destOrd="0" presId="urn:microsoft.com/office/officeart/2005/8/layout/hierarchy4"/>
    <dgm:cxn modelId="{0C695C8E-42C7-407D-9877-CF7075D08922}" type="presParOf" srcId="{EB2FD727-94D7-4BC0-9AF2-12D3800E220F}" destId="{DB472B7B-5C95-4B5C-940F-92A8948000EC}" srcOrd="0" destOrd="0" presId="urn:microsoft.com/office/officeart/2005/8/layout/hierarchy4"/>
    <dgm:cxn modelId="{0B8B02F2-3507-44E7-93D2-64A0894A8F07}" type="presParOf" srcId="{DB472B7B-5C95-4B5C-940F-92A8948000EC}" destId="{6BC29FA7-3804-42E7-9428-C7A95E44DBA9}" srcOrd="0" destOrd="0" presId="urn:microsoft.com/office/officeart/2005/8/layout/hierarchy4"/>
    <dgm:cxn modelId="{16D83B81-0A93-4CF9-B000-9F723E1CB696}" type="presParOf" srcId="{DB472B7B-5C95-4B5C-940F-92A8948000EC}" destId="{1B38769C-8ED0-490C-8900-E0D7FA7ADBBE}" srcOrd="1" destOrd="0" presId="urn:microsoft.com/office/officeart/2005/8/layout/hierarchy4"/>
    <dgm:cxn modelId="{0122D534-505B-4E08-B399-F6ACDB9FF994}" type="presParOf" srcId="{EB2FD727-94D7-4BC0-9AF2-12D3800E220F}" destId="{E39E5F0E-6F5E-41C4-A151-CF264845D162}" srcOrd="1" destOrd="0" presId="urn:microsoft.com/office/officeart/2005/8/layout/hierarchy4"/>
    <dgm:cxn modelId="{9CAAE04D-5438-4056-98CC-4DE01702C6D2}" type="presParOf" srcId="{EB2FD727-94D7-4BC0-9AF2-12D3800E220F}" destId="{2162BFA3-06DE-4BAF-A016-38C3C6D840EE}" srcOrd="2" destOrd="0" presId="urn:microsoft.com/office/officeart/2005/8/layout/hierarchy4"/>
    <dgm:cxn modelId="{C539858E-0DCE-4455-BC59-09F3E1E9188B}" type="presParOf" srcId="{2162BFA3-06DE-4BAF-A016-38C3C6D840EE}" destId="{116EA250-5118-471F-8958-2CE6E31D6D37}" srcOrd="0" destOrd="0" presId="urn:microsoft.com/office/officeart/2005/8/layout/hierarchy4"/>
    <dgm:cxn modelId="{234F02B1-34AD-49CD-93E6-7FCD5DB34C3E}" type="presParOf" srcId="{2162BFA3-06DE-4BAF-A016-38C3C6D840EE}" destId="{513B9FB1-6AF2-4910-AFA0-57D589BA154B}" srcOrd="1" destOrd="0" presId="urn:microsoft.com/office/officeart/2005/8/layout/hierarchy4"/>
    <dgm:cxn modelId="{62D0C08B-0075-4806-938F-197F33BDD8EE}" type="presParOf" srcId="{EB2FD727-94D7-4BC0-9AF2-12D3800E220F}" destId="{30471C4F-37F3-4C8B-A0D3-6CA7FC32B593}" srcOrd="3" destOrd="0" presId="urn:microsoft.com/office/officeart/2005/8/layout/hierarchy4"/>
    <dgm:cxn modelId="{295F8557-7219-401B-95FF-5301D4C8754D}" type="presParOf" srcId="{EB2FD727-94D7-4BC0-9AF2-12D3800E220F}" destId="{87204DEA-DA01-4C1F-AEC0-4EFF048565FE}" srcOrd="4" destOrd="0" presId="urn:microsoft.com/office/officeart/2005/8/layout/hierarchy4"/>
    <dgm:cxn modelId="{00D7CB37-138E-4AAF-A8A7-0101A024C3B5}" type="presParOf" srcId="{87204DEA-DA01-4C1F-AEC0-4EFF048565FE}" destId="{8138BBD9-61B0-4C71-BB8B-3874372373D1}" srcOrd="0" destOrd="0" presId="urn:microsoft.com/office/officeart/2005/8/layout/hierarchy4"/>
    <dgm:cxn modelId="{E7A82DD2-9DE0-4842-B771-49E4D3660D9E}" type="presParOf" srcId="{87204DEA-DA01-4C1F-AEC0-4EFF048565FE}" destId="{F91CD814-A4EA-4EDB-B463-FE2C9EE7520C}" srcOrd="1" destOrd="0" presId="urn:microsoft.com/office/officeart/2005/8/layout/hierarchy4"/>
    <dgm:cxn modelId="{CAA44582-DBFD-4ADD-8969-046749F1625C}" type="presParOf" srcId="{EB2FD727-94D7-4BC0-9AF2-12D3800E220F}" destId="{ADD90696-E748-4B6D-BD17-CC71F32E1AD1}" srcOrd="5" destOrd="0" presId="urn:microsoft.com/office/officeart/2005/8/layout/hierarchy4"/>
    <dgm:cxn modelId="{2F2D299F-36CF-4BEB-B7B8-5FB95FC98DE3}" type="presParOf" srcId="{EB2FD727-94D7-4BC0-9AF2-12D3800E220F}" destId="{E6956227-1E4E-4CA3-8948-FC0E6D41F3AB}" srcOrd="6" destOrd="0" presId="urn:microsoft.com/office/officeart/2005/8/layout/hierarchy4"/>
    <dgm:cxn modelId="{B8291618-184A-4E43-AA27-BF97D77829F5}" type="presParOf" srcId="{E6956227-1E4E-4CA3-8948-FC0E6D41F3AB}" destId="{48BF9B27-EF03-4823-AC84-F3DEA25E0E12}" srcOrd="0" destOrd="0" presId="urn:microsoft.com/office/officeart/2005/8/layout/hierarchy4"/>
    <dgm:cxn modelId="{6B27E509-E2BA-4C70-AA1C-C14D3C0E8AF8}" type="presParOf" srcId="{E6956227-1E4E-4CA3-8948-FC0E6D41F3AB}" destId="{A9676EF5-8F0E-4BB2-B9EF-2259C557B8A0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Прочитать,</a:t>
            </a:r>
            <a:r>
              <a:rPr lang="ru-RU" baseline="0" dirty="0" smtClean="0"/>
              <a:t> сколько переменных, сколько операций и их порядок.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Построить</a:t>
            </a:r>
            <a:r>
              <a:rPr lang="ru-RU" baseline="0" dirty="0" smtClean="0"/>
              <a:t> таблицу истинности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формулы и функции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600" b="1" dirty="0" smtClean="0"/>
              <a:t>((</a:t>
            </a:r>
            <a:r>
              <a:rPr lang="en-US" sz="2600" b="1" dirty="0" smtClean="0"/>
              <a:t>A </a:t>
            </a:r>
            <a:r>
              <a:rPr lang="en-US" sz="2600" b="1" dirty="0" smtClean="0">
                <a:sym typeface="Symbol"/>
              </a:rPr>
              <a:t></a:t>
            </a:r>
            <a:r>
              <a:rPr lang="en-US" sz="2600" b="1" dirty="0" smtClean="0"/>
              <a:t> B</a:t>
            </a:r>
            <a:r>
              <a:rPr lang="ru-RU" sz="2600" b="1" dirty="0" smtClean="0"/>
              <a:t>)</a:t>
            </a:r>
            <a:r>
              <a:rPr lang="en-US" sz="2600" b="1" dirty="0" smtClean="0"/>
              <a:t> </a:t>
            </a:r>
            <a:r>
              <a:rPr lang="ru-RU" sz="2600" b="1" dirty="0" smtClean="0">
                <a:sym typeface="Symbol"/>
              </a:rPr>
              <a:t></a:t>
            </a:r>
            <a:r>
              <a:rPr lang="en-US" sz="2600" b="1" dirty="0" smtClean="0">
                <a:sym typeface="Symbol"/>
              </a:rPr>
              <a:t> </a:t>
            </a:r>
            <a:r>
              <a:rPr lang="ru-RU" sz="2600" b="1" dirty="0" smtClean="0">
                <a:sym typeface="Symbol"/>
              </a:rPr>
              <a:t>С) </a:t>
            </a:r>
            <a:r>
              <a:rPr lang="en-US" sz="2600" b="1" dirty="0" smtClean="0">
                <a:sym typeface="Symbol"/>
              </a:rPr>
              <a:t>&amp; (B </a:t>
            </a:r>
            <a:r>
              <a:rPr lang="ru-RU" sz="2600" b="1" dirty="0" smtClean="0">
                <a:sym typeface="Symbol"/>
              </a:rPr>
              <a:t></a:t>
            </a:r>
            <a:r>
              <a:rPr lang="en-US" sz="2600" b="1" dirty="0" smtClean="0">
                <a:sym typeface="Symbol"/>
              </a:rPr>
              <a:t> C &amp; D) &amp; C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Упростить логическое выражение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96077"/>
          </a:xfrm>
        </p:spPr>
        <p:txBody>
          <a:bodyPr/>
          <a:lstStyle/>
          <a:p>
            <a:r>
              <a:rPr lang="ru-RU" dirty="0" smtClean="0"/>
              <a:t>Для какого из указанных выражений </a:t>
            </a:r>
            <a:r>
              <a:rPr lang="en-US" dirty="0" smtClean="0"/>
              <a:t>X</a:t>
            </a:r>
            <a:r>
              <a:rPr lang="ru-RU" dirty="0" smtClean="0"/>
              <a:t> истинно высказывание: </a:t>
            </a:r>
          </a:p>
          <a:p>
            <a:pPr algn="ctr">
              <a:buNone/>
            </a:pPr>
            <a:r>
              <a:rPr lang="ru-RU" dirty="0" smtClean="0"/>
              <a:t>1) 1</a:t>
            </a:r>
            <a:r>
              <a:rPr lang="en-US" dirty="0" smtClean="0"/>
              <a:t>;		2</a:t>
            </a:r>
            <a:r>
              <a:rPr lang="ru-RU" dirty="0" smtClean="0"/>
              <a:t>) </a:t>
            </a:r>
            <a:r>
              <a:rPr lang="en-US" dirty="0" smtClean="0"/>
              <a:t>2;		3</a:t>
            </a:r>
            <a:r>
              <a:rPr lang="ru-RU" dirty="0" smtClean="0"/>
              <a:t>) </a:t>
            </a:r>
            <a:r>
              <a:rPr lang="en-US" dirty="0" smtClean="0"/>
              <a:t>3;		4</a:t>
            </a:r>
            <a:r>
              <a:rPr lang="ru-RU" dirty="0" smtClean="0"/>
              <a:t>) </a:t>
            </a:r>
            <a:r>
              <a:rPr lang="en-US" dirty="0" smtClean="0"/>
              <a:t>4.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Упростите логическое выражение:</a:t>
            </a:r>
          </a:p>
          <a:p>
            <a:endParaRPr lang="ru-RU" dirty="0" smtClean="0"/>
          </a:p>
          <a:p>
            <a:r>
              <a:rPr lang="ru-RU" dirty="0" smtClean="0"/>
              <a:t>Символом </a:t>
            </a:r>
            <a:r>
              <a:rPr lang="en-US" dirty="0" smtClean="0"/>
              <a:t>F </a:t>
            </a:r>
            <a:r>
              <a:rPr lang="ru-RU" dirty="0" smtClean="0"/>
              <a:t>обозначена логическая функция от трех переменных: </a:t>
            </a:r>
            <a:r>
              <a:rPr lang="en-US" dirty="0" smtClean="0"/>
              <a:t>X, Y, Z. </a:t>
            </a:r>
            <a:r>
              <a:rPr lang="ru-RU" dirty="0" smtClean="0"/>
              <a:t>Дан фрагмент таблицы истинности функции </a:t>
            </a:r>
            <a:r>
              <a:rPr lang="en-US" dirty="0" smtClean="0"/>
              <a:t>F: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Какая формула соответствует </a:t>
            </a:r>
            <a:r>
              <a:rPr lang="en-US" dirty="0" smtClean="0"/>
              <a:t>F</a:t>
            </a:r>
            <a:r>
              <a:rPr lang="ru-RU" dirty="0" smtClean="0"/>
              <a:t>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4, 5</a:t>
            </a:r>
            <a:r>
              <a:rPr lang="en-US" dirty="0" smtClean="0"/>
              <a:t>, 6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стр. 11</a:t>
            </a:r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071678"/>
            <a:ext cx="2286016" cy="40676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071810"/>
            <a:ext cx="1781175" cy="504825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976594" y="4714884"/>
          <a:ext cx="338135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339"/>
                <a:gridCol w="845339"/>
                <a:gridCol w="845339"/>
                <a:gridCol w="845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29" y="4737433"/>
            <a:ext cx="1651963" cy="410851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29" y="5194634"/>
            <a:ext cx="1651963" cy="402292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642308"/>
            <a:ext cx="1857388" cy="402291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6089983"/>
            <a:ext cx="1857388" cy="410851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96077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Сколько различных решений имеет уравнение</a:t>
            </a:r>
          </a:p>
          <a:p>
            <a:pPr algn="ctr">
              <a:buNone/>
            </a:pPr>
            <a:r>
              <a:rPr lang="ru-RU" sz="2600" b="1" dirty="0" smtClean="0"/>
              <a:t>(</a:t>
            </a:r>
            <a:r>
              <a:rPr lang="en-US" sz="2600" b="1" dirty="0" smtClean="0"/>
              <a:t>K </a:t>
            </a:r>
            <a:r>
              <a:rPr lang="en-US" sz="2600" b="1" dirty="0" smtClean="0">
                <a:sym typeface="Symbol"/>
              </a:rPr>
              <a:t> L</a:t>
            </a:r>
            <a:r>
              <a:rPr lang="ru-RU" sz="2600" b="1" dirty="0" smtClean="0"/>
              <a:t>)</a:t>
            </a:r>
            <a:r>
              <a:rPr lang="en-US" sz="2600" b="1" dirty="0" smtClean="0"/>
              <a:t> </a:t>
            </a:r>
            <a:r>
              <a:rPr lang="en-US" sz="2600" b="1" dirty="0" smtClean="0">
                <a:sym typeface="Symbol"/>
              </a:rPr>
              <a:t> (L &amp; M &amp; N) = </a:t>
            </a:r>
            <a:r>
              <a:rPr lang="ru-RU" sz="2600" b="1" dirty="0" smtClean="0">
                <a:sym typeface="Symbol"/>
              </a:rPr>
              <a:t>ЛОЖЬ</a:t>
            </a:r>
            <a:endParaRPr lang="ru-RU" sz="2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Задание7.</a:t>
            </a:r>
            <a:br>
              <a:rPr lang="ru-RU" dirty="0" smtClean="0"/>
            </a:br>
            <a:r>
              <a:rPr lang="ru-RU" dirty="0" smtClean="0"/>
              <a:t>стр. 11</a:t>
            </a:r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может включать в себя логические константы (0,1), логические переменные (</a:t>
            </a:r>
            <a:r>
              <a:rPr lang="en-US" sz="2600" dirty="0" smtClean="0"/>
              <a:t>A, B</a:t>
            </a:r>
            <a:r>
              <a:rPr lang="ru-RU" sz="2600" dirty="0" smtClean="0"/>
              <a:t> и т.д.), знаки логических операций.</a:t>
            </a:r>
            <a:r>
              <a:rPr lang="en-US" sz="2600" dirty="0" smtClean="0"/>
              <a:t> </a:t>
            </a:r>
            <a:endParaRPr lang="ru-RU" sz="2600" dirty="0" smtClean="0"/>
          </a:p>
          <a:p>
            <a:pPr algn="just"/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формула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47834" y="3294090"/>
          <a:ext cx="6096000" cy="313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2571744"/>
            <a:ext cx="4572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/>
              <a:t>(</a:t>
            </a:r>
            <a:r>
              <a:rPr lang="en-US" sz="3600" b="1" dirty="0" smtClean="0"/>
              <a:t>A &amp; B</a:t>
            </a:r>
            <a:r>
              <a:rPr lang="ru-RU" sz="3600" b="1" dirty="0" smtClean="0"/>
              <a:t>)</a:t>
            </a:r>
            <a:r>
              <a:rPr lang="en-US" sz="3600" b="1" dirty="0" smtClean="0"/>
              <a:t> </a:t>
            </a:r>
            <a:r>
              <a:rPr lang="ru-RU" sz="3600" b="1" dirty="0" smtClean="0">
                <a:sym typeface="Symbol"/>
              </a:rPr>
              <a:t></a:t>
            </a:r>
            <a:r>
              <a:rPr lang="en-US" sz="3600" b="1" dirty="0" smtClean="0">
                <a:sym typeface="Symbol"/>
              </a:rPr>
              <a:t>(A &amp; C)</a:t>
            </a:r>
          </a:p>
          <a:p>
            <a:pPr lvl="0" algn="ctr"/>
            <a:endParaRPr lang="en-US" sz="3600" b="1" dirty="0" smtClean="0">
              <a:sym typeface="Symbol"/>
            </a:endParaRPr>
          </a:p>
          <a:p>
            <a:pPr algn="ctr"/>
            <a:r>
              <a:rPr lang="en-US" sz="3600" b="1" dirty="0" smtClean="0">
                <a:sym typeface="Symbol"/>
              </a:rPr>
              <a:t>(A  B) </a:t>
            </a:r>
            <a:r>
              <a:rPr lang="ru-RU" sz="3600" dirty="0" smtClean="0">
                <a:sym typeface="Symbol"/>
              </a:rPr>
              <a:t></a:t>
            </a:r>
            <a:r>
              <a:rPr lang="en-US" sz="3600" dirty="0" smtClean="0">
                <a:sym typeface="Symbol"/>
              </a:rPr>
              <a:t> B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352871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/>
              <a:t>зависимость логической величины (значения) от значений других независимых логических величин – аргументов.</a:t>
            </a:r>
            <a:endParaRPr lang="en-US" sz="2600" dirty="0" smtClean="0"/>
          </a:p>
          <a:p>
            <a:pPr lvl="0" algn="ctr">
              <a:buNone/>
            </a:pPr>
            <a:r>
              <a:rPr lang="en-US" sz="2800" b="1" dirty="0" smtClean="0"/>
              <a:t>F(A,B,C) = </a:t>
            </a:r>
            <a:r>
              <a:rPr lang="ru-RU" sz="2800" b="1" dirty="0" smtClean="0"/>
              <a:t>(</a:t>
            </a:r>
            <a:r>
              <a:rPr lang="en-US" sz="2800" b="1" dirty="0" smtClean="0"/>
              <a:t>A &amp; B</a:t>
            </a:r>
            <a:r>
              <a:rPr lang="ru-RU" sz="2800" b="1" dirty="0" smtClean="0"/>
              <a:t>)</a:t>
            </a:r>
            <a:r>
              <a:rPr lang="en-US" sz="2800" b="1" dirty="0" smtClean="0"/>
              <a:t> </a:t>
            </a:r>
            <a:r>
              <a:rPr lang="ru-RU" sz="2800" b="1" dirty="0" smtClean="0">
                <a:sym typeface="Symbol"/>
              </a:rPr>
              <a:t></a:t>
            </a:r>
            <a:r>
              <a:rPr lang="en-US" sz="2800" b="1" dirty="0" smtClean="0">
                <a:sym typeface="Symbol"/>
              </a:rPr>
              <a:t>(A &amp; C)</a:t>
            </a:r>
          </a:p>
          <a:p>
            <a:pPr algn="just"/>
            <a:endParaRPr lang="ru-RU" sz="2600" dirty="0" smtClean="0"/>
          </a:p>
          <a:p>
            <a:pPr algn="just"/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функция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9" y="3619203"/>
          <a:ext cx="8286803" cy="295306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83829"/>
                <a:gridCol w="1183829"/>
                <a:gridCol w="1183829"/>
                <a:gridCol w="1183829"/>
                <a:gridCol w="1183829"/>
                <a:gridCol w="1183829"/>
                <a:gridCol w="1183829"/>
              </a:tblGrid>
              <a:tr h="4218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8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8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8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8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8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8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600" b="1" dirty="0" smtClean="0"/>
              <a:t>A </a:t>
            </a:r>
            <a:r>
              <a:rPr lang="en-US" sz="2600" b="1" dirty="0" smtClean="0">
                <a:sym typeface="Symbol"/>
              </a:rPr>
              <a:t> B</a:t>
            </a:r>
            <a:r>
              <a:rPr lang="ru-RU" sz="2600" b="1" dirty="0" smtClean="0">
                <a:sym typeface="Symbol"/>
              </a:rPr>
              <a:t> = </a:t>
            </a:r>
            <a:r>
              <a:rPr lang="en-US" sz="2600" b="1" dirty="0" smtClean="0">
                <a:sym typeface="Symbol"/>
              </a:rPr>
              <a:t>(</a:t>
            </a:r>
            <a:r>
              <a:rPr lang="ru-RU" sz="2600" b="1" dirty="0" smtClean="0">
                <a:sym typeface="Symbol"/>
              </a:rPr>
              <a:t></a:t>
            </a:r>
            <a:r>
              <a:rPr lang="en-US" sz="2600" b="1" dirty="0" smtClean="0">
                <a:sym typeface="Symbol"/>
              </a:rPr>
              <a:t>A &amp; B)  (A &amp;</a:t>
            </a:r>
            <a:r>
              <a:rPr lang="ru-RU" sz="2600" b="1" dirty="0" smtClean="0">
                <a:sym typeface="Symbol"/>
              </a:rPr>
              <a:t> </a:t>
            </a:r>
            <a:r>
              <a:rPr lang="en-US" sz="2600" b="1" dirty="0" smtClean="0">
                <a:sym typeface="Symbol"/>
              </a:rPr>
              <a:t>B) </a:t>
            </a:r>
            <a:endParaRPr lang="ru-RU" sz="2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Приведение к нормальной форме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6" y="2714620"/>
          <a:ext cx="8572563" cy="32861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657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600" b="1" dirty="0" smtClean="0"/>
              <a:t>A </a:t>
            </a:r>
            <a:r>
              <a:rPr lang="en-US" sz="2600" b="1" dirty="0" smtClean="0">
                <a:sym typeface="Symbol"/>
              </a:rPr>
              <a:t> B</a:t>
            </a:r>
            <a:r>
              <a:rPr lang="ru-RU" sz="2600" b="1" dirty="0" smtClean="0">
                <a:sym typeface="Symbol"/>
              </a:rPr>
              <a:t> = </a:t>
            </a:r>
            <a:r>
              <a:rPr lang="en-US" sz="2600" b="1" dirty="0" smtClean="0">
                <a:sym typeface="Symbol"/>
              </a:rPr>
              <a:t>A  B</a:t>
            </a:r>
            <a:endParaRPr lang="ru-RU" sz="2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Приведение к нормальной форме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834" y="2714620"/>
          <a:ext cx="6096000" cy="32861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57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600" b="1" dirty="0" smtClean="0"/>
              <a:t>A </a:t>
            </a:r>
            <a:r>
              <a:rPr lang="en-US" sz="2600" b="1" dirty="0" smtClean="0">
                <a:sym typeface="Symbol"/>
              </a:rPr>
              <a:t> B</a:t>
            </a:r>
            <a:r>
              <a:rPr lang="ru-RU" sz="2600" b="1" dirty="0" smtClean="0">
                <a:sym typeface="Symbol"/>
              </a:rPr>
              <a:t> = </a:t>
            </a:r>
            <a:r>
              <a:rPr lang="en-US" sz="2600" b="1" dirty="0" smtClean="0">
                <a:sym typeface="Symbol"/>
              </a:rPr>
              <a:t>(</a:t>
            </a:r>
            <a:r>
              <a:rPr lang="ru-RU" sz="2600" b="1" dirty="0" smtClean="0">
                <a:sym typeface="Symbol"/>
              </a:rPr>
              <a:t></a:t>
            </a:r>
            <a:r>
              <a:rPr lang="en-US" sz="2600" b="1" dirty="0" smtClean="0">
                <a:sym typeface="Symbol"/>
              </a:rPr>
              <a:t>A  B) &amp; (A </a:t>
            </a:r>
            <a:r>
              <a:rPr lang="ru-RU" sz="2600" b="1" dirty="0" smtClean="0">
                <a:sym typeface="Symbol"/>
              </a:rPr>
              <a:t> </a:t>
            </a:r>
            <a:r>
              <a:rPr lang="en-US" sz="2600" b="1" dirty="0" smtClean="0">
                <a:sym typeface="Symbol"/>
              </a:rPr>
              <a:t>B) </a:t>
            </a:r>
            <a:endParaRPr lang="ru-RU" sz="26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Приведение к нормальной форме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16" y="2714620"/>
          <a:ext cx="8572563" cy="32861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  <a:gridCol w="952507"/>
              </a:tblGrid>
              <a:tr h="657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407400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0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Законы коммутативности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&amp; B</a:t>
                      </a:r>
                      <a:r>
                        <a:rPr lang="ru-RU" sz="2800" baseline="0" dirty="0" smtClean="0"/>
                        <a:t> = </a:t>
                      </a:r>
                      <a:r>
                        <a:rPr lang="en-US" sz="2800" baseline="0" dirty="0" smtClean="0"/>
                        <a:t>B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en-US" sz="2800" baseline="0" dirty="0" smtClean="0"/>
                        <a:t>&amp; A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B</a:t>
                      </a:r>
                      <a:r>
                        <a:rPr lang="ru-RU" sz="2800" baseline="0" dirty="0" smtClean="0"/>
                        <a:t> = </a:t>
                      </a:r>
                      <a:r>
                        <a:rPr lang="en-US" sz="2800" baseline="0" dirty="0" smtClean="0"/>
                        <a:t>B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A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Законы</a:t>
                      </a:r>
                      <a:r>
                        <a:rPr lang="ru-RU" sz="2800" b="1" baseline="0" dirty="0" smtClean="0"/>
                        <a:t> ассоциативности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(</a:t>
                      </a: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&amp; B</a:t>
                      </a:r>
                      <a:r>
                        <a:rPr lang="ru-RU" sz="2800" baseline="0" dirty="0" smtClean="0"/>
                        <a:t>) </a:t>
                      </a:r>
                      <a:r>
                        <a:rPr lang="en-US" sz="2800" baseline="0" dirty="0" smtClean="0"/>
                        <a:t>&amp; C</a:t>
                      </a:r>
                      <a:r>
                        <a:rPr lang="ru-RU" sz="2800" baseline="0" dirty="0" smtClean="0"/>
                        <a:t> = </a:t>
                      </a:r>
                      <a:r>
                        <a:rPr lang="en-US" sz="2800" baseline="0" dirty="0" smtClean="0"/>
                        <a:t>A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en-US" sz="2800" baseline="0" dirty="0" smtClean="0"/>
                        <a:t>&amp; (B &amp; C)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(</a:t>
                      </a: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B</a:t>
                      </a:r>
                      <a:r>
                        <a:rPr lang="ru-RU" sz="2800" baseline="0" dirty="0" smtClean="0"/>
                        <a:t>)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C</a:t>
                      </a:r>
                      <a:r>
                        <a:rPr lang="ru-RU" sz="2800" baseline="0" dirty="0" smtClean="0"/>
                        <a:t> = </a:t>
                      </a:r>
                      <a:r>
                        <a:rPr lang="en-US" sz="2800" baseline="0" dirty="0" smtClean="0"/>
                        <a:t>A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(B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C)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Законы</a:t>
                      </a:r>
                      <a:r>
                        <a:rPr lang="ru-RU" sz="2800" b="1" baseline="0" dirty="0" smtClean="0"/>
                        <a:t> дистрибутивности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(</a:t>
                      </a: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&amp; B</a:t>
                      </a:r>
                      <a:r>
                        <a:rPr lang="ru-RU" sz="2800" baseline="0" dirty="0" smtClean="0"/>
                        <a:t>)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C</a:t>
                      </a:r>
                      <a:r>
                        <a:rPr lang="ru-RU" sz="2800" baseline="0" dirty="0" smtClean="0"/>
                        <a:t> = (</a:t>
                      </a:r>
                      <a:r>
                        <a:rPr lang="en-US" sz="2800" baseline="0" dirty="0" smtClean="0"/>
                        <a:t>A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 С) </a:t>
                      </a:r>
                      <a:r>
                        <a:rPr lang="en-US" sz="2800" baseline="0" dirty="0" smtClean="0"/>
                        <a:t>&amp; (B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C)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(</a:t>
                      </a: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B</a:t>
                      </a:r>
                      <a:r>
                        <a:rPr lang="ru-RU" sz="2800" baseline="0" dirty="0" smtClean="0"/>
                        <a:t>) </a:t>
                      </a:r>
                      <a:r>
                        <a:rPr lang="en-US" sz="2800" baseline="0" dirty="0" smtClean="0"/>
                        <a:t>&amp; C</a:t>
                      </a:r>
                      <a:r>
                        <a:rPr lang="ru-RU" sz="2800" baseline="0" dirty="0" smtClean="0"/>
                        <a:t> = (</a:t>
                      </a:r>
                      <a:r>
                        <a:rPr lang="en-US" sz="2800" baseline="0" dirty="0" smtClean="0"/>
                        <a:t>A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en-US" sz="2800" baseline="0" dirty="0" smtClean="0"/>
                        <a:t>&amp;</a:t>
                      </a:r>
                      <a:r>
                        <a:rPr lang="ru-RU" sz="2800" baseline="0" dirty="0" smtClean="0">
                          <a:sym typeface="Symbol"/>
                        </a:rPr>
                        <a:t> С) </a:t>
                      </a:r>
                      <a:r>
                        <a:rPr lang="en-US" sz="2800" baseline="0" dirty="0" smtClean="0"/>
                        <a:t> (B &amp; C)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законы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407400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0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Законы</a:t>
                      </a:r>
                      <a:r>
                        <a:rPr lang="ru-RU" sz="2800" b="1" baseline="0" dirty="0" smtClean="0"/>
                        <a:t> поглощения 0 и 1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&amp; </a:t>
                      </a:r>
                      <a:r>
                        <a:rPr lang="ru-RU" sz="2800" baseline="0" dirty="0" smtClean="0"/>
                        <a:t>1 = </a:t>
                      </a:r>
                      <a:r>
                        <a:rPr lang="en-US" sz="2800" baseline="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/>
                        <a:t>0 = </a:t>
                      </a:r>
                      <a:r>
                        <a:rPr lang="en-US" sz="2800" baseline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Законы</a:t>
                      </a:r>
                      <a:r>
                        <a:rPr lang="ru-RU" sz="2800" b="1" baseline="0" dirty="0" smtClean="0"/>
                        <a:t> исключения третьего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</a:t>
                      </a:r>
                      <a:r>
                        <a:rPr lang="en-US" sz="2800" baseline="0" dirty="0" smtClean="0">
                          <a:sym typeface="Symbol"/>
                        </a:rPr>
                        <a:t>A </a:t>
                      </a:r>
                      <a:r>
                        <a:rPr lang="ru-RU" sz="2800" baseline="0" dirty="0" smtClean="0"/>
                        <a:t>=</a:t>
                      </a:r>
                      <a:r>
                        <a:rPr lang="en-US" sz="2800" baseline="0" dirty="0" smtClean="0"/>
                        <a:t> 1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&amp;</a:t>
                      </a:r>
                      <a:r>
                        <a:rPr lang="ru-RU" sz="2800" baseline="0" dirty="0" smtClean="0">
                          <a:sym typeface="Symbol"/>
                        </a:rPr>
                        <a:t></a:t>
                      </a:r>
                      <a:r>
                        <a:rPr lang="en-US" sz="2800" baseline="0" dirty="0" smtClean="0">
                          <a:sym typeface="Symbol"/>
                        </a:rPr>
                        <a:t>A </a:t>
                      </a:r>
                      <a:r>
                        <a:rPr lang="ru-RU" sz="2800" baseline="0" dirty="0" smtClean="0"/>
                        <a:t>=</a:t>
                      </a:r>
                      <a:r>
                        <a:rPr lang="en-US" sz="2800" baseline="0" dirty="0" smtClean="0"/>
                        <a:t> 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Законы</a:t>
                      </a:r>
                      <a:r>
                        <a:rPr lang="ru-RU" sz="2800" b="1" baseline="0" dirty="0" smtClean="0"/>
                        <a:t> поглощения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 </a:t>
                      </a:r>
                      <a:r>
                        <a:rPr lang="ru-RU" sz="2800" dirty="0" smtClean="0"/>
                        <a:t>(</a:t>
                      </a: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&amp; B</a:t>
                      </a:r>
                      <a:r>
                        <a:rPr lang="ru-RU" sz="2800" baseline="0" dirty="0" smtClean="0"/>
                        <a:t>) = </a:t>
                      </a:r>
                      <a:r>
                        <a:rPr lang="en-US" sz="2800" baseline="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&amp;</a:t>
                      </a:r>
                      <a:r>
                        <a:rPr lang="ru-RU" sz="2800" baseline="0" dirty="0" smtClean="0">
                          <a:sym typeface="Symbol"/>
                        </a:rPr>
                        <a:t> </a:t>
                      </a:r>
                      <a:r>
                        <a:rPr lang="ru-RU" sz="2800" dirty="0" smtClean="0"/>
                        <a:t>(</a:t>
                      </a:r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</a:t>
                      </a:r>
                      <a:r>
                        <a:rPr lang="en-US" sz="2800" baseline="0" dirty="0" smtClean="0"/>
                        <a:t> B</a:t>
                      </a:r>
                      <a:r>
                        <a:rPr lang="ru-RU" sz="2800" baseline="0" dirty="0" smtClean="0"/>
                        <a:t>) = </a:t>
                      </a:r>
                      <a:r>
                        <a:rPr lang="en-US" sz="2800" baseline="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законы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407400" cy="2590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0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Законы</a:t>
                      </a:r>
                      <a:r>
                        <a:rPr lang="ru-RU" sz="2800" b="1" baseline="0" dirty="0" smtClean="0"/>
                        <a:t> де Моргана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Закон</a:t>
                      </a:r>
                      <a:r>
                        <a:rPr lang="ru-RU" sz="2800" b="1" baseline="0" dirty="0" smtClean="0"/>
                        <a:t> двойного отрицания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законы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6633" y="2400296"/>
            <a:ext cx="2238375" cy="4572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971800"/>
            <a:ext cx="2238375" cy="4572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943357"/>
            <a:ext cx="857250" cy="48577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951</TotalTime>
  <Words>399</Words>
  <Application>Microsoft Office PowerPoint</Application>
  <PresentationFormat>Экран (4:3)</PresentationFormat>
  <Paragraphs>84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Сетка</vt:lpstr>
      <vt:lpstr>Логические формулы и функции</vt:lpstr>
      <vt:lpstr>Логическая формула</vt:lpstr>
      <vt:lpstr>Логическая функция</vt:lpstr>
      <vt:lpstr>Приведение к нормальной форме</vt:lpstr>
      <vt:lpstr>Приведение к нормальной форме</vt:lpstr>
      <vt:lpstr>Приведение к нормальной форме</vt:lpstr>
      <vt:lpstr>Логические законы</vt:lpstr>
      <vt:lpstr>Логические законы</vt:lpstr>
      <vt:lpstr>Логические законы</vt:lpstr>
      <vt:lpstr>Упростить логическое выражение</vt:lpstr>
      <vt:lpstr>Задания 4, 5, 6. стр. 117</vt:lpstr>
      <vt:lpstr>Задание7. стр. 117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88</cp:revision>
  <dcterms:created xsi:type="dcterms:W3CDTF">2019-09-01T16:55:17Z</dcterms:created>
  <dcterms:modified xsi:type="dcterms:W3CDTF">2019-12-03T05:52:34Z</dcterms:modified>
</cp:coreProperties>
</file>