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62" r:id="rId6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25F218C3-F89D-4B00-8315-944479862A97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yxzw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Логические формулы и функции</a:t>
            </a:r>
            <a:r>
              <a:rPr lang="en-US" dirty="0" smtClean="0"/>
              <a:t>. </a:t>
            </a:r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Теоретические основы информатики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№</a:t>
            </a:r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628800"/>
            <a:ext cx="5400600" cy="5031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№</a:t>
            </a:r>
            <a:r>
              <a:rPr lang="ru-RU" dirty="0" smtClean="0"/>
              <a:t>15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110" y="2636912"/>
            <a:ext cx="7704330" cy="2196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37217"/>
            <a:ext cx="5406554" cy="4982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463" y="2786063"/>
            <a:ext cx="70770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1071</TotalTime>
  <Words>29</Words>
  <Application>Microsoft Office PowerPoint</Application>
  <PresentationFormat>Экран (4:3)</PresentationFormat>
  <Paragraphs>13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Логические формулы и функции. Решение задач</vt:lpstr>
      <vt:lpstr>ЕГЭ №2</vt:lpstr>
      <vt:lpstr>ЕГЭ №15</vt:lpstr>
      <vt:lpstr>Задача 1</vt:lpstr>
      <vt:lpstr>Задача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104</cp:revision>
  <dcterms:created xsi:type="dcterms:W3CDTF">2019-09-01T16:55:17Z</dcterms:created>
  <dcterms:modified xsi:type="dcterms:W3CDTF">2023-12-07T10:53:22Z</dcterms:modified>
</cp:coreProperties>
</file>