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0" r:id="rId3"/>
    <p:sldId id="277" r:id="rId4"/>
    <p:sldId id="278" r:id="rId5"/>
    <p:sldId id="279" r:id="rId6"/>
    <p:sldId id="284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98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каким признакам произведена сортировка?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72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Ключ, порядок?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Считать</a:t>
            </a:r>
            <a:r>
              <a:rPr lang="ru-RU" baseline="0" dirty="0" smtClean="0"/>
              <a:t> число действий </a:t>
            </a:r>
            <a:r>
              <a:rPr lang="ru-RU" baseline="0" smtClean="0"/>
              <a:t>в циклах</a:t>
            </a:r>
          </a:p>
          <a:p>
            <a:r>
              <a:rPr lang="ru-RU" smtClean="0"/>
              <a:t>Рассчитать </a:t>
            </a:r>
            <a:r>
              <a:rPr lang="ru-RU" dirty="0" smtClean="0"/>
              <a:t>как сумму арифметической </a:t>
            </a:r>
            <a:r>
              <a:rPr lang="ru-RU" dirty="0" smtClean="0"/>
              <a:t>прогрессии </a:t>
            </a:r>
            <a:r>
              <a:rPr lang="en-US" dirty="0" err="1" smtClean="0"/>
              <a:t>sn</a:t>
            </a:r>
            <a:r>
              <a:rPr lang="en-US" dirty="0" smtClean="0"/>
              <a:t>=n*(a1+an)/2</a:t>
            </a:r>
            <a:endParaRPr lang="ru-RU" dirty="0" smtClean="0"/>
          </a:p>
          <a:p>
            <a:r>
              <a:rPr lang="ru-RU" dirty="0" smtClean="0"/>
              <a:t>Начать практикум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Алгоритмы сортировки данных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упорядочивание данных по некоторому признаку.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данных</a:t>
            </a:r>
            <a:endParaRPr lang="ru-RU" dirty="0"/>
          </a:p>
        </p:txBody>
      </p:sp>
      <p:pic>
        <p:nvPicPr>
          <p:cNvPr id="1027" name="Picture 3" descr="C:\Documents and Settings\admin\Рабочий стол\pri_30_09_201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4491" y="2500306"/>
            <a:ext cx="5309277" cy="41710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3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53202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smtClean="0"/>
              <a:t>Ключ сортировки</a:t>
            </a:r>
            <a:r>
              <a:rPr lang="ru-RU" sz="2600" dirty="0" smtClean="0"/>
              <a:t> – поле, по которому упорядочиваются записи.</a:t>
            </a:r>
          </a:p>
          <a:p>
            <a:pPr algn="just"/>
            <a:r>
              <a:rPr lang="ru-RU" sz="2600" b="1" dirty="0" smtClean="0"/>
              <a:t>Порядок сортировки:</a:t>
            </a:r>
            <a:r>
              <a:rPr lang="ru-RU" sz="2600" dirty="0" smtClean="0"/>
              <a:t> по возрастанию, по убыванию.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данных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19965" r="19271" b="41840"/>
          <a:stretch>
            <a:fillRect/>
          </a:stretch>
        </p:blipFill>
        <p:spPr bwMode="auto">
          <a:xfrm>
            <a:off x="571472" y="3539603"/>
            <a:ext cx="8143932" cy="288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7262835" cy="4407408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находим номер элемента</a:t>
            </a:r>
            <a:r>
              <a:rPr lang="en-US" sz="2600" dirty="0" smtClean="0"/>
              <a:t> </a:t>
            </a:r>
            <a:r>
              <a:rPr lang="ru-RU" sz="2600" dirty="0" smtClean="0"/>
              <a:t>с минимальным значением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производим обмен этого значения со значением первого </a:t>
            </a:r>
            <a:r>
              <a:rPr lang="ru-RU" sz="2600" dirty="0" err="1" smtClean="0"/>
              <a:t>неотсортированного</a:t>
            </a:r>
            <a:r>
              <a:rPr lang="ru-RU" sz="2600" dirty="0" smtClean="0"/>
              <a:t> элемента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 marL="560070" indent="-514350">
              <a:buFont typeface="+mj-lt"/>
              <a:buAutoNum type="arabicPeriod"/>
            </a:pPr>
            <a:endParaRPr lang="en-US" sz="2600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dirty="0" smtClean="0"/>
              <a:t>повторяем действия 1 и 2 для </a:t>
            </a:r>
            <a:r>
              <a:rPr lang="ru-RU" sz="2600" dirty="0" err="1" smtClean="0"/>
              <a:t>неотсортированной</a:t>
            </a:r>
            <a:r>
              <a:rPr lang="ru-RU" sz="2600" dirty="0" smtClean="0"/>
              <a:t> части данных.</a:t>
            </a:r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выбором</a:t>
            </a:r>
            <a:endParaRPr lang="ru-RU" dirty="0"/>
          </a:p>
        </p:txBody>
      </p:sp>
      <p:pic>
        <p:nvPicPr>
          <p:cNvPr id="2050" name="Picture 2" descr="C:\Documents and Settings\admin\Рабочий стол\Selection-Sort-Animati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4342" y="2079799"/>
            <a:ext cx="1095376" cy="4063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элементы последовательно попарно сравниваются, если порядок в паре неверный, выполняется обмен элементов;</a:t>
            </a:r>
          </a:p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действие 1 повторяется для </a:t>
            </a:r>
            <a:r>
              <a:rPr lang="ru-RU" sz="2600" dirty="0" err="1" smtClean="0"/>
              <a:t>неотсортированной</a:t>
            </a:r>
            <a:r>
              <a:rPr lang="ru-RU" sz="2600" dirty="0" smtClean="0"/>
              <a:t> части данных. </a:t>
            </a:r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Сортировка Пузырьком</a:t>
            </a:r>
            <a:endParaRPr lang="ru-RU" dirty="0"/>
          </a:p>
        </p:txBody>
      </p:sp>
      <p:pic>
        <p:nvPicPr>
          <p:cNvPr id="3074" name="Picture 2" descr="C:\Documents and Settings\admin\Рабочий стол\Bubble-sort-example-300px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929066"/>
            <a:ext cx="4593162" cy="27558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4214818"/>
            <a:ext cx="785818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Оптимизация сортировки пузырьком:</a:t>
            </a:r>
          </a:p>
          <a:p>
            <a:pPr algn="ctr"/>
            <a:r>
              <a:rPr lang="ru-RU" sz="2600" i="1" dirty="0" smtClean="0"/>
              <a:t>если после прохода ни разу не произошла перестановка элементов, значит данные отсортированы и можно завершить сортировку</a:t>
            </a:r>
            <a:endParaRPr lang="ru-RU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Временная сложность алгоритмов сортировки</a:t>
            </a:r>
            <a:endParaRPr lang="ru-RU" dirty="0"/>
          </a:p>
        </p:txBody>
      </p:sp>
      <p:pic>
        <p:nvPicPr>
          <p:cNvPr id="4" name="Picture 2" descr="C:\Documents and Settings\admin\Рабочий стол\Selection-Sort-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342" y="2079799"/>
            <a:ext cx="1095376" cy="406384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928802"/>
            <a:ext cx="2387956" cy="121444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1987</TotalTime>
  <Words>149</Words>
  <Application>Microsoft Office PowerPoint</Application>
  <PresentationFormat>Экран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Алгоритмы сортировки данных</vt:lpstr>
      <vt:lpstr>Сортировка данных</vt:lpstr>
      <vt:lpstr>Сортировка данных</vt:lpstr>
      <vt:lpstr>Сортировка выбором</vt:lpstr>
      <vt:lpstr>Сортировка Пузырьком</vt:lpstr>
      <vt:lpstr>Временная сложность алгоритмов сортировки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177</cp:revision>
  <dcterms:created xsi:type="dcterms:W3CDTF">2019-09-01T16:55:17Z</dcterms:created>
  <dcterms:modified xsi:type="dcterms:W3CDTF">2021-02-01T05:13:28Z</dcterms:modified>
</cp:coreProperties>
</file>