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0" r:id="rId3"/>
    <p:sldId id="275" r:id="rId4"/>
    <p:sldId id="261" r:id="rId5"/>
    <p:sldId id="276" r:id="rId6"/>
    <p:sldId id="277" r:id="rId7"/>
    <p:sldId id="278" r:id="rId8"/>
    <p:sldId id="262" r:id="rId9"/>
    <p:sldId id="279" r:id="rId10"/>
    <p:sldId id="280" r:id="rId11"/>
    <p:sldId id="281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98" autoAdjust="0"/>
  </p:normalViewPr>
  <p:slideViewPr>
    <p:cSldViewPr>
      <p:cViewPr>
        <p:scale>
          <a:sx n="75" d="100"/>
          <a:sy n="75" d="100"/>
        </p:scale>
        <p:origin x="-6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Попробовать</a:t>
            </a:r>
            <a:r>
              <a:rPr lang="ru-RU" baseline="0" dirty="0" smtClean="0"/>
              <a:t> получить </a:t>
            </a:r>
            <a:r>
              <a:rPr lang="ru-RU" baseline="0" smtClean="0"/>
              <a:t>таблицу истинности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Логические элементы компьютеров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RS-</a:t>
            </a:r>
            <a:r>
              <a:rPr lang="ru-RU" dirty="0" smtClean="0"/>
              <a:t>Триггер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037" t="35555" r="29548" b="35266"/>
          <a:stretch>
            <a:fillRect/>
          </a:stretch>
        </p:blipFill>
        <p:spPr bwMode="auto">
          <a:xfrm>
            <a:off x="428596" y="1928801"/>
            <a:ext cx="4786346" cy="22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83900" y="3714752"/>
          <a:ext cx="216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В среде электронных таблиц воспроизведите таблицы истинности для полусумматора и одноразрядного сумматора с использованием логических формул.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2569" r="4948" b="42708"/>
          <a:stretch>
            <a:fillRect/>
          </a:stretch>
        </p:blipFill>
        <p:spPr bwMode="auto">
          <a:xfrm>
            <a:off x="500034" y="3857628"/>
            <a:ext cx="8286808" cy="22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Полусумматор</a:t>
            </a:r>
            <a:endParaRPr lang="ru-RU" dirty="0"/>
          </a:p>
        </p:txBody>
      </p:sp>
      <p:graphicFrame>
        <p:nvGraphicFramePr>
          <p:cNvPr id="33" name="Содержимое 32"/>
          <p:cNvGraphicFramePr>
            <a:graphicFrameLocks noGrp="1"/>
          </p:cNvGraphicFramePr>
          <p:nvPr>
            <p:ph idx="1"/>
          </p:nvPr>
        </p:nvGraphicFramePr>
        <p:xfrm>
          <a:off x="1598082" y="2257892"/>
          <a:ext cx="57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440000"/>
                <a:gridCol w="1440000"/>
                <a:gridCol w="144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</a:t>
                      </a:r>
                      <a:endParaRPr lang="ru-RU" sz="2600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33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Полусумматор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1304925" cy="447675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614610"/>
            <a:ext cx="2552700" cy="457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16927" t="34722" r="15364" b="42708"/>
          <a:stretch>
            <a:fillRect/>
          </a:stretch>
        </p:blipFill>
        <p:spPr bwMode="auto">
          <a:xfrm>
            <a:off x="285720" y="4143380"/>
            <a:ext cx="85725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786050" y="492919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000636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4357694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5214950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l="29167" t="60417" r="42838" b="23958"/>
          <a:stretch>
            <a:fillRect/>
          </a:stretch>
        </p:blipFill>
        <p:spPr bwMode="auto">
          <a:xfrm>
            <a:off x="2928926" y="4714884"/>
            <a:ext cx="3071834" cy="128588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43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100011+111101=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Двоичное суммирование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52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Одноразрядный сумматор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86644" y="1719263"/>
          <a:ext cx="540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</a:t>
                      </a:r>
                      <a:r>
                        <a:rPr lang="en-US" sz="2600" baseline="-25000" dirty="0" smtClean="0"/>
                        <a:t>0</a:t>
                      </a:r>
                      <a:endParaRPr lang="ru-RU" sz="2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</a:t>
                      </a:r>
                      <a:endParaRPr lang="ru-RU" sz="26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33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Одноразрядный сумматор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2" y="1733541"/>
            <a:ext cx="3238500" cy="409575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90" y="2214554"/>
            <a:ext cx="3981450" cy="4191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20182" t="34722" r="19271" b="42708"/>
          <a:stretch>
            <a:fillRect/>
          </a:stretch>
        </p:blipFill>
        <p:spPr bwMode="auto">
          <a:xfrm>
            <a:off x="357158" y="3500438"/>
            <a:ext cx="84324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433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</a:t>
            </a:r>
            <a:r>
              <a:rPr lang="ru-RU" dirty="0" smtClean="0"/>
              <a:t>разрядный сумматор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4739" t="32118" r="16667" b="40972"/>
          <a:stretch>
            <a:fillRect/>
          </a:stretch>
        </p:blipFill>
        <p:spPr bwMode="auto">
          <a:xfrm>
            <a:off x="642910" y="2500306"/>
            <a:ext cx="78811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Арифметико-логическое устройство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/>
              <a:t>АЛУ</a:t>
            </a:r>
            <a:r>
              <a:rPr lang="ru-RU" sz="2600" dirty="0" smtClean="0"/>
              <a:t> -  блок процессора, служащий для выполнения арифметических и логических преобразований над данными.</a:t>
            </a:r>
            <a:endParaRPr lang="ru-RU" sz="2600" dirty="0"/>
          </a:p>
        </p:txBody>
      </p:sp>
      <p:pic>
        <p:nvPicPr>
          <p:cNvPr id="1026" name="Picture 2" descr="C:\Documents and Settings\admin\Рабочий стол\1024px-Intel_CPU_Core_i7_2600K_Sandy_Bridge_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788" y="3746500"/>
            <a:ext cx="312102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элемент электронной схемы компьютера, реализующий бит регистровой памяти и статической внутренней памяти.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97" t="44271" r="34245" b="41840"/>
          <a:stretch>
            <a:fillRect/>
          </a:stretch>
        </p:blipFill>
        <p:spPr bwMode="auto">
          <a:xfrm>
            <a:off x="500034" y="4214818"/>
            <a:ext cx="42505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86446" y="4109100"/>
          <a:ext cx="216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S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R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Q</a:t>
                      </a:r>
                      <a:endParaRPr lang="ru-RU" sz="2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0</a:t>
                      </a:r>
                      <a:endParaRPr lang="ru-RU" sz="2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1834</TotalTime>
  <Words>148</Words>
  <Application>Microsoft Office PowerPoint</Application>
  <PresentationFormat>Экран (4:3)</PresentationFormat>
  <Paragraphs>90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Логические элементы компьютеров</vt:lpstr>
      <vt:lpstr>Полусумматор</vt:lpstr>
      <vt:lpstr>Полусумматор</vt:lpstr>
      <vt:lpstr>Двоичное суммирование</vt:lpstr>
      <vt:lpstr>Одноразрядный сумматор</vt:lpstr>
      <vt:lpstr>Одноразрядный сумматор</vt:lpstr>
      <vt:lpstr>32-разрядный сумматор</vt:lpstr>
      <vt:lpstr>Арифметико-логическое устройство</vt:lpstr>
      <vt:lpstr>Триггер</vt:lpstr>
      <vt:lpstr>RS-Триггер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169</cp:revision>
  <dcterms:created xsi:type="dcterms:W3CDTF">2019-09-01T16:55:17Z</dcterms:created>
  <dcterms:modified xsi:type="dcterms:W3CDTF">2020-03-02T10:49:32Z</dcterms:modified>
</cp:coreProperties>
</file>