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998" autoAdjust="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Периферийные </a:t>
            </a:r>
            <a:r>
              <a:rPr lang="ru-RU" dirty="0" smtClean="0"/>
              <a:t>процессоры управляли устройствами ввода/вывода и внешней памятью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49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Смена поколений ЭВМ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Компьютер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5637357"/>
              </p:ext>
            </p:extLst>
          </p:nvPr>
        </p:nvGraphicFramePr>
        <p:xfrm>
          <a:off x="179510" y="2132856"/>
          <a:ext cx="8784978" cy="33731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800201"/>
                <a:gridCol w="1944216"/>
                <a:gridCol w="1584176"/>
                <a:gridCol w="1368152"/>
                <a:gridCol w="20882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Поколение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II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III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IV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1950</a:t>
                      </a:r>
                      <a:r>
                        <a:rPr lang="ru-RU" sz="1600" dirty="0" smtClean="0"/>
                        <a:t>-е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1960</a:t>
                      </a:r>
                      <a:r>
                        <a:rPr lang="ru-RU" sz="1600" dirty="0" smtClean="0"/>
                        <a:t>-е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1970</a:t>
                      </a:r>
                      <a:r>
                        <a:rPr lang="ru-RU" sz="1600" dirty="0" smtClean="0"/>
                        <a:t>-е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1970</a:t>
                      </a:r>
                      <a:r>
                        <a:rPr lang="ru-RU" sz="1600" dirty="0" smtClean="0"/>
                        <a:t>-е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Элементная база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Электронная</a:t>
                      </a:r>
                      <a:r>
                        <a:rPr lang="ru-RU" sz="1600" baseline="0" dirty="0" smtClean="0"/>
                        <a:t> лампа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Транзистор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</a:t>
                      </a:r>
                    </a:p>
                    <a:p>
                      <a:pPr algn="ctr"/>
                      <a:r>
                        <a:rPr lang="ru-RU" sz="1600" dirty="0" smtClean="0"/>
                        <a:t>БИС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БИС</a:t>
                      </a:r>
                    </a:p>
                    <a:p>
                      <a:pPr algn="ctr"/>
                      <a:r>
                        <a:rPr lang="ru-RU" sz="1600" dirty="0" smtClean="0"/>
                        <a:t>СБИС</a:t>
                      </a:r>
                    </a:p>
                    <a:p>
                      <a:pPr algn="ctr"/>
                      <a:r>
                        <a:rPr lang="ru-RU" sz="1600" dirty="0" smtClean="0"/>
                        <a:t>Микропроцессоры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Быстродействие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20 000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3*10</a:t>
                      </a:r>
                      <a:r>
                        <a:rPr lang="ru-RU" sz="1600" baseline="30000" dirty="0" smtClean="0"/>
                        <a:t>9</a:t>
                      </a:r>
                      <a:endParaRPr lang="ru-RU" sz="16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10*10</a:t>
                      </a:r>
                      <a:r>
                        <a:rPr lang="ru-RU" sz="1600" baseline="30000" dirty="0" smtClean="0"/>
                        <a:t>9</a:t>
                      </a:r>
                      <a:endParaRPr lang="ru-RU" sz="16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r>
                        <a:rPr lang="ru-RU" sz="1600" baseline="30000" dirty="0" smtClean="0"/>
                        <a:t>12</a:t>
                      </a:r>
                      <a:endParaRPr lang="ru-RU" sz="1600" baseline="30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ОЗУ (Кбайт)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10 000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r>
                        <a:rPr lang="ru-RU" sz="1600" baseline="30000" dirty="0" smtClean="0"/>
                        <a:t>7</a:t>
                      </a:r>
                      <a:endParaRPr lang="ru-RU" sz="1600" baseline="30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Архитектура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фон-неймановская однопроцессорная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</a:t>
                      </a:r>
                      <a:r>
                        <a:rPr lang="ru-RU" sz="1600" baseline="0" dirty="0" smtClean="0"/>
                        <a:t> периферийные процессоры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 шинная архитектура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конвейерно-векторные,</a:t>
                      </a:r>
                      <a:r>
                        <a:rPr lang="ru-RU" sz="1600" baseline="0" dirty="0" smtClean="0"/>
                        <a:t> матричные, многопроцессорные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Смена поколений ЭВМ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16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1896</TotalTime>
  <Words>74</Words>
  <Application>Microsoft Office PowerPoint</Application>
  <PresentationFormat>Экран (4:3)</PresentationFormat>
  <Paragraphs>41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Сетка</vt:lpstr>
      <vt:lpstr>Смена поколений ЭВМ</vt:lpstr>
      <vt:lpstr>Смена поколений ЭВМ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Торин Е.В.</cp:lastModifiedBy>
  <cp:revision>167</cp:revision>
  <dcterms:created xsi:type="dcterms:W3CDTF">2019-09-01T16:55:17Z</dcterms:created>
  <dcterms:modified xsi:type="dcterms:W3CDTF">2020-03-10T07:13:46Z</dcterms:modified>
</cp:coreProperties>
</file>