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998" autoAdjust="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Будем</a:t>
            </a:r>
            <a:r>
              <a:rPr lang="ru-RU" baseline="0" dirty="0" smtClean="0"/>
              <a:t> рассматривать 2 байта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Рассчитать</a:t>
            </a:r>
            <a:r>
              <a:rPr lang="ru-RU" baseline="0" dirty="0" smtClean="0"/>
              <a:t> наибольшее число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Рассчитать наименьшее число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Проверить в паскаль</a:t>
            </a:r>
            <a:r>
              <a:rPr lang="en-US" smtClean="0"/>
              <a:t>ABC</a:t>
            </a:r>
            <a:r>
              <a:rPr lang="ru-RU" smtClean="0"/>
              <a:t> </a:t>
            </a:r>
            <a:r>
              <a:rPr lang="ru-RU" dirty="0" smtClean="0"/>
              <a:t>тип </a:t>
            </a:r>
            <a:r>
              <a:rPr lang="en-US" dirty="0" err="1" smtClean="0"/>
              <a:t>smallint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Представление и обработка целых чисел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Компьютер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Целые числа всегда представимы точными значениями;</a:t>
            </a:r>
          </a:p>
          <a:p>
            <a:pPr algn="just"/>
            <a:r>
              <a:rPr lang="ru-RU" sz="2600" dirty="0" smtClean="0"/>
              <a:t>Операции целочисленной арифметики дают точные результаты, но возможен </a:t>
            </a:r>
            <a:r>
              <a:rPr lang="ru-RU" sz="2600" b="1" dirty="0" smtClean="0"/>
              <a:t>эффект переполнения </a:t>
            </a:r>
            <a:r>
              <a:rPr lang="ru-RU" sz="2600" dirty="0" smtClean="0"/>
              <a:t>– </a:t>
            </a:r>
            <a:r>
              <a:rPr lang="ru-RU" sz="2600" i="1" dirty="0" smtClean="0"/>
              <a:t>выход числового значения за допустимый в компьютере диапазон</a:t>
            </a:r>
            <a:r>
              <a:rPr lang="en-US" sz="2600" i="1" dirty="0" smtClean="0"/>
              <a:t>;</a:t>
            </a:r>
          </a:p>
          <a:p>
            <a:pPr algn="just"/>
            <a:r>
              <a:rPr lang="ru-RU" sz="2600" dirty="0" smtClean="0"/>
              <a:t>Операции целочисленной арифметики выполняются быстрее, чем операции вещественной. 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целочисленной машинной арифметики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Определите результат вычисления произведения 19000*2, если числа представляются в формате с фиксированной запятой (со знаком).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хранятся и обрабатываются в двоичном коде</a:t>
            </a:r>
            <a:r>
              <a:rPr lang="en-US" sz="2600" dirty="0" smtClean="0"/>
              <a:t>;</a:t>
            </a:r>
          </a:p>
          <a:p>
            <a:r>
              <a:rPr lang="ru-RU" sz="2600" dirty="0" smtClean="0"/>
              <a:t>для хранения используются ячейки длиной:</a:t>
            </a:r>
            <a:br>
              <a:rPr lang="ru-RU" sz="2600" dirty="0" smtClean="0"/>
            </a:br>
            <a:r>
              <a:rPr lang="ru-RU" sz="2600" dirty="0" smtClean="0"/>
              <a:t>1 байт, 2 байта, 4 байта.</a:t>
            </a:r>
          </a:p>
          <a:p>
            <a:endParaRPr lang="ru-RU" sz="2600" dirty="0" smtClean="0"/>
          </a:p>
          <a:p>
            <a:endParaRPr lang="ru-RU" sz="2600" dirty="0" smtClean="0"/>
          </a:p>
          <a:p>
            <a:pPr algn="ctr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0000 0001 0011 1111</a:t>
            </a:r>
          </a:p>
          <a:p>
            <a:pPr algn="ctr"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013F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Целые числа в компьютере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/>
              <a:t>Наибольшее число</a:t>
            </a:r>
            <a:endParaRPr lang="en-US" sz="2600" b="1" dirty="0" smtClean="0"/>
          </a:p>
          <a:p>
            <a:pPr algn="ctr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0111 1111 1111 1111</a:t>
            </a:r>
          </a:p>
          <a:p>
            <a:pPr algn="ctr"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7FFF</a:t>
            </a:r>
          </a:p>
          <a:p>
            <a:pPr algn="ctr"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-1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с фиксированной запятой числа со знаком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Получить представление числа </a:t>
            </a:r>
            <a:r>
              <a:rPr lang="ru-RU" sz="2600" b="1" dirty="0" smtClean="0">
                <a:latin typeface="Courier New" pitchFamily="49" charset="0"/>
                <a:cs typeface="Courier New" pitchFamily="49" charset="0"/>
              </a:rPr>
              <a:t>4578</a:t>
            </a:r>
            <a:r>
              <a:rPr lang="ru-RU" sz="2600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ru-RU" sz="2600" dirty="0" smtClean="0"/>
              <a:t> в формате целых чисел со знаком.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представляются в </a:t>
            </a:r>
            <a:r>
              <a:rPr lang="ru-RU" sz="2600" b="1" dirty="0" smtClean="0"/>
              <a:t>дополнительном двоичном коде</a:t>
            </a:r>
            <a:r>
              <a:rPr lang="ru-RU" sz="2600" dirty="0" smtClean="0"/>
              <a:t>.</a:t>
            </a:r>
          </a:p>
          <a:p>
            <a:endParaRPr lang="ru-RU" sz="2600" dirty="0" smtClean="0"/>
          </a:p>
          <a:p>
            <a:pPr algn="ctr">
              <a:buNone/>
            </a:pPr>
            <a:r>
              <a:rPr lang="ru-RU" sz="2600" b="1" dirty="0" smtClean="0"/>
              <a:t>Дополнительный код</a:t>
            </a:r>
          </a:p>
          <a:p>
            <a:pPr algn="ctr">
              <a:buNone/>
            </a:pPr>
            <a:endParaRPr lang="ru-RU" sz="2600" b="1" dirty="0" smtClean="0"/>
          </a:p>
          <a:p>
            <a:pPr marL="560070" indent="-514350">
              <a:buAutoNum type="arabicPeriod"/>
            </a:pPr>
            <a:r>
              <a:rPr lang="ru-RU" sz="2600" dirty="0" smtClean="0"/>
              <a:t>получить двоичное представление для абсолютной величины числа;</a:t>
            </a:r>
          </a:p>
          <a:p>
            <a:pPr marL="560070" indent="-514350">
              <a:buAutoNum type="arabicPeriod"/>
            </a:pPr>
            <a:r>
              <a:rPr lang="ru-RU" sz="2600" dirty="0" smtClean="0"/>
              <a:t>инвертировать полученный двоичный код</a:t>
            </a:r>
            <a:r>
              <a:rPr lang="en-US" sz="2600" dirty="0" smtClean="0"/>
              <a:t>;</a:t>
            </a:r>
          </a:p>
          <a:p>
            <a:pPr marL="560070" indent="-514350">
              <a:buAutoNum type="arabicPeriod"/>
            </a:pPr>
            <a:r>
              <a:rPr lang="ru-RU" sz="2600" dirty="0" smtClean="0"/>
              <a:t>к полученному коду прибавить 1.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Отрицательные числа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Получить представление в памяти числа</a:t>
            </a:r>
            <a:br>
              <a:rPr lang="ru-RU" sz="2600" dirty="0" smtClean="0"/>
            </a:br>
            <a:r>
              <a:rPr lang="ru-RU" sz="2600" b="1" dirty="0" smtClean="0">
                <a:latin typeface="Courier New" pitchFamily="49" charset="0"/>
                <a:cs typeface="Courier New" pitchFamily="49" charset="0"/>
              </a:rPr>
              <a:t>-4578</a:t>
            </a:r>
            <a:r>
              <a:rPr lang="ru-RU" sz="2600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pPr algn="ctr">
              <a:buNone/>
            </a:pPr>
            <a:endParaRPr lang="ru-RU" sz="2600" dirty="0"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/>
              <a:t>Найти сумму двоичных кодов чисел</a:t>
            </a:r>
            <a:br>
              <a:rPr lang="ru-RU" sz="2600" b="1" dirty="0" smtClean="0"/>
            </a:br>
            <a:r>
              <a:rPr lang="ru-RU" sz="2600" b="1" dirty="0" smtClean="0">
                <a:latin typeface="Courier New" pitchFamily="49" charset="0"/>
                <a:cs typeface="Courier New" pitchFamily="49" charset="0"/>
              </a:rPr>
              <a:t>+4578</a:t>
            </a:r>
            <a:r>
              <a:rPr lang="ru-RU" sz="2600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ru-RU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600" b="1" dirty="0" smtClean="0"/>
              <a:t>и </a:t>
            </a:r>
            <a:r>
              <a:rPr lang="ru-RU" sz="2600" b="1" dirty="0" smtClean="0">
                <a:latin typeface="Courier New" pitchFamily="49" charset="0"/>
                <a:cs typeface="Courier New" pitchFamily="49" charset="0"/>
              </a:rPr>
              <a:t>-4578</a:t>
            </a:r>
            <a:r>
              <a:rPr lang="ru-RU" sz="2600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ru-RU" sz="26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42417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Вычитание в компьютере сводится к сложению первого слагаемого с дополнительным кодом второго слагаемого.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Дополнительный код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378949" y="3357562"/>
            <a:ext cx="8407893" cy="31432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27432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600" b="1" spc="150" dirty="0" smtClean="0">
                <a:solidFill>
                  <a:schemeClr val="tx1"/>
                </a:solidFill>
                <a:cs typeface="Courier New" pitchFamily="49" charset="0"/>
              </a:rPr>
              <a:t>Наименьшее число:</a:t>
            </a:r>
          </a:p>
          <a:p>
            <a:pPr algn="ctr">
              <a:buNone/>
            </a:pP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1000 0000 0000 0000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8000</a:t>
            </a:r>
          </a:p>
          <a:p>
            <a:pPr algn="ctr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 marL="27432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endParaRPr kumimoji="0" lang="ru-RU" sz="2600" i="0" u="none" strike="noStrike" kern="1200" cap="none" spc="15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/>
              <a:t>Наибольшее число</a:t>
            </a:r>
            <a:endParaRPr lang="en-US" sz="2600" b="1" dirty="0" smtClean="0"/>
          </a:p>
          <a:p>
            <a:pPr algn="ctr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1111 1111 1111 1111</a:t>
            </a:r>
          </a:p>
          <a:p>
            <a:pPr algn="ctr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65535</a:t>
            </a:r>
            <a:r>
              <a:rPr lang="ru-RU" sz="3200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pPr algn="ctr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ru-RU" sz="2600" b="1" dirty="0" smtClean="0"/>
              <a:t>Наименьшее число</a:t>
            </a:r>
          </a:p>
          <a:p>
            <a:pPr algn="ctr">
              <a:buNone/>
            </a:pP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00 0000</a:t>
            </a:r>
            <a:endParaRPr lang="ru-RU" sz="3200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ru-RU" sz="32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3200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US" sz="3200" baseline="-25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ru-RU" dirty="0" smtClean="0"/>
              <a:t>с фиксированной запятой</a:t>
            </a:r>
            <a:br>
              <a:rPr lang="ru-RU" dirty="0" smtClean="0"/>
            </a:br>
            <a:r>
              <a:rPr lang="ru-RU" dirty="0" smtClean="0"/>
              <a:t>целые числа без знака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2039</TotalTime>
  <Words>230</Words>
  <Application>Microsoft Office PowerPoint</Application>
  <PresentationFormat>Экран (4:3)</PresentationFormat>
  <Paragraphs>60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Сетка</vt:lpstr>
      <vt:lpstr>Представление и обработка целых чисел</vt:lpstr>
      <vt:lpstr>Целые числа в компьютере</vt:lpstr>
      <vt:lpstr>Формат с фиксированной запятой числа со знаком</vt:lpstr>
      <vt:lpstr>Задание 1</vt:lpstr>
      <vt:lpstr>Отрицательные числа</vt:lpstr>
      <vt:lpstr>Задание 2</vt:lpstr>
      <vt:lpstr>Задание 3</vt:lpstr>
      <vt:lpstr>Дополнительный код</vt:lpstr>
      <vt:lpstr>Формат с фиксированной запятой целые числа без знака</vt:lpstr>
      <vt:lpstr>Особенности целочисленной машинной арифметики</vt:lpstr>
      <vt:lpstr>Задание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Торин Е.В.</cp:lastModifiedBy>
  <cp:revision>186</cp:revision>
  <dcterms:created xsi:type="dcterms:W3CDTF">2019-09-01T16:55:17Z</dcterms:created>
  <dcterms:modified xsi:type="dcterms:W3CDTF">2020-03-11T09:42:54Z</dcterms:modified>
</cp:coreProperties>
</file>