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74" r:id="rId3"/>
    <p:sldId id="278" r:id="rId4"/>
    <p:sldId id="279" r:id="rId5"/>
    <p:sldId id="275" r:id="rId6"/>
    <p:sldId id="282" r:id="rId7"/>
    <p:sldId id="283" r:id="rId8"/>
    <p:sldId id="280" r:id="rId9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351" autoAdjust="0"/>
  </p:normalViewPr>
  <p:slideViewPr>
    <p:cSldViewPr>
      <p:cViewPr>
        <p:scale>
          <a:sx n="75" d="100"/>
          <a:sy n="75" d="100"/>
        </p:scale>
        <p:origin x="-123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1AD45F-BAFF-492E-8F84-DF3A15FDB857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D5EEBDD-1316-4F74-B0F4-360F5267739F}">
      <dgm:prSet phldrT="[Текст]" custT="1"/>
      <dgm:spPr/>
      <dgm:t>
        <a:bodyPr/>
        <a:lstStyle/>
        <a:p>
          <a:r>
            <a:rPr lang="ru-RU" sz="2600" dirty="0" smtClean="0"/>
            <a:t>Жесткие магнитные диски</a:t>
          </a:r>
          <a:endParaRPr lang="ru-RU" sz="2600" dirty="0"/>
        </a:p>
      </dgm:t>
    </dgm:pt>
    <dgm:pt modelId="{989C9C71-8AD2-4D8D-B8DC-627013488DFE}" type="parTrans" cxnId="{E5890D58-ECBF-48A6-98AA-6DE8835A5C92}">
      <dgm:prSet/>
      <dgm:spPr/>
      <dgm:t>
        <a:bodyPr/>
        <a:lstStyle/>
        <a:p>
          <a:endParaRPr lang="ru-RU"/>
        </a:p>
      </dgm:t>
    </dgm:pt>
    <dgm:pt modelId="{54E8B9C5-EC64-4710-837B-11B04168EA9A}" type="sibTrans" cxnId="{E5890D58-ECBF-48A6-98AA-6DE8835A5C92}">
      <dgm:prSet/>
      <dgm:spPr/>
      <dgm:t>
        <a:bodyPr/>
        <a:lstStyle/>
        <a:p>
          <a:endParaRPr lang="ru-RU"/>
        </a:p>
      </dgm:t>
    </dgm:pt>
    <dgm:pt modelId="{9A5BCABA-322C-4B3A-ACF1-74FCAF95BCA2}">
      <dgm:prSet phldrT="[Текст]" custT="1"/>
      <dgm:spPr/>
      <dgm:t>
        <a:bodyPr/>
        <a:lstStyle/>
        <a:p>
          <a:r>
            <a:rPr lang="ru-RU" sz="2600" dirty="0" smtClean="0"/>
            <a:t>Оптические диски</a:t>
          </a:r>
          <a:endParaRPr lang="ru-RU" sz="2600" dirty="0"/>
        </a:p>
      </dgm:t>
    </dgm:pt>
    <dgm:pt modelId="{731DAB6E-3D26-4059-A2D9-46C33BE35747}" type="parTrans" cxnId="{78887496-2529-4860-94BD-658EFB3C8C13}">
      <dgm:prSet/>
      <dgm:spPr/>
      <dgm:t>
        <a:bodyPr/>
        <a:lstStyle/>
        <a:p>
          <a:endParaRPr lang="ru-RU"/>
        </a:p>
      </dgm:t>
    </dgm:pt>
    <dgm:pt modelId="{4DCA2A5A-08B1-471F-8F8A-DD932D85EB86}" type="sibTrans" cxnId="{78887496-2529-4860-94BD-658EFB3C8C13}">
      <dgm:prSet/>
      <dgm:spPr/>
      <dgm:t>
        <a:bodyPr/>
        <a:lstStyle/>
        <a:p>
          <a:endParaRPr lang="ru-RU"/>
        </a:p>
      </dgm:t>
    </dgm:pt>
    <dgm:pt modelId="{07F4A526-C4C5-44B9-9EA6-CBDBEAA891FD}">
      <dgm:prSet phldrT="[Текст]" custT="1"/>
      <dgm:spPr/>
      <dgm:t>
        <a:bodyPr/>
        <a:lstStyle/>
        <a:p>
          <a:r>
            <a:rPr lang="ru-RU" sz="2600" dirty="0" smtClean="0"/>
            <a:t>Устройства </a:t>
          </a:r>
          <a:r>
            <a:rPr lang="en-US" sz="2600" dirty="0" smtClean="0"/>
            <a:t>Flash-</a:t>
          </a:r>
          <a:r>
            <a:rPr lang="ru-RU" sz="2600" dirty="0" smtClean="0"/>
            <a:t>памяти</a:t>
          </a:r>
          <a:endParaRPr lang="ru-RU" sz="2600" dirty="0"/>
        </a:p>
      </dgm:t>
    </dgm:pt>
    <dgm:pt modelId="{5C1874DF-1F3F-4ED5-B765-5F8BFBFD114C}" type="parTrans" cxnId="{0BDA9FA7-95B4-4A99-9401-AB11B0791AD2}">
      <dgm:prSet/>
      <dgm:spPr/>
      <dgm:t>
        <a:bodyPr/>
        <a:lstStyle/>
        <a:p>
          <a:endParaRPr lang="ru-RU"/>
        </a:p>
      </dgm:t>
    </dgm:pt>
    <dgm:pt modelId="{EC0FB4EB-580E-4268-B468-4761F6D845C5}" type="sibTrans" cxnId="{0BDA9FA7-95B4-4A99-9401-AB11B0791AD2}">
      <dgm:prSet/>
      <dgm:spPr/>
      <dgm:t>
        <a:bodyPr/>
        <a:lstStyle/>
        <a:p>
          <a:endParaRPr lang="ru-RU"/>
        </a:p>
      </dgm:t>
    </dgm:pt>
    <dgm:pt modelId="{828076BE-1365-476E-BAE9-E09164A1E7F9}" type="pres">
      <dgm:prSet presAssocID="{921AD45F-BAFF-492E-8F84-DF3A15FDB857}" presName="linear" presStyleCnt="0">
        <dgm:presLayoutVars>
          <dgm:dir/>
          <dgm:animLvl val="lvl"/>
          <dgm:resizeHandles val="exact"/>
        </dgm:presLayoutVars>
      </dgm:prSet>
      <dgm:spPr/>
    </dgm:pt>
    <dgm:pt modelId="{82A51EF5-5CC5-4A72-8A88-1A8CDD641D79}" type="pres">
      <dgm:prSet presAssocID="{9D5EEBDD-1316-4F74-B0F4-360F5267739F}" presName="parentLin" presStyleCnt="0"/>
      <dgm:spPr/>
    </dgm:pt>
    <dgm:pt modelId="{3898FE52-A0E6-43AD-91D2-13549F8AE10E}" type="pres">
      <dgm:prSet presAssocID="{9D5EEBDD-1316-4F74-B0F4-360F5267739F}" presName="parentLeftMargin" presStyleLbl="node1" presStyleIdx="0" presStyleCnt="3"/>
      <dgm:spPr/>
    </dgm:pt>
    <dgm:pt modelId="{8E8F6ECC-C506-4E7C-B46F-25F81DC9D105}" type="pres">
      <dgm:prSet presAssocID="{9D5EEBDD-1316-4F74-B0F4-360F5267739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7270A-ED6F-4D57-91A4-2E4493CA9220}" type="pres">
      <dgm:prSet presAssocID="{9D5EEBDD-1316-4F74-B0F4-360F5267739F}" presName="negativeSpace" presStyleCnt="0"/>
      <dgm:spPr/>
    </dgm:pt>
    <dgm:pt modelId="{07C367E3-9679-4D4E-85AA-9C3A9F562D29}" type="pres">
      <dgm:prSet presAssocID="{9D5EEBDD-1316-4F74-B0F4-360F5267739F}" presName="childText" presStyleLbl="conFgAcc1" presStyleIdx="0" presStyleCnt="3">
        <dgm:presLayoutVars>
          <dgm:bulletEnabled val="1"/>
        </dgm:presLayoutVars>
      </dgm:prSet>
      <dgm:spPr/>
    </dgm:pt>
    <dgm:pt modelId="{08AAC96C-E88C-40A0-AEC1-A8E04D60CD65}" type="pres">
      <dgm:prSet presAssocID="{54E8B9C5-EC64-4710-837B-11B04168EA9A}" presName="spaceBetweenRectangles" presStyleCnt="0"/>
      <dgm:spPr/>
    </dgm:pt>
    <dgm:pt modelId="{4C090B69-6EA8-4C88-B1FC-1313185550B4}" type="pres">
      <dgm:prSet presAssocID="{9A5BCABA-322C-4B3A-ACF1-74FCAF95BCA2}" presName="parentLin" presStyleCnt="0"/>
      <dgm:spPr/>
    </dgm:pt>
    <dgm:pt modelId="{E3114D0E-02EF-4FB6-8CD8-4346B51E79FF}" type="pres">
      <dgm:prSet presAssocID="{9A5BCABA-322C-4B3A-ACF1-74FCAF95BCA2}" presName="parentLeftMargin" presStyleLbl="node1" presStyleIdx="0" presStyleCnt="3"/>
      <dgm:spPr/>
    </dgm:pt>
    <dgm:pt modelId="{4C10A496-FC54-44A9-83B7-C3EC1809CC8D}" type="pres">
      <dgm:prSet presAssocID="{9A5BCABA-322C-4B3A-ACF1-74FCAF95BCA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2CA037F-78EB-477B-8616-B57D9DFC1824}" type="pres">
      <dgm:prSet presAssocID="{9A5BCABA-322C-4B3A-ACF1-74FCAF95BCA2}" presName="negativeSpace" presStyleCnt="0"/>
      <dgm:spPr/>
    </dgm:pt>
    <dgm:pt modelId="{91CFB9F5-23B1-4A0C-8B9F-D467860CF8E5}" type="pres">
      <dgm:prSet presAssocID="{9A5BCABA-322C-4B3A-ACF1-74FCAF95BCA2}" presName="childText" presStyleLbl="conFgAcc1" presStyleIdx="1" presStyleCnt="3">
        <dgm:presLayoutVars>
          <dgm:bulletEnabled val="1"/>
        </dgm:presLayoutVars>
      </dgm:prSet>
      <dgm:spPr/>
    </dgm:pt>
    <dgm:pt modelId="{D6A50D7F-B4EA-4F2F-8F8B-125041D678DD}" type="pres">
      <dgm:prSet presAssocID="{4DCA2A5A-08B1-471F-8F8A-DD932D85EB86}" presName="spaceBetweenRectangles" presStyleCnt="0"/>
      <dgm:spPr/>
    </dgm:pt>
    <dgm:pt modelId="{7A72C00F-7EA4-42C8-AB27-077B6796C786}" type="pres">
      <dgm:prSet presAssocID="{07F4A526-C4C5-44B9-9EA6-CBDBEAA891FD}" presName="parentLin" presStyleCnt="0"/>
      <dgm:spPr/>
    </dgm:pt>
    <dgm:pt modelId="{1C20FA36-55A3-45D3-A596-55DE2E943098}" type="pres">
      <dgm:prSet presAssocID="{07F4A526-C4C5-44B9-9EA6-CBDBEAA891FD}" presName="parentLeftMargin" presStyleLbl="node1" presStyleIdx="1" presStyleCnt="3"/>
      <dgm:spPr/>
    </dgm:pt>
    <dgm:pt modelId="{F4A3D837-7789-4FBD-8B91-955A1B580AA6}" type="pres">
      <dgm:prSet presAssocID="{07F4A526-C4C5-44B9-9EA6-CBDBEAA891F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CA1C07-A4B1-45D8-A739-375E33F80051}" type="pres">
      <dgm:prSet presAssocID="{07F4A526-C4C5-44B9-9EA6-CBDBEAA891FD}" presName="negativeSpace" presStyleCnt="0"/>
      <dgm:spPr/>
    </dgm:pt>
    <dgm:pt modelId="{0DE40591-F03A-45DB-B86E-4E62DF840A91}" type="pres">
      <dgm:prSet presAssocID="{07F4A526-C4C5-44B9-9EA6-CBDBEAA891F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81033C3-3351-4222-8CD8-8989F408FF8D}" type="presOf" srcId="{9A5BCABA-322C-4B3A-ACF1-74FCAF95BCA2}" destId="{4C10A496-FC54-44A9-83B7-C3EC1809CC8D}" srcOrd="1" destOrd="0" presId="urn:microsoft.com/office/officeart/2005/8/layout/list1"/>
    <dgm:cxn modelId="{9C1D6777-FCF8-4B44-B509-C703BB057B05}" type="presOf" srcId="{07F4A526-C4C5-44B9-9EA6-CBDBEAA891FD}" destId="{1C20FA36-55A3-45D3-A596-55DE2E943098}" srcOrd="0" destOrd="0" presId="urn:microsoft.com/office/officeart/2005/8/layout/list1"/>
    <dgm:cxn modelId="{0BDA9FA7-95B4-4A99-9401-AB11B0791AD2}" srcId="{921AD45F-BAFF-492E-8F84-DF3A15FDB857}" destId="{07F4A526-C4C5-44B9-9EA6-CBDBEAA891FD}" srcOrd="2" destOrd="0" parTransId="{5C1874DF-1F3F-4ED5-B765-5F8BFBFD114C}" sibTransId="{EC0FB4EB-580E-4268-B468-4761F6D845C5}"/>
    <dgm:cxn modelId="{4F17CE3C-57C5-41C3-BCE9-39BD4D632227}" type="presOf" srcId="{07F4A526-C4C5-44B9-9EA6-CBDBEAA891FD}" destId="{F4A3D837-7789-4FBD-8B91-955A1B580AA6}" srcOrd="1" destOrd="0" presId="urn:microsoft.com/office/officeart/2005/8/layout/list1"/>
    <dgm:cxn modelId="{D574C044-A7B0-42C6-8289-7DA52FF61904}" type="presOf" srcId="{9D5EEBDD-1316-4F74-B0F4-360F5267739F}" destId="{3898FE52-A0E6-43AD-91D2-13549F8AE10E}" srcOrd="0" destOrd="0" presId="urn:microsoft.com/office/officeart/2005/8/layout/list1"/>
    <dgm:cxn modelId="{78887496-2529-4860-94BD-658EFB3C8C13}" srcId="{921AD45F-BAFF-492E-8F84-DF3A15FDB857}" destId="{9A5BCABA-322C-4B3A-ACF1-74FCAF95BCA2}" srcOrd="1" destOrd="0" parTransId="{731DAB6E-3D26-4059-A2D9-46C33BE35747}" sibTransId="{4DCA2A5A-08B1-471F-8F8A-DD932D85EB86}"/>
    <dgm:cxn modelId="{66B7CCB4-E9B7-43F0-8505-B03AB7A7E778}" type="presOf" srcId="{921AD45F-BAFF-492E-8F84-DF3A15FDB857}" destId="{828076BE-1365-476E-BAE9-E09164A1E7F9}" srcOrd="0" destOrd="0" presId="urn:microsoft.com/office/officeart/2005/8/layout/list1"/>
    <dgm:cxn modelId="{A0C54C5C-898A-48DF-8214-9B439B418C87}" type="presOf" srcId="{9D5EEBDD-1316-4F74-B0F4-360F5267739F}" destId="{8E8F6ECC-C506-4E7C-B46F-25F81DC9D105}" srcOrd="1" destOrd="0" presId="urn:microsoft.com/office/officeart/2005/8/layout/list1"/>
    <dgm:cxn modelId="{E5890D58-ECBF-48A6-98AA-6DE8835A5C92}" srcId="{921AD45F-BAFF-492E-8F84-DF3A15FDB857}" destId="{9D5EEBDD-1316-4F74-B0F4-360F5267739F}" srcOrd="0" destOrd="0" parTransId="{989C9C71-8AD2-4D8D-B8DC-627013488DFE}" sibTransId="{54E8B9C5-EC64-4710-837B-11B04168EA9A}"/>
    <dgm:cxn modelId="{ED28D75D-22DA-4C52-BCC9-1073193EC435}" type="presOf" srcId="{9A5BCABA-322C-4B3A-ACF1-74FCAF95BCA2}" destId="{E3114D0E-02EF-4FB6-8CD8-4346B51E79FF}" srcOrd="0" destOrd="0" presId="urn:microsoft.com/office/officeart/2005/8/layout/list1"/>
    <dgm:cxn modelId="{A4E73400-6E2B-427F-B385-E2B5D0EF000B}" type="presParOf" srcId="{828076BE-1365-476E-BAE9-E09164A1E7F9}" destId="{82A51EF5-5CC5-4A72-8A88-1A8CDD641D79}" srcOrd="0" destOrd="0" presId="urn:microsoft.com/office/officeart/2005/8/layout/list1"/>
    <dgm:cxn modelId="{F02C4BF5-717E-452D-B43C-8518B6011609}" type="presParOf" srcId="{82A51EF5-5CC5-4A72-8A88-1A8CDD641D79}" destId="{3898FE52-A0E6-43AD-91D2-13549F8AE10E}" srcOrd="0" destOrd="0" presId="urn:microsoft.com/office/officeart/2005/8/layout/list1"/>
    <dgm:cxn modelId="{2A98A4EB-50AC-4AA0-B0FD-4A0B5F2827E9}" type="presParOf" srcId="{82A51EF5-5CC5-4A72-8A88-1A8CDD641D79}" destId="{8E8F6ECC-C506-4E7C-B46F-25F81DC9D105}" srcOrd="1" destOrd="0" presId="urn:microsoft.com/office/officeart/2005/8/layout/list1"/>
    <dgm:cxn modelId="{07F7C9AB-BB0B-45E4-9A39-CDCD3D1BC7E8}" type="presParOf" srcId="{828076BE-1365-476E-BAE9-E09164A1E7F9}" destId="{2877270A-ED6F-4D57-91A4-2E4493CA9220}" srcOrd="1" destOrd="0" presId="urn:microsoft.com/office/officeart/2005/8/layout/list1"/>
    <dgm:cxn modelId="{F4A8F454-949C-43A8-8F03-0C42F66C5E4E}" type="presParOf" srcId="{828076BE-1365-476E-BAE9-E09164A1E7F9}" destId="{07C367E3-9679-4D4E-85AA-9C3A9F562D29}" srcOrd="2" destOrd="0" presId="urn:microsoft.com/office/officeart/2005/8/layout/list1"/>
    <dgm:cxn modelId="{16C12683-F522-42F0-80D3-D69AF2D6A5F2}" type="presParOf" srcId="{828076BE-1365-476E-BAE9-E09164A1E7F9}" destId="{08AAC96C-E88C-40A0-AEC1-A8E04D60CD65}" srcOrd="3" destOrd="0" presId="urn:microsoft.com/office/officeart/2005/8/layout/list1"/>
    <dgm:cxn modelId="{7FA21114-DC07-4AF8-B2E3-A34919A28826}" type="presParOf" srcId="{828076BE-1365-476E-BAE9-E09164A1E7F9}" destId="{4C090B69-6EA8-4C88-B1FC-1313185550B4}" srcOrd="4" destOrd="0" presId="urn:microsoft.com/office/officeart/2005/8/layout/list1"/>
    <dgm:cxn modelId="{5C4F76A2-5226-4336-85F4-3255BF734153}" type="presParOf" srcId="{4C090B69-6EA8-4C88-B1FC-1313185550B4}" destId="{E3114D0E-02EF-4FB6-8CD8-4346B51E79FF}" srcOrd="0" destOrd="0" presId="urn:microsoft.com/office/officeart/2005/8/layout/list1"/>
    <dgm:cxn modelId="{DDCADB03-82DA-4187-A244-A68D5CC3C715}" type="presParOf" srcId="{4C090B69-6EA8-4C88-B1FC-1313185550B4}" destId="{4C10A496-FC54-44A9-83B7-C3EC1809CC8D}" srcOrd="1" destOrd="0" presId="urn:microsoft.com/office/officeart/2005/8/layout/list1"/>
    <dgm:cxn modelId="{DF9B0594-89FF-46E2-A2DF-6DF771B0E88D}" type="presParOf" srcId="{828076BE-1365-476E-BAE9-E09164A1E7F9}" destId="{62CA037F-78EB-477B-8616-B57D9DFC1824}" srcOrd="5" destOrd="0" presId="urn:microsoft.com/office/officeart/2005/8/layout/list1"/>
    <dgm:cxn modelId="{7440BE29-0167-4507-BCF9-FAE9D7551180}" type="presParOf" srcId="{828076BE-1365-476E-BAE9-E09164A1E7F9}" destId="{91CFB9F5-23B1-4A0C-8B9F-D467860CF8E5}" srcOrd="6" destOrd="0" presId="urn:microsoft.com/office/officeart/2005/8/layout/list1"/>
    <dgm:cxn modelId="{813FD969-FB76-4A56-8F3C-F0202A60ADE6}" type="presParOf" srcId="{828076BE-1365-476E-BAE9-E09164A1E7F9}" destId="{D6A50D7F-B4EA-4F2F-8F8B-125041D678DD}" srcOrd="7" destOrd="0" presId="urn:microsoft.com/office/officeart/2005/8/layout/list1"/>
    <dgm:cxn modelId="{C1F891F1-7E97-4223-918D-E8A8B70BBEE3}" type="presParOf" srcId="{828076BE-1365-476E-BAE9-E09164A1E7F9}" destId="{7A72C00F-7EA4-42C8-AB27-077B6796C786}" srcOrd="8" destOrd="0" presId="urn:microsoft.com/office/officeart/2005/8/layout/list1"/>
    <dgm:cxn modelId="{02EC9B68-1A74-454D-9586-F6EF0C0452EC}" type="presParOf" srcId="{7A72C00F-7EA4-42C8-AB27-077B6796C786}" destId="{1C20FA36-55A3-45D3-A596-55DE2E943098}" srcOrd="0" destOrd="0" presId="urn:microsoft.com/office/officeart/2005/8/layout/list1"/>
    <dgm:cxn modelId="{675F0245-C7F7-4712-9B39-D253C0F48C66}" type="presParOf" srcId="{7A72C00F-7EA4-42C8-AB27-077B6796C786}" destId="{F4A3D837-7789-4FBD-8B91-955A1B580AA6}" srcOrd="1" destOrd="0" presId="urn:microsoft.com/office/officeart/2005/8/layout/list1"/>
    <dgm:cxn modelId="{003B9777-A341-46FA-B57D-FF69852F3B5E}" type="presParOf" srcId="{828076BE-1365-476E-BAE9-E09164A1E7F9}" destId="{A6CA1C07-A4B1-45D8-A739-375E33F80051}" srcOrd="9" destOrd="0" presId="urn:microsoft.com/office/officeart/2005/8/layout/list1"/>
    <dgm:cxn modelId="{2CC65420-00D3-4198-9434-8FACF7C130EC}" type="presParOf" srcId="{828076BE-1365-476E-BAE9-E09164A1E7F9}" destId="{0DE40591-F03A-45DB-B86E-4E62DF840A91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25F218C3-F89D-4B00-8315-944479862A9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230E6F6F-0E40-48B8-84D6-13D2A9B8B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16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Рассказать про элементы </a:t>
            </a:r>
            <a:r>
              <a:rPr lang="ru-RU" dirty="0" smtClean="0"/>
              <a:t>ЖМД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Размер блока</a:t>
            </a:r>
            <a:r>
              <a:rPr lang="ru-RU" baseline="0" dirty="0" smtClean="0"/>
              <a:t> – 512 КБ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Кластер – несколько блоков</a:t>
            </a:r>
          </a:p>
          <a:p>
            <a:r>
              <a:rPr lang="ru-RU" dirty="0" smtClean="0"/>
              <a:t>Файл</a:t>
            </a:r>
            <a:r>
              <a:rPr lang="ru-RU" baseline="0" dirty="0" smtClean="0"/>
              <a:t> занимает целое число кластеров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Каждое устройство – какое</a:t>
            </a:r>
          </a:p>
          <a:p>
            <a:r>
              <a:rPr lang="ru-RU" dirty="0" smtClean="0"/>
              <a:t>Ввод: сканер, клавиатура, планшет, джойстик, мышь, трекбол, микрофон,</a:t>
            </a:r>
            <a:r>
              <a:rPr lang="ru-RU" baseline="0" dirty="0" smtClean="0"/>
              <a:t> </a:t>
            </a:r>
            <a:r>
              <a:rPr lang="en-US" baseline="0" dirty="0" smtClean="0"/>
              <a:t>web</a:t>
            </a:r>
            <a:r>
              <a:rPr lang="ru-RU" baseline="0" dirty="0" smtClean="0"/>
              <a:t>-камера</a:t>
            </a:r>
            <a:r>
              <a:rPr lang="en-US" baseline="0" dirty="0" smtClean="0"/>
              <a:t> (8)</a:t>
            </a:r>
          </a:p>
          <a:p>
            <a:r>
              <a:rPr lang="ru-RU" baseline="0" dirty="0" smtClean="0"/>
              <a:t>Вывод</a:t>
            </a:r>
            <a:r>
              <a:rPr lang="en-US" baseline="0" dirty="0" smtClean="0"/>
              <a:t>: </a:t>
            </a:r>
            <a:r>
              <a:rPr lang="ru-RU" baseline="0" dirty="0" smtClean="0"/>
              <a:t>проектор, монитор, принтер, колонки (4)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5157192"/>
            <a:ext cx="1981200" cy="15200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Информатика</a:t>
            </a:r>
          </a:p>
          <a:p>
            <a:pPr algn="ctr"/>
            <a:r>
              <a:rPr lang="ru-RU" dirty="0" smtClean="0"/>
              <a:t>10 класс</a:t>
            </a:r>
          </a:p>
          <a:p>
            <a:pPr algn="ctr"/>
            <a:r>
              <a:rPr lang="ru-RU" dirty="0" smtClean="0"/>
              <a:t>Углубленный уровень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Долговременная память</a:t>
            </a:r>
            <a:br>
              <a:rPr lang="ru-RU" sz="3200" dirty="0" smtClean="0"/>
            </a:br>
            <a:r>
              <a:rPr lang="ru-RU" sz="3200" dirty="0" smtClean="0"/>
              <a:t>Устройства ввода и вывода</a:t>
            </a: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3904456"/>
            <a:ext cx="5904656" cy="6983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cap="none" dirty="0" smtClean="0"/>
              <a:t>Компьютер</a:t>
            </a:r>
            <a:endParaRPr lang="ru-RU" sz="2400" cap="none" dirty="0"/>
          </a:p>
        </p:txBody>
      </p:sp>
      <p:pic>
        <p:nvPicPr>
          <p:cNvPr id="1026" name="Picture 2" descr="C:\Users\admin\Desktop\10251859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68" t="26152" r="45635" b="46633"/>
          <a:stretch/>
        </p:blipFill>
        <p:spPr bwMode="auto">
          <a:xfrm>
            <a:off x="323528" y="332656"/>
            <a:ext cx="1983779" cy="1656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90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600" dirty="0" smtClean="0"/>
              <a:t> </a:t>
            </a:r>
            <a:r>
              <a:rPr lang="ru-RU" sz="2600" dirty="0" smtClean="0"/>
              <a:t>энергонезависимая память, предназначенная для длительного хранения данных.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Долговременная (внешняя) память</a:t>
            </a: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643042" y="2936900"/>
          <a:ext cx="6096000" cy="3635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Жесткий магнитный диск</a:t>
            </a:r>
            <a:endParaRPr lang="ru-RU" dirty="0"/>
          </a:p>
        </p:txBody>
      </p:sp>
      <p:pic>
        <p:nvPicPr>
          <p:cNvPr id="12290" name="Picture 2" descr="http://kakustroen.ru/sites/default/files/styles/article_foto_590/public/kak-ustroen-zhestkiy-disk.jpg?itok=DwMs8W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714488"/>
            <a:ext cx="5565517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Форматирование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600" b="1" dirty="0" smtClean="0"/>
              <a:t>Низкоуровневое форматирование </a:t>
            </a:r>
            <a:r>
              <a:rPr lang="ru-RU" sz="2600" dirty="0" smtClean="0"/>
              <a:t>– создание дорожек, секторов, управляющей информации;</a:t>
            </a:r>
          </a:p>
          <a:p>
            <a:pPr algn="just"/>
            <a:endParaRPr lang="ru-RU" sz="2600" dirty="0" smtClean="0"/>
          </a:p>
          <a:p>
            <a:pPr algn="just"/>
            <a:r>
              <a:rPr lang="ru-RU" sz="2600" b="1" dirty="0" smtClean="0"/>
              <a:t>Разбиение на разделы </a:t>
            </a:r>
            <a:r>
              <a:rPr lang="ru-RU" sz="2600" dirty="0" smtClean="0"/>
              <a:t>– создание логических дисков (С</a:t>
            </a:r>
            <a:r>
              <a:rPr lang="en-US" sz="2600" dirty="0" smtClean="0"/>
              <a:t>:, D: </a:t>
            </a:r>
            <a:r>
              <a:rPr lang="ru-RU" sz="2600" dirty="0" smtClean="0"/>
              <a:t>и т.д.);</a:t>
            </a:r>
          </a:p>
          <a:p>
            <a:pPr algn="just"/>
            <a:endParaRPr lang="ru-RU" sz="2600" dirty="0" smtClean="0"/>
          </a:p>
          <a:p>
            <a:pPr algn="just"/>
            <a:r>
              <a:rPr lang="ru-RU" sz="2600" b="1" dirty="0" smtClean="0"/>
              <a:t>Высокоуровневое форматирование </a:t>
            </a:r>
            <a:r>
              <a:rPr lang="ru-RU" sz="2600" dirty="0" smtClean="0"/>
              <a:t>– определяет тип файловой системы (</a:t>
            </a:r>
            <a:r>
              <a:rPr lang="en-US" sz="2600" dirty="0" smtClean="0"/>
              <a:t>FAT32, NFTS </a:t>
            </a:r>
            <a:r>
              <a:rPr lang="ru-RU" sz="2600" dirty="0" smtClean="0"/>
              <a:t>и т.д.)</a:t>
            </a:r>
            <a:endParaRPr lang="ru-RU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ru-RU" sz="26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Низкоуровневое форматирование</a:t>
            </a:r>
            <a:endParaRPr lang="ru-RU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 l="25256" t="27344" r="25878" b="48242"/>
          <a:stretch>
            <a:fillRect/>
          </a:stretch>
        </p:blipFill>
        <p:spPr bwMode="auto">
          <a:xfrm>
            <a:off x="428596" y="3061375"/>
            <a:ext cx="8429684" cy="236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Зонная запись</a:t>
            </a: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21413" t="32226" r="26427" b="37500"/>
          <a:stretch>
            <a:fillRect/>
          </a:stretch>
        </p:blipFill>
        <p:spPr bwMode="auto">
          <a:xfrm>
            <a:off x="320287" y="2928934"/>
            <a:ext cx="853799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Высокоуровневое форматирование</a:t>
            </a: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3857652" cy="480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643051"/>
            <a:ext cx="3571900" cy="480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ru-RU" sz="26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Устройства ввода</a:t>
            </a:r>
            <a:r>
              <a:rPr lang="en-US" dirty="0" smtClean="0"/>
              <a:t>/</a:t>
            </a:r>
            <a:r>
              <a:rPr lang="ru-RU" dirty="0" smtClean="0"/>
              <a:t>Вывода</a:t>
            </a:r>
            <a:endParaRPr lang="ru-RU" dirty="0"/>
          </a:p>
        </p:txBody>
      </p:sp>
      <p:pic>
        <p:nvPicPr>
          <p:cNvPr id="6146" name="Picture 2" descr="Устройства ввода и вывода информации - презентация онлайн"/>
          <p:cNvPicPr>
            <a:picLocks noChangeAspect="1" noChangeArrowheads="1"/>
          </p:cNvPicPr>
          <p:nvPr/>
        </p:nvPicPr>
        <p:blipFill>
          <a:blip r:embed="rId3"/>
          <a:srcRect l="12451" t="35279" r="8447"/>
          <a:stretch>
            <a:fillRect/>
          </a:stretch>
        </p:blipFill>
        <p:spPr bwMode="auto">
          <a:xfrm>
            <a:off x="214282" y="1928802"/>
            <a:ext cx="8722643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Другая 2">
      <a:dk1>
        <a:sysClr val="windowText" lastClr="000000"/>
      </a:dk1>
      <a:lt1>
        <a:sysClr val="window" lastClr="FFFFFF"/>
      </a:lt1>
      <a:dk2>
        <a:srgbClr val="212745"/>
      </a:dk2>
      <a:lt2>
        <a:srgbClr val="FFFFFF"/>
      </a:lt2>
      <a:accent1>
        <a:srgbClr val="4FACF3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3387</TotalTime>
  <Words>146</Words>
  <Application>Microsoft Office PowerPoint</Application>
  <PresentationFormat>Экран (4:3)</PresentationFormat>
  <Paragraphs>34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Сетка</vt:lpstr>
      <vt:lpstr>Долговременная память Устройства ввода и вывода</vt:lpstr>
      <vt:lpstr>Долговременная (внешняя) память</vt:lpstr>
      <vt:lpstr>Жесткий магнитный диск</vt:lpstr>
      <vt:lpstr>Форматирование</vt:lpstr>
      <vt:lpstr>Низкоуровневое форматирование</vt:lpstr>
      <vt:lpstr>Зонная запись</vt:lpstr>
      <vt:lpstr>Высокоуровневое форматирование</vt:lpstr>
      <vt:lpstr>Устройства ввода/Вывода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информация</dc:title>
  <dc:creator>admin</dc:creator>
  <cp:lastModifiedBy>ученик</cp:lastModifiedBy>
  <cp:revision>204</cp:revision>
  <dcterms:created xsi:type="dcterms:W3CDTF">2019-09-01T16:55:17Z</dcterms:created>
  <dcterms:modified xsi:type="dcterms:W3CDTF">2020-04-08T06:10:16Z</dcterms:modified>
</cp:coreProperties>
</file>