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74" r:id="rId3"/>
    <p:sldId id="290" r:id="rId4"/>
    <p:sldId id="279" r:id="rId5"/>
    <p:sldId id="281" r:id="rId6"/>
    <p:sldId id="280" r:id="rId7"/>
    <p:sldId id="275" r:id="rId8"/>
    <p:sldId id="291" r:id="rId9"/>
    <p:sldId id="292" r:id="rId10"/>
    <p:sldId id="293" r:id="rId11"/>
    <p:sldId id="294" r:id="rId12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5842" autoAdjust="0"/>
  </p:normalViewPr>
  <p:slideViewPr>
    <p:cSldViewPr>
      <p:cViewPr varScale="1">
        <p:scale>
          <a:sx n="62" d="100"/>
          <a:sy n="62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13A6D-9986-44F1-8E44-3CD26376D8F4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8BB5106-264C-485A-ADEE-72A0C001A902}">
      <dgm:prSet phldrT="[Текст]"/>
      <dgm:spPr/>
      <dgm:t>
        <a:bodyPr/>
        <a:lstStyle/>
        <a:p>
          <a:r>
            <a:rPr lang="ru-RU" dirty="0" smtClean="0"/>
            <a:t>Звуковая волна</a:t>
          </a:r>
          <a:endParaRPr lang="ru-RU" dirty="0"/>
        </a:p>
      </dgm:t>
    </dgm:pt>
    <dgm:pt modelId="{3A30DC50-747F-4102-A78B-B439AB59C89C}" type="parTrans" cxnId="{4084BF4B-AEB5-42A4-9856-826728D9A42C}">
      <dgm:prSet/>
      <dgm:spPr/>
      <dgm:t>
        <a:bodyPr/>
        <a:lstStyle/>
        <a:p>
          <a:endParaRPr lang="ru-RU"/>
        </a:p>
      </dgm:t>
    </dgm:pt>
    <dgm:pt modelId="{3A6D84E6-4C49-4DB0-9C1B-B7D77DC3118D}" type="sibTrans" cxnId="{4084BF4B-AEB5-42A4-9856-826728D9A42C}">
      <dgm:prSet/>
      <dgm:spPr/>
      <dgm:t>
        <a:bodyPr/>
        <a:lstStyle/>
        <a:p>
          <a:endParaRPr lang="ru-RU"/>
        </a:p>
      </dgm:t>
    </dgm:pt>
    <dgm:pt modelId="{C7B10EF2-A387-477E-999D-81CA300C7EFC}">
      <dgm:prSet phldrT="[Текст]"/>
      <dgm:spPr/>
      <dgm:t>
        <a:bodyPr/>
        <a:lstStyle/>
        <a:p>
          <a:r>
            <a:rPr lang="ru-RU" dirty="0" smtClean="0"/>
            <a:t>Звуковая карта</a:t>
          </a:r>
          <a:endParaRPr lang="ru-RU" dirty="0"/>
        </a:p>
      </dgm:t>
    </dgm:pt>
    <dgm:pt modelId="{E05122BC-BEFD-457C-882E-E31397EEAA65}" type="parTrans" cxnId="{7BAECCE4-9E39-4414-8FEE-82027F5757DD}">
      <dgm:prSet/>
      <dgm:spPr/>
      <dgm:t>
        <a:bodyPr/>
        <a:lstStyle/>
        <a:p>
          <a:endParaRPr lang="ru-RU"/>
        </a:p>
      </dgm:t>
    </dgm:pt>
    <dgm:pt modelId="{5795B11E-C8D2-468C-AB05-FCB1CAB7845B}" type="sibTrans" cxnId="{7BAECCE4-9E39-4414-8FEE-82027F5757DD}">
      <dgm:prSet/>
      <dgm:spPr/>
      <dgm:t>
        <a:bodyPr/>
        <a:lstStyle/>
        <a:p>
          <a:endParaRPr lang="ru-RU"/>
        </a:p>
      </dgm:t>
    </dgm:pt>
    <dgm:pt modelId="{8690E2EE-8565-4278-8839-555F54BDC9B1}">
      <dgm:prSet phldrT="[Текст]"/>
      <dgm:spPr/>
      <dgm:t>
        <a:bodyPr/>
        <a:lstStyle/>
        <a:p>
          <a:r>
            <a:rPr lang="ru-RU" dirty="0" smtClean="0"/>
            <a:t>Микрофон</a:t>
          </a:r>
          <a:endParaRPr lang="ru-RU" dirty="0"/>
        </a:p>
      </dgm:t>
    </dgm:pt>
    <dgm:pt modelId="{24CF7469-BC1C-44DD-9BC1-0E7A92D71625}" type="parTrans" cxnId="{42E07C85-7004-4BB2-A968-8D4A49F9D0F3}">
      <dgm:prSet/>
      <dgm:spPr/>
      <dgm:t>
        <a:bodyPr/>
        <a:lstStyle/>
        <a:p>
          <a:endParaRPr lang="ru-RU"/>
        </a:p>
      </dgm:t>
    </dgm:pt>
    <dgm:pt modelId="{1976D943-E0B1-41EF-A415-23D36BD2090F}" type="sibTrans" cxnId="{42E07C85-7004-4BB2-A968-8D4A49F9D0F3}">
      <dgm:prSet/>
      <dgm:spPr/>
      <dgm:t>
        <a:bodyPr/>
        <a:lstStyle/>
        <a:p>
          <a:endParaRPr lang="ru-RU"/>
        </a:p>
      </dgm:t>
    </dgm:pt>
    <dgm:pt modelId="{8AFDE12D-0ADD-4868-AACA-AB78792FE1A5}">
      <dgm:prSet phldrT="[Текст]"/>
      <dgm:spPr/>
      <dgm:t>
        <a:bodyPr/>
        <a:lstStyle/>
        <a:p>
          <a:r>
            <a:rPr lang="ru-RU" dirty="0" smtClean="0"/>
            <a:t>Электрический сигнал</a:t>
          </a:r>
          <a:endParaRPr lang="ru-RU" dirty="0"/>
        </a:p>
      </dgm:t>
    </dgm:pt>
    <dgm:pt modelId="{24607A55-9F11-467C-8153-D7A512C3C21F}" type="parTrans" cxnId="{4471FE2B-3724-4869-9F38-B337545621CE}">
      <dgm:prSet/>
      <dgm:spPr/>
      <dgm:t>
        <a:bodyPr/>
        <a:lstStyle/>
        <a:p>
          <a:endParaRPr lang="ru-RU"/>
        </a:p>
      </dgm:t>
    </dgm:pt>
    <dgm:pt modelId="{494671CD-D41F-4759-AE72-DC93726020D8}" type="sibTrans" cxnId="{4471FE2B-3724-4869-9F38-B337545621CE}">
      <dgm:prSet/>
      <dgm:spPr/>
      <dgm:t>
        <a:bodyPr/>
        <a:lstStyle/>
        <a:p>
          <a:endParaRPr lang="ru-RU"/>
        </a:p>
      </dgm:t>
    </dgm:pt>
    <dgm:pt modelId="{0D1B9063-8C1B-4649-A22B-4E72C8948300}">
      <dgm:prSet phldrT="[Текст]"/>
      <dgm:spPr/>
      <dgm:t>
        <a:bodyPr/>
        <a:lstStyle/>
        <a:p>
          <a:r>
            <a:rPr lang="ru-RU" dirty="0" smtClean="0"/>
            <a:t>Цифровой код</a:t>
          </a:r>
          <a:endParaRPr lang="ru-RU" dirty="0"/>
        </a:p>
      </dgm:t>
    </dgm:pt>
    <dgm:pt modelId="{04656B69-0859-447E-BD72-FB668E31E569}" type="parTrans" cxnId="{B0261A33-2B4F-447A-A3E9-A411FBC9D37E}">
      <dgm:prSet/>
      <dgm:spPr/>
      <dgm:t>
        <a:bodyPr/>
        <a:lstStyle/>
        <a:p>
          <a:endParaRPr lang="ru-RU"/>
        </a:p>
      </dgm:t>
    </dgm:pt>
    <dgm:pt modelId="{3743EAF3-84BB-4611-B7AB-4C41488A5392}" type="sibTrans" cxnId="{B0261A33-2B4F-447A-A3E9-A411FBC9D37E}">
      <dgm:prSet/>
      <dgm:spPr/>
      <dgm:t>
        <a:bodyPr/>
        <a:lstStyle/>
        <a:p>
          <a:endParaRPr lang="ru-RU"/>
        </a:p>
      </dgm:t>
    </dgm:pt>
    <dgm:pt modelId="{8DC1D546-27DE-41B8-A48B-7D1E425D1E54}" type="pres">
      <dgm:prSet presAssocID="{7F913A6D-9986-44F1-8E44-3CD26376D8F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6E7EAA-68D5-4563-A977-87A58A9D02F9}" type="pres">
      <dgm:prSet presAssocID="{7F913A6D-9986-44F1-8E44-3CD26376D8F4}" presName="dummyMaxCanvas" presStyleCnt="0">
        <dgm:presLayoutVars/>
      </dgm:prSet>
      <dgm:spPr/>
    </dgm:pt>
    <dgm:pt modelId="{22B06CD7-D544-49BA-BC51-2BD8525C01B6}" type="pres">
      <dgm:prSet presAssocID="{7F913A6D-9986-44F1-8E44-3CD26376D8F4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C3D7A-B22A-4A8F-9BFA-6B463BE8EF3A}" type="pres">
      <dgm:prSet presAssocID="{7F913A6D-9986-44F1-8E44-3CD26376D8F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F4772-62A6-4FCE-A087-FF17ED226DDF}" type="pres">
      <dgm:prSet presAssocID="{7F913A6D-9986-44F1-8E44-3CD26376D8F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9B2EF-3088-4C7C-9041-B1F404CC01BF}" type="pres">
      <dgm:prSet presAssocID="{7F913A6D-9986-44F1-8E44-3CD26376D8F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3B1B0-FEBD-43F0-B0A9-AA56E26919E3}" type="pres">
      <dgm:prSet presAssocID="{7F913A6D-9986-44F1-8E44-3CD26376D8F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D1959-C62A-43D4-B0D5-295096441991}" type="pres">
      <dgm:prSet presAssocID="{7F913A6D-9986-44F1-8E44-3CD26376D8F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848472-7055-4843-93CE-CB10C6FD0B86}" type="pres">
      <dgm:prSet presAssocID="{7F913A6D-9986-44F1-8E44-3CD26376D8F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CDFCB-4212-4E6E-8042-474230CE6C2E}" type="pres">
      <dgm:prSet presAssocID="{7F913A6D-9986-44F1-8E44-3CD26376D8F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2956E-0054-4351-B695-98071D78775C}" type="pres">
      <dgm:prSet presAssocID="{7F913A6D-9986-44F1-8E44-3CD26376D8F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B1EAD-E78F-4253-8596-FD29451BF8BA}" type="pres">
      <dgm:prSet presAssocID="{7F913A6D-9986-44F1-8E44-3CD26376D8F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A4027-9947-46A6-83F4-0010BDA650AD}" type="pres">
      <dgm:prSet presAssocID="{7F913A6D-9986-44F1-8E44-3CD26376D8F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6CACA-C26E-4E2C-BA44-68EBDB507F5C}" type="pres">
      <dgm:prSet presAssocID="{7F913A6D-9986-44F1-8E44-3CD26376D8F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55F36-0EA2-48AF-922A-87E3734D1919}" type="pres">
      <dgm:prSet presAssocID="{7F913A6D-9986-44F1-8E44-3CD26376D8F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B7241-4F46-45D0-B6EE-ACB7105E4D4A}" type="pres">
      <dgm:prSet presAssocID="{7F913A6D-9986-44F1-8E44-3CD26376D8F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764F9F-AEDD-4A03-9CDA-AD8A27EE2EB7}" type="presOf" srcId="{78BB5106-264C-485A-ADEE-72A0C001A902}" destId="{EAAB1EAD-E78F-4253-8596-FD29451BF8BA}" srcOrd="1" destOrd="0" presId="urn:microsoft.com/office/officeart/2005/8/layout/vProcess5"/>
    <dgm:cxn modelId="{4471FE2B-3724-4869-9F38-B337545621CE}" srcId="{7F913A6D-9986-44F1-8E44-3CD26376D8F4}" destId="{8AFDE12D-0ADD-4868-AACA-AB78792FE1A5}" srcOrd="2" destOrd="0" parTransId="{24607A55-9F11-467C-8153-D7A512C3C21F}" sibTransId="{494671CD-D41F-4759-AE72-DC93726020D8}"/>
    <dgm:cxn modelId="{A76060B6-9873-4206-B566-039E67E465AC}" type="presOf" srcId="{3A6D84E6-4C49-4DB0-9C1B-B7D77DC3118D}" destId="{3B2D1959-C62A-43D4-B0D5-295096441991}" srcOrd="0" destOrd="0" presId="urn:microsoft.com/office/officeart/2005/8/layout/vProcess5"/>
    <dgm:cxn modelId="{41735689-462F-4E29-A41B-D4FDC0A708A8}" type="presOf" srcId="{8AFDE12D-0ADD-4868-AACA-AB78792FE1A5}" destId="{6236CACA-C26E-4E2C-BA44-68EBDB507F5C}" srcOrd="1" destOrd="0" presId="urn:microsoft.com/office/officeart/2005/8/layout/vProcess5"/>
    <dgm:cxn modelId="{153A8794-23D0-4EA3-AFC3-BFCE419D9462}" type="presOf" srcId="{78BB5106-264C-485A-ADEE-72A0C001A902}" destId="{22B06CD7-D544-49BA-BC51-2BD8525C01B6}" srcOrd="0" destOrd="0" presId="urn:microsoft.com/office/officeart/2005/8/layout/vProcess5"/>
    <dgm:cxn modelId="{536F3FED-4685-459B-8D72-647ADFE1B952}" type="presOf" srcId="{0D1B9063-8C1B-4649-A22B-4E72C8948300}" destId="{CBFB7241-4F46-45D0-B6EE-ACB7105E4D4A}" srcOrd="1" destOrd="0" presId="urn:microsoft.com/office/officeart/2005/8/layout/vProcess5"/>
    <dgm:cxn modelId="{A37E0EF5-BBDE-4E13-A9E1-68BD95AE77B1}" type="presOf" srcId="{8AFDE12D-0ADD-4868-AACA-AB78792FE1A5}" destId="{E98F4772-62A6-4FCE-A087-FF17ED226DDF}" srcOrd="0" destOrd="0" presId="urn:microsoft.com/office/officeart/2005/8/layout/vProcess5"/>
    <dgm:cxn modelId="{4084BF4B-AEB5-42A4-9856-826728D9A42C}" srcId="{7F913A6D-9986-44F1-8E44-3CD26376D8F4}" destId="{78BB5106-264C-485A-ADEE-72A0C001A902}" srcOrd="0" destOrd="0" parTransId="{3A30DC50-747F-4102-A78B-B439AB59C89C}" sibTransId="{3A6D84E6-4C49-4DB0-9C1B-B7D77DC3118D}"/>
    <dgm:cxn modelId="{A0C60975-1F76-4799-A30A-205C5CCDD340}" type="presOf" srcId="{0D1B9063-8C1B-4649-A22B-4E72C8948300}" destId="{62D3B1B0-FEBD-43F0-B0A9-AA56E26919E3}" srcOrd="0" destOrd="0" presId="urn:microsoft.com/office/officeart/2005/8/layout/vProcess5"/>
    <dgm:cxn modelId="{68088080-0F83-4356-B75E-82705EAF90C9}" type="presOf" srcId="{7F913A6D-9986-44F1-8E44-3CD26376D8F4}" destId="{8DC1D546-27DE-41B8-A48B-7D1E425D1E54}" srcOrd="0" destOrd="0" presId="urn:microsoft.com/office/officeart/2005/8/layout/vProcess5"/>
    <dgm:cxn modelId="{42E07C85-7004-4BB2-A968-8D4A49F9D0F3}" srcId="{7F913A6D-9986-44F1-8E44-3CD26376D8F4}" destId="{8690E2EE-8565-4278-8839-555F54BDC9B1}" srcOrd="1" destOrd="0" parTransId="{24CF7469-BC1C-44DD-9BC1-0E7A92D71625}" sibTransId="{1976D943-E0B1-41EF-A415-23D36BD2090F}"/>
    <dgm:cxn modelId="{826AC602-ABFC-4829-AF0D-9FC3A1E5E6BC}" type="presOf" srcId="{C7B10EF2-A387-477E-999D-81CA300C7EFC}" destId="{BD455F36-0EA2-48AF-922A-87E3734D1919}" srcOrd="1" destOrd="0" presId="urn:microsoft.com/office/officeart/2005/8/layout/vProcess5"/>
    <dgm:cxn modelId="{EF03CC35-9D1F-481F-A002-E0EEF5FD3A9F}" type="presOf" srcId="{5795B11E-C8D2-468C-AB05-FCB1CAB7845B}" destId="{7582956E-0054-4351-B695-98071D78775C}" srcOrd="0" destOrd="0" presId="urn:microsoft.com/office/officeart/2005/8/layout/vProcess5"/>
    <dgm:cxn modelId="{8359CC6F-6EDE-46DA-BEA9-4C603FF1ACE5}" type="presOf" srcId="{C7B10EF2-A387-477E-999D-81CA300C7EFC}" destId="{A6C9B2EF-3088-4C7C-9041-B1F404CC01BF}" srcOrd="0" destOrd="0" presId="urn:microsoft.com/office/officeart/2005/8/layout/vProcess5"/>
    <dgm:cxn modelId="{F73ADC07-B67A-4E62-9388-DD9543B4A1B8}" type="presOf" srcId="{8690E2EE-8565-4278-8839-555F54BDC9B1}" destId="{D83C3D7A-B22A-4A8F-9BFA-6B463BE8EF3A}" srcOrd="0" destOrd="0" presId="urn:microsoft.com/office/officeart/2005/8/layout/vProcess5"/>
    <dgm:cxn modelId="{7BAECCE4-9E39-4414-8FEE-82027F5757DD}" srcId="{7F913A6D-9986-44F1-8E44-3CD26376D8F4}" destId="{C7B10EF2-A387-477E-999D-81CA300C7EFC}" srcOrd="3" destOrd="0" parTransId="{E05122BC-BEFD-457C-882E-E31397EEAA65}" sibTransId="{5795B11E-C8D2-468C-AB05-FCB1CAB7845B}"/>
    <dgm:cxn modelId="{EA4843DF-403A-4963-AC21-8DD9B2ED2BCD}" type="presOf" srcId="{1976D943-E0B1-41EF-A415-23D36BD2090F}" destId="{07848472-7055-4843-93CE-CB10C6FD0B86}" srcOrd="0" destOrd="0" presId="urn:microsoft.com/office/officeart/2005/8/layout/vProcess5"/>
    <dgm:cxn modelId="{EEEA744D-9938-494C-B4E5-3AF94DD88CEA}" type="presOf" srcId="{8690E2EE-8565-4278-8839-555F54BDC9B1}" destId="{59FA4027-9947-46A6-83F4-0010BDA650AD}" srcOrd="1" destOrd="0" presId="urn:microsoft.com/office/officeart/2005/8/layout/vProcess5"/>
    <dgm:cxn modelId="{FB3A73B5-C720-4759-ABC4-C0927AC754F7}" type="presOf" srcId="{494671CD-D41F-4759-AE72-DC93726020D8}" destId="{975CDFCB-4212-4E6E-8042-474230CE6C2E}" srcOrd="0" destOrd="0" presId="urn:microsoft.com/office/officeart/2005/8/layout/vProcess5"/>
    <dgm:cxn modelId="{B0261A33-2B4F-447A-A3E9-A411FBC9D37E}" srcId="{7F913A6D-9986-44F1-8E44-3CD26376D8F4}" destId="{0D1B9063-8C1B-4649-A22B-4E72C8948300}" srcOrd="4" destOrd="0" parTransId="{04656B69-0859-447E-BD72-FB668E31E569}" sibTransId="{3743EAF3-84BB-4611-B7AB-4C41488A5392}"/>
    <dgm:cxn modelId="{0F09E42F-457D-45A9-8D85-8C1B89512B56}" type="presParOf" srcId="{8DC1D546-27DE-41B8-A48B-7D1E425D1E54}" destId="{436E7EAA-68D5-4563-A977-87A58A9D02F9}" srcOrd="0" destOrd="0" presId="urn:microsoft.com/office/officeart/2005/8/layout/vProcess5"/>
    <dgm:cxn modelId="{BCB3A53B-D9F1-4ECF-A256-9F0D42AF1B3F}" type="presParOf" srcId="{8DC1D546-27DE-41B8-A48B-7D1E425D1E54}" destId="{22B06CD7-D544-49BA-BC51-2BD8525C01B6}" srcOrd="1" destOrd="0" presId="urn:microsoft.com/office/officeart/2005/8/layout/vProcess5"/>
    <dgm:cxn modelId="{6D0B1381-FF1B-437D-B653-3622A62CA594}" type="presParOf" srcId="{8DC1D546-27DE-41B8-A48B-7D1E425D1E54}" destId="{D83C3D7A-B22A-4A8F-9BFA-6B463BE8EF3A}" srcOrd="2" destOrd="0" presId="urn:microsoft.com/office/officeart/2005/8/layout/vProcess5"/>
    <dgm:cxn modelId="{71129DC3-8396-4272-BB54-0BF15A51854A}" type="presParOf" srcId="{8DC1D546-27DE-41B8-A48B-7D1E425D1E54}" destId="{E98F4772-62A6-4FCE-A087-FF17ED226DDF}" srcOrd="3" destOrd="0" presId="urn:microsoft.com/office/officeart/2005/8/layout/vProcess5"/>
    <dgm:cxn modelId="{58A2FBC1-F317-44E5-9359-1273520F93B7}" type="presParOf" srcId="{8DC1D546-27DE-41B8-A48B-7D1E425D1E54}" destId="{A6C9B2EF-3088-4C7C-9041-B1F404CC01BF}" srcOrd="4" destOrd="0" presId="urn:microsoft.com/office/officeart/2005/8/layout/vProcess5"/>
    <dgm:cxn modelId="{3F2A7A2C-A693-4E6F-A657-48246FF77B21}" type="presParOf" srcId="{8DC1D546-27DE-41B8-A48B-7D1E425D1E54}" destId="{62D3B1B0-FEBD-43F0-B0A9-AA56E26919E3}" srcOrd="5" destOrd="0" presId="urn:microsoft.com/office/officeart/2005/8/layout/vProcess5"/>
    <dgm:cxn modelId="{69838F62-C6B7-4EA5-B525-4F110DC3F342}" type="presParOf" srcId="{8DC1D546-27DE-41B8-A48B-7D1E425D1E54}" destId="{3B2D1959-C62A-43D4-B0D5-295096441991}" srcOrd="6" destOrd="0" presId="urn:microsoft.com/office/officeart/2005/8/layout/vProcess5"/>
    <dgm:cxn modelId="{CBC494C2-4B02-49BD-B603-5FAE19A9BB8E}" type="presParOf" srcId="{8DC1D546-27DE-41B8-A48B-7D1E425D1E54}" destId="{07848472-7055-4843-93CE-CB10C6FD0B86}" srcOrd="7" destOrd="0" presId="urn:microsoft.com/office/officeart/2005/8/layout/vProcess5"/>
    <dgm:cxn modelId="{A68C1CC0-AB78-45C8-9FD2-C3D16E98DAB0}" type="presParOf" srcId="{8DC1D546-27DE-41B8-A48B-7D1E425D1E54}" destId="{975CDFCB-4212-4E6E-8042-474230CE6C2E}" srcOrd="8" destOrd="0" presId="urn:microsoft.com/office/officeart/2005/8/layout/vProcess5"/>
    <dgm:cxn modelId="{68180AE2-62C2-45AA-992E-1BE98E2DA4F9}" type="presParOf" srcId="{8DC1D546-27DE-41B8-A48B-7D1E425D1E54}" destId="{7582956E-0054-4351-B695-98071D78775C}" srcOrd="9" destOrd="0" presId="urn:microsoft.com/office/officeart/2005/8/layout/vProcess5"/>
    <dgm:cxn modelId="{426F5124-95B5-4A00-B798-A7D5E28B91A0}" type="presParOf" srcId="{8DC1D546-27DE-41B8-A48B-7D1E425D1E54}" destId="{EAAB1EAD-E78F-4253-8596-FD29451BF8BA}" srcOrd="10" destOrd="0" presId="urn:microsoft.com/office/officeart/2005/8/layout/vProcess5"/>
    <dgm:cxn modelId="{4045B98B-22CD-45F4-AD49-118B0C22DF86}" type="presParOf" srcId="{8DC1D546-27DE-41B8-A48B-7D1E425D1E54}" destId="{59FA4027-9947-46A6-83F4-0010BDA650AD}" srcOrd="11" destOrd="0" presId="urn:microsoft.com/office/officeart/2005/8/layout/vProcess5"/>
    <dgm:cxn modelId="{3E856303-EC84-4EA4-8833-82CB7FFC8E7E}" type="presParOf" srcId="{8DC1D546-27DE-41B8-A48B-7D1E425D1E54}" destId="{6236CACA-C26E-4E2C-BA44-68EBDB507F5C}" srcOrd="12" destOrd="0" presId="urn:microsoft.com/office/officeart/2005/8/layout/vProcess5"/>
    <dgm:cxn modelId="{A1245837-B2FE-4E43-AB8B-D9CD127F12C4}" type="presParOf" srcId="{8DC1D546-27DE-41B8-A48B-7D1E425D1E54}" destId="{BD455F36-0EA2-48AF-922A-87E3734D1919}" srcOrd="13" destOrd="0" presId="urn:microsoft.com/office/officeart/2005/8/layout/vProcess5"/>
    <dgm:cxn modelId="{329CB491-2F71-4EC6-A41A-BB7C2CA82F10}" type="presParOf" srcId="{8DC1D546-27DE-41B8-A48B-7D1E425D1E54}" destId="{CBFB7241-4F46-45D0-B6EE-ACB7105E4D4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29F819-C54C-40AE-B1BB-288AFF6B6A18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6EBE04BC-2D11-4C7F-886F-0F1A10C8BDC2}">
      <dgm:prSet phldrT="[Текст]"/>
      <dgm:spPr/>
      <dgm:t>
        <a:bodyPr/>
        <a:lstStyle/>
        <a:p>
          <a:r>
            <a:rPr lang="ru-RU" b="1" dirty="0" smtClean="0"/>
            <a:t>Набор команд</a:t>
          </a:r>
        </a:p>
        <a:p>
          <a:r>
            <a:rPr lang="ru-RU" dirty="0" smtClean="0"/>
            <a:t>- Нота</a:t>
          </a:r>
          <a:r>
            <a:rPr lang="en-US" dirty="0" smtClean="0"/>
            <a:t>;</a:t>
          </a:r>
          <a:endParaRPr lang="ru-RU" dirty="0" smtClean="0"/>
        </a:p>
        <a:p>
          <a:r>
            <a:rPr lang="en-US" dirty="0" smtClean="0"/>
            <a:t>- </a:t>
          </a:r>
          <a:r>
            <a:rPr lang="ru-RU" dirty="0" smtClean="0"/>
            <a:t>Длительность</a:t>
          </a:r>
          <a:r>
            <a:rPr lang="en-US" dirty="0" smtClean="0"/>
            <a:t>;</a:t>
          </a:r>
          <a:endParaRPr lang="ru-RU" dirty="0" smtClean="0"/>
        </a:p>
        <a:p>
          <a:r>
            <a:rPr lang="en-US" dirty="0" smtClean="0"/>
            <a:t>- </a:t>
          </a:r>
          <a:r>
            <a:rPr lang="ru-RU" dirty="0" smtClean="0"/>
            <a:t>Инструмент</a:t>
          </a:r>
          <a:r>
            <a:rPr lang="en-US" dirty="0" smtClean="0"/>
            <a:t>.</a:t>
          </a:r>
          <a:endParaRPr lang="ru-RU" dirty="0"/>
        </a:p>
      </dgm:t>
    </dgm:pt>
    <dgm:pt modelId="{CD61E790-6109-4711-864E-2A094EF8FB52}" type="parTrans" cxnId="{DEA4CAFE-0ACF-4ADA-AB8D-5BD497C85304}">
      <dgm:prSet/>
      <dgm:spPr/>
      <dgm:t>
        <a:bodyPr/>
        <a:lstStyle/>
        <a:p>
          <a:endParaRPr lang="ru-RU"/>
        </a:p>
      </dgm:t>
    </dgm:pt>
    <dgm:pt modelId="{BCB0EB1A-3C24-4774-81BE-61F1B5367DA6}" type="sibTrans" cxnId="{DEA4CAFE-0ACF-4ADA-AB8D-5BD497C85304}">
      <dgm:prSet/>
      <dgm:spPr/>
      <dgm:t>
        <a:bodyPr/>
        <a:lstStyle/>
        <a:p>
          <a:endParaRPr lang="ru-RU"/>
        </a:p>
      </dgm:t>
    </dgm:pt>
    <dgm:pt modelId="{BC5C5575-28CA-47AF-B98F-01920028B6A2}">
      <dgm:prSet phldrT="[Текст]"/>
      <dgm:spPr/>
      <dgm:t>
        <a:bodyPr/>
        <a:lstStyle/>
        <a:p>
          <a:r>
            <a:rPr lang="ru-RU" dirty="0" smtClean="0"/>
            <a:t>Секвенсор</a:t>
          </a:r>
          <a:endParaRPr lang="ru-RU" dirty="0"/>
        </a:p>
      </dgm:t>
    </dgm:pt>
    <dgm:pt modelId="{6B5B9CFF-BC61-4835-8DB4-5A5633D79A64}" type="parTrans" cxnId="{88A0DCD6-A3CA-4D9A-8634-E297963D1D91}">
      <dgm:prSet/>
      <dgm:spPr/>
      <dgm:t>
        <a:bodyPr/>
        <a:lstStyle/>
        <a:p>
          <a:endParaRPr lang="ru-RU"/>
        </a:p>
      </dgm:t>
    </dgm:pt>
    <dgm:pt modelId="{3EAE0C61-3ACC-4B9C-9FA3-C16D2CB1DA5D}" type="sibTrans" cxnId="{88A0DCD6-A3CA-4D9A-8634-E297963D1D91}">
      <dgm:prSet/>
      <dgm:spPr/>
      <dgm:t>
        <a:bodyPr/>
        <a:lstStyle/>
        <a:p>
          <a:endParaRPr lang="ru-RU"/>
        </a:p>
      </dgm:t>
    </dgm:pt>
    <dgm:pt modelId="{5687B216-11A3-40EC-906C-D5486CADB759}">
      <dgm:prSet phldrT="[Текст]"/>
      <dgm:spPr/>
      <dgm:t>
        <a:bodyPr/>
        <a:lstStyle/>
        <a:p>
          <a:r>
            <a:rPr lang="ru-RU" dirty="0" smtClean="0"/>
            <a:t>Звук</a:t>
          </a:r>
          <a:endParaRPr lang="ru-RU" dirty="0"/>
        </a:p>
      </dgm:t>
    </dgm:pt>
    <dgm:pt modelId="{4704ECBF-4D75-4AEF-BABE-C36D08A776A2}" type="parTrans" cxnId="{EE1AD045-19CD-4159-B823-70A24D566984}">
      <dgm:prSet/>
      <dgm:spPr/>
      <dgm:t>
        <a:bodyPr/>
        <a:lstStyle/>
        <a:p>
          <a:endParaRPr lang="ru-RU"/>
        </a:p>
      </dgm:t>
    </dgm:pt>
    <dgm:pt modelId="{C9F62546-4C60-46F9-B877-FF63477B7BF6}" type="sibTrans" cxnId="{EE1AD045-19CD-4159-B823-70A24D566984}">
      <dgm:prSet/>
      <dgm:spPr/>
      <dgm:t>
        <a:bodyPr/>
        <a:lstStyle/>
        <a:p>
          <a:endParaRPr lang="ru-RU"/>
        </a:p>
      </dgm:t>
    </dgm:pt>
    <dgm:pt modelId="{82B65004-1C66-4403-87C6-1E32882397EC}" type="pres">
      <dgm:prSet presAssocID="{4A29F819-C54C-40AE-B1BB-288AFF6B6A18}" presName="Name0" presStyleCnt="0">
        <dgm:presLayoutVars>
          <dgm:dir/>
          <dgm:resizeHandles val="exact"/>
        </dgm:presLayoutVars>
      </dgm:prSet>
      <dgm:spPr/>
    </dgm:pt>
    <dgm:pt modelId="{D74B9A19-A565-415D-8647-5DAD1BA1ADF5}" type="pres">
      <dgm:prSet presAssocID="{6EBE04BC-2D11-4C7F-886F-0F1A10C8BDC2}" presName="node" presStyleLbl="node1" presStyleIdx="0" presStyleCnt="3" custScaleY="148089">
        <dgm:presLayoutVars>
          <dgm:bulletEnabled val="1"/>
        </dgm:presLayoutVars>
      </dgm:prSet>
      <dgm:spPr/>
    </dgm:pt>
    <dgm:pt modelId="{A771EFB6-95D4-4E25-AB30-7B8C902EA25C}" type="pres">
      <dgm:prSet presAssocID="{BCB0EB1A-3C24-4774-81BE-61F1B5367DA6}" presName="sibTrans" presStyleLbl="sibTrans2D1" presStyleIdx="0" presStyleCnt="2"/>
      <dgm:spPr/>
    </dgm:pt>
    <dgm:pt modelId="{40128D3B-588C-4E1E-A121-ACB7BC5F4F2D}" type="pres">
      <dgm:prSet presAssocID="{BCB0EB1A-3C24-4774-81BE-61F1B5367DA6}" presName="connectorText" presStyleLbl="sibTrans2D1" presStyleIdx="0" presStyleCnt="2"/>
      <dgm:spPr/>
    </dgm:pt>
    <dgm:pt modelId="{60B8EEA7-21ED-47D9-8FCF-659D7E1DB660}" type="pres">
      <dgm:prSet presAssocID="{BC5C5575-28CA-47AF-B98F-01920028B6A2}" presName="node" presStyleLbl="node1" presStyleIdx="1" presStyleCnt="3" custScaleY="148089" custLinFactNeighborX="1043" custLinFactNeighborY="417">
        <dgm:presLayoutVars>
          <dgm:bulletEnabled val="1"/>
        </dgm:presLayoutVars>
      </dgm:prSet>
      <dgm:spPr/>
    </dgm:pt>
    <dgm:pt modelId="{AE942EB9-27A1-4909-8F57-A4DF59171B74}" type="pres">
      <dgm:prSet presAssocID="{3EAE0C61-3ACC-4B9C-9FA3-C16D2CB1DA5D}" presName="sibTrans" presStyleLbl="sibTrans2D1" presStyleIdx="1" presStyleCnt="2"/>
      <dgm:spPr/>
    </dgm:pt>
    <dgm:pt modelId="{69744026-5F44-4ABA-9C16-15C61359898C}" type="pres">
      <dgm:prSet presAssocID="{3EAE0C61-3ACC-4B9C-9FA3-C16D2CB1DA5D}" presName="connectorText" presStyleLbl="sibTrans2D1" presStyleIdx="1" presStyleCnt="2"/>
      <dgm:spPr/>
    </dgm:pt>
    <dgm:pt modelId="{F33D0399-BFF5-46EB-903B-63C463BDA691}" type="pres">
      <dgm:prSet presAssocID="{5687B216-11A3-40EC-906C-D5486CADB759}" presName="node" presStyleLbl="node1" presStyleIdx="2" presStyleCnt="3" custScaleY="148089">
        <dgm:presLayoutVars>
          <dgm:bulletEnabled val="1"/>
        </dgm:presLayoutVars>
      </dgm:prSet>
      <dgm:spPr/>
    </dgm:pt>
  </dgm:ptLst>
  <dgm:cxnLst>
    <dgm:cxn modelId="{246D8F0B-107A-48B8-A59E-DA0C66EED96E}" type="presOf" srcId="{BC5C5575-28CA-47AF-B98F-01920028B6A2}" destId="{60B8EEA7-21ED-47D9-8FCF-659D7E1DB660}" srcOrd="0" destOrd="0" presId="urn:microsoft.com/office/officeart/2005/8/layout/process1"/>
    <dgm:cxn modelId="{B4D6258E-7E88-4E36-887B-63E41406338F}" type="presOf" srcId="{3EAE0C61-3ACC-4B9C-9FA3-C16D2CB1DA5D}" destId="{AE942EB9-27A1-4909-8F57-A4DF59171B74}" srcOrd="0" destOrd="0" presId="urn:microsoft.com/office/officeart/2005/8/layout/process1"/>
    <dgm:cxn modelId="{DEA4CAFE-0ACF-4ADA-AB8D-5BD497C85304}" srcId="{4A29F819-C54C-40AE-B1BB-288AFF6B6A18}" destId="{6EBE04BC-2D11-4C7F-886F-0F1A10C8BDC2}" srcOrd="0" destOrd="0" parTransId="{CD61E790-6109-4711-864E-2A094EF8FB52}" sibTransId="{BCB0EB1A-3C24-4774-81BE-61F1B5367DA6}"/>
    <dgm:cxn modelId="{88A0DCD6-A3CA-4D9A-8634-E297963D1D91}" srcId="{4A29F819-C54C-40AE-B1BB-288AFF6B6A18}" destId="{BC5C5575-28CA-47AF-B98F-01920028B6A2}" srcOrd="1" destOrd="0" parTransId="{6B5B9CFF-BC61-4835-8DB4-5A5633D79A64}" sibTransId="{3EAE0C61-3ACC-4B9C-9FA3-C16D2CB1DA5D}"/>
    <dgm:cxn modelId="{22A09399-21B2-4124-80F0-995DBF0F07A8}" type="presOf" srcId="{4A29F819-C54C-40AE-B1BB-288AFF6B6A18}" destId="{82B65004-1C66-4403-87C6-1E32882397EC}" srcOrd="0" destOrd="0" presId="urn:microsoft.com/office/officeart/2005/8/layout/process1"/>
    <dgm:cxn modelId="{41800CD9-B782-44EC-8A18-8BFC64C5624D}" type="presOf" srcId="{5687B216-11A3-40EC-906C-D5486CADB759}" destId="{F33D0399-BFF5-46EB-903B-63C463BDA691}" srcOrd="0" destOrd="0" presId="urn:microsoft.com/office/officeart/2005/8/layout/process1"/>
    <dgm:cxn modelId="{4BCE9258-4CEA-45FB-AF07-AAEFB77D627A}" type="presOf" srcId="{BCB0EB1A-3C24-4774-81BE-61F1B5367DA6}" destId="{40128D3B-588C-4E1E-A121-ACB7BC5F4F2D}" srcOrd="1" destOrd="0" presId="urn:microsoft.com/office/officeart/2005/8/layout/process1"/>
    <dgm:cxn modelId="{B1B1D18F-9B02-4B98-82A0-62E79F142C3C}" type="presOf" srcId="{3EAE0C61-3ACC-4B9C-9FA3-C16D2CB1DA5D}" destId="{69744026-5F44-4ABA-9C16-15C61359898C}" srcOrd="1" destOrd="0" presId="urn:microsoft.com/office/officeart/2005/8/layout/process1"/>
    <dgm:cxn modelId="{F1375152-8C07-4E70-A0D5-BF330988A28F}" type="presOf" srcId="{BCB0EB1A-3C24-4774-81BE-61F1B5367DA6}" destId="{A771EFB6-95D4-4E25-AB30-7B8C902EA25C}" srcOrd="0" destOrd="0" presId="urn:microsoft.com/office/officeart/2005/8/layout/process1"/>
    <dgm:cxn modelId="{EE1AD045-19CD-4159-B823-70A24D566984}" srcId="{4A29F819-C54C-40AE-B1BB-288AFF6B6A18}" destId="{5687B216-11A3-40EC-906C-D5486CADB759}" srcOrd="2" destOrd="0" parTransId="{4704ECBF-4D75-4AEF-BABE-C36D08A776A2}" sibTransId="{C9F62546-4C60-46F9-B877-FF63477B7BF6}"/>
    <dgm:cxn modelId="{E840A221-6C7B-4A2D-B639-DC875BDF6A0D}" type="presOf" srcId="{6EBE04BC-2D11-4C7F-886F-0F1A10C8BDC2}" destId="{D74B9A19-A565-415D-8647-5DAD1BA1ADF5}" srcOrd="0" destOrd="0" presId="urn:microsoft.com/office/officeart/2005/8/layout/process1"/>
    <dgm:cxn modelId="{FDD613DD-CECD-465E-8F7F-FBD0EC1DEC81}" type="presParOf" srcId="{82B65004-1C66-4403-87C6-1E32882397EC}" destId="{D74B9A19-A565-415D-8647-5DAD1BA1ADF5}" srcOrd="0" destOrd="0" presId="urn:microsoft.com/office/officeart/2005/8/layout/process1"/>
    <dgm:cxn modelId="{A1279DA3-5E19-4818-84A9-D73595826C6D}" type="presParOf" srcId="{82B65004-1C66-4403-87C6-1E32882397EC}" destId="{A771EFB6-95D4-4E25-AB30-7B8C902EA25C}" srcOrd="1" destOrd="0" presId="urn:microsoft.com/office/officeart/2005/8/layout/process1"/>
    <dgm:cxn modelId="{470F5C32-063D-44EA-BFED-90F388A26F93}" type="presParOf" srcId="{A771EFB6-95D4-4E25-AB30-7B8C902EA25C}" destId="{40128D3B-588C-4E1E-A121-ACB7BC5F4F2D}" srcOrd="0" destOrd="0" presId="urn:microsoft.com/office/officeart/2005/8/layout/process1"/>
    <dgm:cxn modelId="{3913D8ED-B8D9-4763-9DD6-994277A8B9E4}" type="presParOf" srcId="{82B65004-1C66-4403-87C6-1E32882397EC}" destId="{60B8EEA7-21ED-47D9-8FCF-659D7E1DB660}" srcOrd="2" destOrd="0" presId="urn:microsoft.com/office/officeart/2005/8/layout/process1"/>
    <dgm:cxn modelId="{BAAFC9F1-AF92-405C-A180-483DA404866F}" type="presParOf" srcId="{82B65004-1C66-4403-87C6-1E32882397EC}" destId="{AE942EB9-27A1-4909-8F57-A4DF59171B74}" srcOrd="3" destOrd="0" presId="urn:microsoft.com/office/officeart/2005/8/layout/process1"/>
    <dgm:cxn modelId="{F4118E6E-4338-4BAC-9DBE-DEB91F8C9FF9}" type="presParOf" srcId="{AE942EB9-27A1-4909-8F57-A4DF59171B74}" destId="{69744026-5F44-4ABA-9C16-15C61359898C}" srcOrd="0" destOrd="0" presId="urn:microsoft.com/office/officeart/2005/8/layout/process1"/>
    <dgm:cxn modelId="{A7B67CC0-60AC-4D30-8652-428DE059A300}" type="presParOf" srcId="{82B65004-1C66-4403-87C6-1E32882397EC}" destId="{F33D0399-BFF5-46EB-903B-63C463BDA69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B06CD7-D544-49BA-BC51-2BD8525C01B6}">
      <dsp:nvSpPr>
        <dsp:cNvPr id="0" name=""/>
        <dsp:cNvSpPr/>
      </dsp:nvSpPr>
      <dsp:spPr>
        <a:xfrm>
          <a:off x="0" y="0"/>
          <a:ext cx="4950653" cy="7214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Звуковая волна</a:t>
          </a:r>
          <a:endParaRPr lang="ru-RU" sz="3000" kern="1200" dirty="0"/>
        </a:p>
      </dsp:txBody>
      <dsp:txXfrm>
        <a:off x="0" y="0"/>
        <a:ext cx="4130028" cy="721428"/>
      </dsp:txXfrm>
    </dsp:sp>
    <dsp:sp modelId="{D83C3D7A-B22A-4A8F-9BFA-6B463BE8EF3A}">
      <dsp:nvSpPr>
        <dsp:cNvPr id="0" name=""/>
        <dsp:cNvSpPr/>
      </dsp:nvSpPr>
      <dsp:spPr>
        <a:xfrm>
          <a:off x="369691" y="821627"/>
          <a:ext cx="4950653" cy="7214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Микрофон</a:t>
          </a:r>
          <a:endParaRPr lang="ru-RU" sz="3000" kern="1200" dirty="0"/>
        </a:p>
      </dsp:txBody>
      <dsp:txXfrm>
        <a:off x="369691" y="821627"/>
        <a:ext cx="4112033" cy="721428"/>
      </dsp:txXfrm>
    </dsp:sp>
    <dsp:sp modelId="{E98F4772-62A6-4FCE-A087-FF17ED226DDF}">
      <dsp:nvSpPr>
        <dsp:cNvPr id="0" name=""/>
        <dsp:cNvSpPr/>
      </dsp:nvSpPr>
      <dsp:spPr>
        <a:xfrm>
          <a:off x="739383" y="1643254"/>
          <a:ext cx="4950653" cy="7214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Электрический сигнал</a:t>
          </a:r>
          <a:endParaRPr lang="ru-RU" sz="3000" kern="1200" dirty="0"/>
        </a:p>
      </dsp:txBody>
      <dsp:txXfrm>
        <a:off x="739383" y="1643254"/>
        <a:ext cx="4112033" cy="721428"/>
      </dsp:txXfrm>
    </dsp:sp>
    <dsp:sp modelId="{A6C9B2EF-3088-4C7C-9041-B1F404CC01BF}">
      <dsp:nvSpPr>
        <dsp:cNvPr id="0" name=""/>
        <dsp:cNvSpPr/>
      </dsp:nvSpPr>
      <dsp:spPr>
        <a:xfrm>
          <a:off x="1109074" y="2464881"/>
          <a:ext cx="4950653" cy="7214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Звуковая карта</a:t>
          </a:r>
          <a:endParaRPr lang="ru-RU" sz="3000" kern="1200" dirty="0"/>
        </a:p>
      </dsp:txBody>
      <dsp:txXfrm>
        <a:off x="1109074" y="2464881"/>
        <a:ext cx="4112033" cy="721428"/>
      </dsp:txXfrm>
    </dsp:sp>
    <dsp:sp modelId="{62D3B1B0-FEBD-43F0-B0A9-AA56E26919E3}">
      <dsp:nvSpPr>
        <dsp:cNvPr id="0" name=""/>
        <dsp:cNvSpPr/>
      </dsp:nvSpPr>
      <dsp:spPr>
        <a:xfrm>
          <a:off x="1478766" y="3286509"/>
          <a:ext cx="4950653" cy="7214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Цифровой код</a:t>
          </a:r>
          <a:endParaRPr lang="ru-RU" sz="3000" kern="1200" dirty="0"/>
        </a:p>
      </dsp:txBody>
      <dsp:txXfrm>
        <a:off x="1478766" y="3286509"/>
        <a:ext cx="4112033" cy="721428"/>
      </dsp:txXfrm>
    </dsp:sp>
    <dsp:sp modelId="{3B2D1959-C62A-43D4-B0D5-295096441991}">
      <dsp:nvSpPr>
        <dsp:cNvPr id="0" name=""/>
        <dsp:cNvSpPr/>
      </dsp:nvSpPr>
      <dsp:spPr>
        <a:xfrm>
          <a:off x="4481724" y="527043"/>
          <a:ext cx="468928" cy="4689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481724" y="527043"/>
        <a:ext cx="468928" cy="468928"/>
      </dsp:txXfrm>
    </dsp:sp>
    <dsp:sp modelId="{07848472-7055-4843-93CE-CB10C6FD0B86}">
      <dsp:nvSpPr>
        <dsp:cNvPr id="0" name=""/>
        <dsp:cNvSpPr/>
      </dsp:nvSpPr>
      <dsp:spPr>
        <a:xfrm>
          <a:off x="4851416" y="1348671"/>
          <a:ext cx="468928" cy="46892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851416" y="1348671"/>
        <a:ext cx="468928" cy="468928"/>
      </dsp:txXfrm>
    </dsp:sp>
    <dsp:sp modelId="{975CDFCB-4212-4E6E-8042-474230CE6C2E}">
      <dsp:nvSpPr>
        <dsp:cNvPr id="0" name=""/>
        <dsp:cNvSpPr/>
      </dsp:nvSpPr>
      <dsp:spPr>
        <a:xfrm>
          <a:off x="5221107" y="2158274"/>
          <a:ext cx="468928" cy="46892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221107" y="2158274"/>
        <a:ext cx="468928" cy="468928"/>
      </dsp:txXfrm>
    </dsp:sp>
    <dsp:sp modelId="{7582956E-0054-4351-B695-98071D78775C}">
      <dsp:nvSpPr>
        <dsp:cNvPr id="0" name=""/>
        <dsp:cNvSpPr/>
      </dsp:nvSpPr>
      <dsp:spPr>
        <a:xfrm>
          <a:off x="5590799" y="2987917"/>
          <a:ext cx="468928" cy="46892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590799" y="2987917"/>
        <a:ext cx="468928" cy="4689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4B9A19-A565-415D-8647-5DAD1BA1ADF5}">
      <dsp:nvSpPr>
        <dsp:cNvPr id="0" name=""/>
        <dsp:cNvSpPr/>
      </dsp:nvSpPr>
      <dsp:spPr>
        <a:xfrm>
          <a:off x="7531" y="1506532"/>
          <a:ext cx="2251023" cy="20001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Набор команд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- Нота</a:t>
          </a:r>
          <a:r>
            <a:rPr lang="en-US" sz="2200" kern="1200" dirty="0" smtClean="0"/>
            <a:t>;</a:t>
          </a:r>
          <a:endParaRPr 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- </a:t>
          </a:r>
          <a:r>
            <a:rPr lang="ru-RU" sz="2200" kern="1200" dirty="0" smtClean="0"/>
            <a:t>Длительность</a:t>
          </a:r>
          <a:r>
            <a:rPr lang="en-US" sz="2200" kern="1200" dirty="0" smtClean="0"/>
            <a:t>;</a:t>
          </a:r>
          <a:endParaRPr 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- </a:t>
          </a:r>
          <a:r>
            <a:rPr lang="ru-RU" sz="2200" kern="1200" dirty="0" smtClean="0"/>
            <a:t>Инструмент</a:t>
          </a:r>
          <a:r>
            <a:rPr lang="en-US" sz="2200" kern="1200" dirty="0" smtClean="0"/>
            <a:t>.</a:t>
          </a:r>
          <a:endParaRPr lang="ru-RU" sz="2200" kern="1200" dirty="0"/>
        </a:p>
      </dsp:txBody>
      <dsp:txXfrm>
        <a:off x="7531" y="1506532"/>
        <a:ext cx="2251023" cy="2000110"/>
      </dsp:txXfrm>
    </dsp:sp>
    <dsp:sp modelId="{A771EFB6-95D4-4E25-AB30-7B8C902EA25C}">
      <dsp:nvSpPr>
        <dsp:cNvPr id="0" name=""/>
        <dsp:cNvSpPr/>
      </dsp:nvSpPr>
      <dsp:spPr>
        <a:xfrm rot="6125">
          <a:off x="2486004" y="2230301"/>
          <a:ext cx="482195" cy="558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6125">
        <a:off x="2486004" y="2230301"/>
        <a:ext cx="482195" cy="558253"/>
      </dsp:txXfrm>
    </dsp:sp>
    <dsp:sp modelId="{60B8EEA7-21ED-47D9-8FCF-659D7E1DB660}">
      <dsp:nvSpPr>
        <dsp:cNvPr id="0" name=""/>
        <dsp:cNvSpPr/>
      </dsp:nvSpPr>
      <dsp:spPr>
        <a:xfrm>
          <a:off x="3168355" y="1512164"/>
          <a:ext cx="2251023" cy="2000110"/>
        </a:xfrm>
        <a:prstGeom prst="roundRect">
          <a:avLst>
            <a:gd name="adj" fmla="val 10000"/>
          </a:avLst>
        </a:prstGeom>
        <a:solidFill>
          <a:schemeClr val="accent5">
            <a:hueOff val="-515611"/>
            <a:satOff val="-6008"/>
            <a:lumOff val="-10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Секвенсор</a:t>
          </a:r>
          <a:endParaRPr lang="ru-RU" sz="2200" kern="1200" dirty="0"/>
        </a:p>
      </dsp:txBody>
      <dsp:txXfrm>
        <a:off x="3168355" y="1512164"/>
        <a:ext cx="2251023" cy="2000110"/>
      </dsp:txXfrm>
    </dsp:sp>
    <dsp:sp modelId="{AE942EB9-27A1-4909-8F57-A4DF59171B74}">
      <dsp:nvSpPr>
        <dsp:cNvPr id="0" name=""/>
        <dsp:cNvSpPr/>
      </dsp:nvSpPr>
      <dsp:spPr>
        <a:xfrm rot="21593838">
          <a:off x="5642133" y="2230253"/>
          <a:ext cx="472240" cy="558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21593838">
        <a:off x="5642133" y="2230253"/>
        <a:ext cx="472240" cy="558253"/>
      </dsp:txXfrm>
    </dsp:sp>
    <dsp:sp modelId="{F33D0399-BFF5-46EB-903B-63C463BDA691}">
      <dsp:nvSpPr>
        <dsp:cNvPr id="0" name=""/>
        <dsp:cNvSpPr/>
      </dsp:nvSpPr>
      <dsp:spPr>
        <a:xfrm>
          <a:off x="6310397" y="1506532"/>
          <a:ext cx="2251023" cy="2000110"/>
        </a:xfrm>
        <a:prstGeom prst="roundRect">
          <a:avLst>
            <a:gd name="adj" fmla="val 10000"/>
          </a:avLst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Звук</a:t>
          </a:r>
          <a:endParaRPr lang="ru-RU" sz="2200" kern="1200" dirty="0"/>
        </a:p>
      </dsp:txBody>
      <dsp:txXfrm>
        <a:off x="6310397" y="1506532"/>
        <a:ext cx="2251023" cy="2000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25F218C3-F89D-4B00-8315-944479862A9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230E6F6F-0E40-48B8-84D6-13D2A9B8B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16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0%B8%D0%BF%D1%8B_%D0%BA%D0%B0%D0%B4%D1%80%D0%BE%D0%B2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ru.wikipedia.org/wiki/MPEG-2" TargetMode="External"/><Relationship Id="rId4" Type="http://schemas.openxmlformats.org/officeDocument/2006/relationships/hyperlink" Target="https://ru.wikipedia.org/wiki/%D0%9A%D0%B0%D0%B4%D1%80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IEC" TargetMode="External"/><Relationship Id="rId13" Type="http://schemas.openxmlformats.org/officeDocument/2006/relationships/hyperlink" Target="https://ru.wikipedia.org/wiki/MPEG-4_Part_14" TargetMode="External"/><Relationship Id="rId18" Type="http://schemas.openxmlformats.org/officeDocument/2006/relationships/hyperlink" Target="https://ru.wikipedia.org/wiki/Google_Video" TargetMode="External"/><Relationship Id="rId3" Type="http://schemas.openxmlformats.org/officeDocument/2006/relationships/hyperlink" Target="https://ru.wikipedia.org/wiki/RIFF" TargetMode="External"/><Relationship Id="rId21" Type="http://schemas.openxmlformats.org/officeDocument/2006/relationships/hyperlink" Target="https://ru.wikipedia.org/wiki/Flash_Video" TargetMode="External"/><Relationship Id="rId7" Type="http://schemas.openxmlformats.org/officeDocument/2006/relationships/hyperlink" Target="https://ru.wikipedia.org/wiki/ISO" TargetMode="External"/><Relationship Id="rId12" Type="http://schemas.openxmlformats.org/officeDocument/2006/relationships/hyperlink" Target="https://ru.wikipedia.org/wiki/%D0%98%D0%BD%D1%82%D0%B5%D1%80%D0%BD%D0%B5%D1%82" TargetMode="External"/><Relationship Id="rId17" Type="http://schemas.openxmlformats.org/officeDocument/2006/relationships/hyperlink" Target="https://ru.wikipedia.org/wiki/YouTube" TargetMode="External"/><Relationship Id="rId2" Type="http://schemas.openxmlformats.org/officeDocument/2006/relationships/slide" Target="../slides/slide7.xml"/><Relationship Id="rId16" Type="http://schemas.openxmlformats.org/officeDocument/2006/relationships/hyperlink" Target="https://ru.wikipedia.org/wiki/XML" TargetMode="External"/><Relationship Id="rId20" Type="http://schemas.openxmlformats.org/officeDocument/2006/relationships/hyperlink" Target="https://ru.wikipedia.org/wiki/RuTube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Video_for_Windows" TargetMode="External"/><Relationship Id="rId11" Type="http://schemas.openxmlformats.org/officeDocument/2006/relationships/hyperlink" Target="https://ru.wikipedia.org/wiki/Moving_Picture_Experts_Group" TargetMode="External"/><Relationship Id="rId24" Type="http://schemas.openxmlformats.org/officeDocument/2006/relationships/hyperlink" Target="https://ru.wikipedia.org/wiki/%D0%9F%D1%80%D0%BE%D0%BF%D1%80%D0%B8%D0%B5%D1%82%D0%B0%D1%80%D0%BD%D0%BE%D0%B5_%D0%BF%D1%80%D0%BE%D0%B3%D1%80%D0%B0%D0%BC%D0%BC%D0%BD%D0%BE%D0%B5_%D0%BE%D0%B1%D0%B5%D1%81%D0%BF%D0%B5%D1%87%D0%B5%D0%BD%D0%B8%D0%B5" TargetMode="External"/><Relationship Id="rId5" Type="http://schemas.openxmlformats.org/officeDocument/2006/relationships/hyperlink" Target="https://ru.wikipedia.org/wiki/Microsoft" TargetMode="External"/><Relationship Id="rId15" Type="http://schemas.openxmlformats.org/officeDocument/2006/relationships/hyperlink" Target="https://ru.wikipedia.org/wiki/EBML" TargetMode="External"/><Relationship Id="rId23" Type="http://schemas.openxmlformats.org/officeDocument/2006/relationships/hyperlink" Target="https://ru.wikipedia.org/wiki/%D0%9F%D0%B0%D1%82%D0%B5%D0%BD%D1%82" TargetMode="External"/><Relationship Id="rId10" Type="http://schemas.openxmlformats.org/officeDocument/2006/relationships/hyperlink" Target="https://ru.wikipedia.org/wiki/%D0%9C%D0%B5%D1%82%D0%B0%D0%B4%D0%B0%D0%BD%D0%BD%D1%8B%D0%B5" TargetMode="External"/><Relationship Id="rId19" Type="http://schemas.openxmlformats.org/officeDocument/2006/relationships/hyperlink" Target="https://ru.wikipedia.org/wiki/%D0%92%D0%BA%D0%BE%D0%BD%D1%82%D0%B0%D0%BA%D1%82%D0%B5" TargetMode="External"/><Relationship Id="rId4" Type="http://schemas.openxmlformats.org/officeDocument/2006/relationships/hyperlink" Target="https://ru.wikipedia.org/wiki/%D0%9C%D0%B5%D0%B4%D0%B8%D0%B0%D0%BA%D0%BE%D0%BD%D1%82%D0%B5%D0%B9%D0%BD%D0%B5%D1%80" TargetMode="External"/><Relationship Id="rId9" Type="http://schemas.openxmlformats.org/officeDocument/2006/relationships/hyperlink" Target="https://ru.wikipedia.org/wiki/MPEG-4" TargetMode="External"/><Relationship Id="rId14" Type="http://schemas.openxmlformats.org/officeDocument/2006/relationships/hyperlink" Target="https://ru.wikipedia.org/wiki/Matroska" TargetMode="External"/><Relationship Id="rId22" Type="http://schemas.openxmlformats.org/officeDocument/2006/relationships/hyperlink" Target="https://ru.wikipedia.org/wiki/%D0%9A%D0%BE%D0%B4%D0%B5%D0%BA%D0%B8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Yamaha_DX7" TargetMode="External"/><Relationship Id="rId3" Type="http://schemas.openxmlformats.org/officeDocument/2006/relationships/hyperlink" Target="https://ru.wikipedia.org/wiki/%D0%90%D0%BD%D0%B3%D0%BB%D0%B8%D0%B9%D1%81%D0%BA%D0%B8%D0%B9_%D1%8F%D0%B7%D1%8B%D0%BA" TargetMode="External"/><Relationship Id="rId7" Type="http://schemas.openxmlformats.org/officeDocument/2006/relationships/hyperlink" Target="https://ru.wikipedia.org/wiki/%D0%A1%D0%B8%D0%BD%D1%82%D0%B5%D0%B7%D0%B0%D1%82%D0%BE%D1%8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FM-%D1%81%D0%B8%D0%BD%D1%82%D0%B5%D0%B7" TargetMode="External"/><Relationship Id="rId5" Type="http://schemas.openxmlformats.org/officeDocument/2006/relationships/hyperlink" Target="https://ru.wikipedia.org/wiki/%D0%A7%D0%BE%D1%83%D0%BD%D0%B8%D0%BD%D0%B3,_%D0%94%D0%B6%D0%BE%D0%BD" TargetMode="External"/><Relationship Id="rId4" Type="http://schemas.openxmlformats.org/officeDocument/2006/relationships/hyperlink" Target="https://ru.wikipedia.org/wiki/%D0%A7%D0%B0%D1%81%D1%82%D0%BE%D1%82%D0%BD%D0%B0%D1%8F_%D0%BC%D0%BE%D0%B4%D1%83%D0%BB%D1%8F%D1%86%D0%B8%D1%8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PEG-2 используется для общего сжатия движущихся изображений и звука и определяет формат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видеопотока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который может быть представлен как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Типы кадров"/>
              </a:rPr>
              <a:t>три типа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Кадр"/>
              </a:rPr>
              <a:t>кадра</a:t>
            </a:r>
            <a:r>
              <a:rPr lang="ru-RU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[2]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независимо сжатые кадры (I-кадры),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кадры, сжатые с использованием предсказания на основе предыдущих кадров (P-кадры) 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кадры, сжатые с использованием предсказания на основе предыдущих и последующих (B-кадры).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MPEG-4 - стандарт для низкоскоростной передачи (64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kbps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находящийся еще в стадии разработки. Первую версию планируется закончить в 1999 году.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Краткое описание: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Разделяет картинку на различные элементы, называемые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media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objects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медиа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объекты).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Описывает структуру этих объектов и их взаимосвязи чтобы затем собрать их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видеозвуковую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сцену.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Позволяет изменять сцену, что обеспечивает высокий уровень интерактивности для конечного пользователя 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Audio Video Interleave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сокращённо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букв. «чередование аудио и видео») —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RIFF"/>
              </a:rPr>
              <a:t>RIFF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Медиаконтейнер"/>
              </a:rPr>
              <a:t>медиаконтейнер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впервые использованный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Microsoft"/>
              </a:rPr>
              <a:t>Microsoft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1992 году в пакете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Video for Windows"/>
              </a:rPr>
              <a:t>Video for Windows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MPEG-4 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14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или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MP4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официально известный как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ISO"/>
              </a:rPr>
              <a:t>ISO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IEC"/>
              </a:rPr>
              <a:t>IEC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14496-14:2003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— формат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Медиаконтейнер"/>
              </a:rPr>
              <a:t>медиаконтейнера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являющийся частью стандарта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MPEG-4"/>
              </a:rPr>
              <a:t>MPEG-4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Используется для упаковки цифровых видео- 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аудиопотоков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субтитров, афиш 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Метаданные"/>
              </a:rPr>
              <a:t>метаданных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которые определены группой специалистов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Moving Picture Experts Group"/>
              </a:rPr>
              <a:t>MPEG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Как и большинство современных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медиаконтейнеров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MPEG-4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14 предусматривает возможность показа видео через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 tooltip="Интернет"/>
              </a:rPr>
              <a:t>Интернет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дополнительно к файлу передаются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Метаданные"/>
              </a:rPr>
              <a:t>метаданные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содержащие необходимую для вещания информацию. Контейнер позволяет упаковывать несколько видео-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аудиопотоков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также субтитров</a:t>
            </a:r>
            <a:r>
              <a:rPr lang="ru-RU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/>
              </a:rPr>
              <a:t>[</a:t>
            </a:r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Matroska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Матрёшка</a:t>
            </a:r>
            <a:r>
              <a:rPr lang="ru-RU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/>
              </a:rPr>
              <a:t>[5]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ошибочный вариант — 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Матроска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 — проект, нацеленный на создание открытого гибкого 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кроссплатформенного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(включая аппаратные платформы) формата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Медиаконтейнер"/>
              </a:rPr>
              <a:t>мультимедийного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Медиаконтейнер"/>
              </a:rPr>
              <a:t> контейнера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набора инструментов и библиотек для работы с данными в этом формате. Этот проект является развитием проекта MCF, но значительно отличается тем, что основан на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 tooltip="EBML"/>
              </a:rPr>
              <a:t>EBML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Extensible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Binary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расширяемый двоичный метаязык) — двоичном аналоге языка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6" tooltip="XML"/>
              </a:rPr>
              <a:t>XML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Использование EBML позволяет расширять формат без потери совместимости со старыми программами.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Flash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Video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формат файлов,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Медиаконтейнер"/>
              </a:rPr>
              <a:t>медиаконтейнер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используемый для передачи видео через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 tooltip="Интернет"/>
              </a:rPr>
              <a:t>Интернет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Используется такими сервисами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видеохостинга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как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7" tooltip="YouTube"/>
              </a:rPr>
              <a:t>YouTube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8" tooltip="Google Video"/>
              </a:rPr>
              <a:t>Google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8" tooltip="Google Video"/>
              </a:rPr>
              <a:t>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8" tooltip="Google Video"/>
              </a:rPr>
              <a:t>Video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9" tooltip="Вконтакте"/>
              </a:rPr>
              <a:t>Вконтакте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0" tooltip="RuTube"/>
              </a:rPr>
              <a:t>RuTube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другими</a:t>
            </a:r>
            <a:r>
              <a:rPr lang="ru-RU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1"/>
              </a:rPr>
              <a:t>[1]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Хотя описание формата контейнера было открыто,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2" tooltip="Кодеки"/>
              </a:rPr>
              <a:t>кодеки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защищены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3" tooltip="Патент"/>
              </a:rPr>
              <a:t>патентами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остаются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4" tooltip="Проприетарное программное обеспечение"/>
              </a:rPr>
              <a:t>собственническими</a:t>
            </a:r>
            <a:r>
              <a:rPr lang="ru-RU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1"/>
              </a:rPr>
              <a:t>[2]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АЦП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FM-синтез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Английский язык"/>
              </a:rPr>
              <a:t>англ.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Frequency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Modulation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FM - частотно-модуляционный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операторный синтез — способ синтеза звуковых волн, в основе которого лежит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Частотная модуляция"/>
              </a:rPr>
              <a:t>частотная модуляция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колебания простой (например, синусоидальной) формы. Результатом является звуковая волна более сложной формы, отличающаяся по звучанию от исходного колебания. Варьируя такие параметры, как отношение частоты модулирующего колебания к частоте модулируемого колебания и индекс модуляции, можно изменять тембр в широких пределах, получая как гармонические, так и негармонические (например, подобные звучанию колокола или ударных инструментов) колебания.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Метод был предложен в 1967 году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Чоунинг, Джон"/>
              </a:rPr>
              <a:t>Джоном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Чоунинг, Джон"/>
              </a:rPr>
              <a:t>Чоунингом</a:t>
            </a:r>
            <a:r>
              <a:rPr lang="ru-RU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[1]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Наиболее известной моделью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Синтезатор"/>
              </a:rPr>
              <a:t>синтезатора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использующего FM-синтез, является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Yamaha DX7"/>
              </a:rPr>
              <a:t>Yamaha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Yamaha DX7"/>
              </a:rPr>
              <a:t> DX7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производившаяся с 1983 по 1986 год.</a:t>
            </a:r>
          </a:p>
          <a:p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Таблично-волновой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синтез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Wavetable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Synthesis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 — тип синтеза, основанный на последовательном воспроизведении ограниченных по длительности циклических волновых форм, расположенных в памяти инструмента в виде матрицы (таблицы). В памяти инструмента формируется некая матрица, каждый из элементов которой представляет собой волновую форму. При этом следует отличать понятие «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волновой формы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от обычного «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семпла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В данном контексте волновая форма представляет собой маленький фрагмент (период)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семпла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некий базовый элемент, способный передать спектральные характеристики звука.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3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5157192"/>
            <a:ext cx="1981200" cy="15200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Информатика</a:t>
            </a:r>
          </a:p>
          <a:p>
            <a:pPr algn="ctr"/>
            <a:r>
              <a:rPr lang="ru-RU" dirty="0" smtClean="0"/>
              <a:t>10 класс</a:t>
            </a:r>
          </a:p>
          <a:p>
            <a:pPr algn="ctr"/>
            <a:r>
              <a:rPr lang="ru-RU" dirty="0" smtClean="0"/>
              <a:t>Углубленный уровень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Технологии работы с </a:t>
            </a:r>
            <a:r>
              <a:rPr lang="ru-RU" sz="3200" smtClean="0"/>
              <a:t>цифровыми видео </a:t>
            </a:r>
            <a:r>
              <a:rPr lang="ru-RU" sz="3200" dirty="0" smtClean="0"/>
              <a:t>и звуком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904456"/>
            <a:ext cx="5904656" cy="6983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cap="none" dirty="0" smtClean="0"/>
              <a:t>Информационные технологии</a:t>
            </a:r>
            <a:endParaRPr lang="ru-RU" sz="2400" cap="none" dirty="0"/>
          </a:p>
        </p:txBody>
      </p:sp>
      <p:pic>
        <p:nvPicPr>
          <p:cNvPr id="1026" name="Picture 2" descr="C:\Users\admin\Desktop\102518599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528" y="332656"/>
            <a:ext cx="1983779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90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Частотный синтез (</a:t>
            </a:r>
            <a:r>
              <a:rPr lang="en-US" b="1" dirty="0" smtClean="0"/>
              <a:t>FM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получение звука при помощи нескольких генераторов сигнала.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645025" y="1844824"/>
            <a:ext cx="4041775" cy="639762"/>
          </a:xfrm>
        </p:spPr>
        <p:txBody>
          <a:bodyPr>
            <a:noAutofit/>
          </a:bodyPr>
          <a:lstStyle/>
          <a:p>
            <a:r>
              <a:rPr lang="ru-RU" b="1" dirty="0" smtClean="0"/>
              <a:t>«Волновая таблица» (</a:t>
            </a:r>
            <a:r>
              <a:rPr lang="en-US" b="1" dirty="0" err="1" smtClean="0"/>
              <a:t>WaveTable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716016" y="2636912"/>
            <a:ext cx="4248472" cy="3489250"/>
          </a:xfrm>
        </p:spPr>
        <p:txBody>
          <a:bodyPr/>
          <a:lstStyle/>
          <a:p>
            <a:r>
              <a:rPr lang="ru-RU" dirty="0" smtClean="0"/>
              <a:t>тип синтеза, основанный на последовательном воспроизведении ограниченных по длительности циклических волновых </a:t>
            </a:r>
            <a:r>
              <a:rPr lang="ru-RU" dirty="0" smtClean="0"/>
              <a:t>форм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Синтезированный звук</a:t>
            </a:r>
            <a:endParaRPr lang="ru-RU" dirty="0"/>
          </a:p>
        </p:txBody>
      </p:sp>
      <p:pic>
        <p:nvPicPr>
          <p:cNvPr id="32772" name="Picture 4" descr="Клавишные Синтезаторы Yamaha DX7 купить на muztochka.com"/>
          <p:cNvPicPr>
            <a:picLocks noChangeAspect="1" noChangeArrowheads="1"/>
          </p:cNvPicPr>
          <p:nvPr/>
        </p:nvPicPr>
        <p:blipFill>
          <a:blip r:embed="rId3" cstate="print"/>
          <a:srcRect l="2632" r="3947"/>
          <a:stretch>
            <a:fillRect/>
          </a:stretch>
        </p:blipFill>
        <p:spPr bwMode="auto">
          <a:xfrm>
            <a:off x="323528" y="3861048"/>
            <a:ext cx="4372589" cy="187220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547664" y="5589240"/>
            <a:ext cx="1903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Yamaha DX7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80999" y="1719070"/>
            <a:ext cx="6855297" cy="4662257"/>
          </a:xfrm>
        </p:spPr>
        <p:txBody>
          <a:bodyPr>
            <a:normAutofit/>
          </a:bodyPr>
          <a:lstStyle/>
          <a:p>
            <a:r>
              <a:rPr lang="ru-RU" sz="2600" b="1" dirty="0" err="1" smtClean="0"/>
              <a:t>Аудиопроигрыватели</a:t>
            </a:r>
            <a:r>
              <a:rPr lang="ru-RU" sz="2600" dirty="0" smtClean="0"/>
              <a:t> (</a:t>
            </a:r>
            <a:r>
              <a:rPr lang="en-US" sz="2600" dirty="0" smtClean="0"/>
              <a:t>AIMP</a:t>
            </a:r>
            <a:r>
              <a:rPr lang="ru-RU" sz="2600" dirty="0" smtClean="0"/>
              <a:t>, </a:t>
            </a:r>
            <a:r>
              <a:rPr lang="en-US" sz="2600" dirty="0" err="1" smtClean="0"/>
              <a:t>Winamp</a:t>
            </a:r>
            <a:r>
              <a:rPr lang="ru-RU" sz="2600" dirty="0" smtClean="0"/>
              <a:t>, </a:t>
            </a:r>
            <a:r>
              <a:rPr lang="en-US" sz="2600" dirty="0" smtClean="0"/>
              <a:t>foobar2000</a:t>
            </a:r>
            <a:r>
              <a:rPr lang="ru-RU" sz="2600" dirty="0" smtClean="0"/>
              <a:t>);</a:t>
            </a:r>
          </a:p>
          <a:p>
            <a:endParaRPr lang="ru-RU" sz="2600" dirty="0" smtClean="0"/>
          </a:p>
          <a:p>
            <a:endParaRPr lang="ru-RU" sz="2600" dirty="0" smtClean="0"/>
          </a:p>
          <a:p>
            <a:r>
              <a:rPr lang="ru-RU" sz="2600" b="1" dirty="0" err="1" smtClean="0"/>
              <a:t>Аудиоредакторы</a:t>
            </a:r>
            <a:r>
              <a:rPr lang="ru-RU" sz="2600" dirty="0" smtClean="0"/>
              <a:t> (</a:t>
            </a:r>
            <a:r>
              <a:rPr lang="ru-RU" sz="2800" dirty="0" err="1" smtClean="0">
                <a:solidFill>
                  <a:srgbClr val="000000"/>
                </a:solidFill>
                <a:latin typeface="Linux Libertine"/>
              </a:rPr>
              <a:t>Adobe</a:t>
            </a:r>
            <a:r>
              <a:rPr lang="ru-RU" sz="2800" dirty="0" smtClean="0">
                <a:solidFill>
                  <a:srgbClr val="000000"/>
                </a:solidFill>
                <a:latin typeface="Linux Libertine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Linux Libertine"/>
              </a:rPr>
              <a:t>Audition</a:t>
            </a:r>
            <a:r>
              <a:rPr lang="ru-RU" sz="2800" dirty="0" smtClean="0">
                <a:solidFill>
                  <a:srgbClr val="000000"/>
                </a:solidFill>
                <a:latin typeface="Linux Libertine"/>
              </a:rPr>
              <a:t>, </a:t>
            </a:r>
            <a:r>
              <a:rPr lang="en-US" sz="2800" dirty="0" smtClean="0">
                <a:solidFill>
                  <a:srgbClr val="000000"/>
                </a:solidFill>
                <a:latin typeface="Linux Libertine"/>
              </a:rPr>
              <a:t>Audacity</a:t>
            </a:r>
            <a:r>
              <a:rPr lang="ru-RU" sz="2800" dirty="0" smtClean="0">
                <a:solidFill>
                  <a:srgbClr val="000000"/>
                </a:solidFill>
                <a:latin typeface="Linux Libertine"/>
              </a:rPr>
              <a:t>, </a:t>
            </a:r>
            <a:r>
              <a:rPr lang="en-US" sz="2800" dirty="0" smtClean="0">
                <a:solidFill>
                  <a:srgbClr val="000000"/>
                </a:solidFill>
                <a:latin typeface="Linux Libertine"/>
              </a:rPr>
              <a:t>Sound Forge</a:t>
            </a:r>
            <a:r>
              <a:rPr lang="ru-RU" sz="2600" dirty="0" smtClean="0"/>
              <a:t>)</a:t>
            </a:r>
            <a:r>
              <a:rPr lang="en-US" sz="2600" dirty="0" smtClean="0"/>
              <a:t>;</a:t>
            </a:r>
            <a:endParaRPr lang="ru-RU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r>
              <a:rPr lang="ru-RU" sz="2600" b="1" dirty="0" err="1" smtClean="0"/>
              <a:t>Аудиокодеки</a:t>
            </a:r>
            <a:r>
              <a:rPr lang="ru-RU" sz="2600" dirty="0" smtClean="0"/>
              <a:t> (</a:t>
            </a:r>
            <a:r>
              <a:rPr lang="en-US" sz="2600" dirty="0" smtClean="0"/>
              <a:t>MPEG-1 Layer </a:t>
            </a:r>
            <a:r>
              <a:rPr lang="en-US" sz="2600" dirty="0" smtClean="0"/>
              <a:t>III</a:t>
            </a:r>
            <a:r>
              <a:rPr lang="ru-RU" sz="2600" dirty="0" smtClean="0"/>
              <a:t>, </a:t>
            </a:r>
            <a:r>
              <a:rPr lang="en-US" sz="2600" dirty="0" smtClean="0"/>
              <a:t>Advanced Audio </a:t>
            </a:r>
            <a:r>
              <a:rPr lang="en-US" sz="2600" dirty="0" smtClean="0"/>
              <a:t>Codec</a:t>
            </a:r>
            <a:r>
              <a:rPr lang="ru-RU" sz="2600" dirty="0" smtClean="0"/>
              <a:t>, </a:t>
            </a:r>
            <a:r>
              <a:rPr lang="en-US" sz="2600" dirty="0" err="1" smtClean="0"/>
              <a:t>Ogg</a:t>
            </a:r>
            <a:r>
              <a:rPr lang="en-US" sz="2600" dirty="0" smtClean="0"/>
              <a:t> </a:t>
            </a:r>
            <a:r>
              <a:rPr lang="en-US" sz="2600" dirty="0" err="1" smtClean="0"/>
              <a:t>Vorbis</a:t>
            </a:r>
            <a:r>
              <a:rPr lang="ru-RU" sz="2600" dirty="0" smtClean="0"/>
              <a:t>)</a:t>
            </a:r>
            <a:endParaRPr lang="ru-RU" sz="26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Программы для работы со звуком</a:t>
            </a:r>
            <a:endParaRPr lang="ru-RU" dirty="0"/>
          </a:p>
        </p:txBody>
      </p:sp>
      <p:pic>
        <p:nvPicPr>
          <p:cNvPr id="33794" name="Picture 2" descr="Adobe Audition CS6 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293096"/>
            <a:ext cx="1080000" cy="1080000"/>
          </a:xfrm>
          <a:prstGeom prst="rect">
            <a:avLst/>
          </a:prstGeom>
          <a:noFill/>
        </p:spPr>
      </p:pic>
      <p:pic>
        <p:nvPicPr>
          <p:cNvPr id="33796" name="Picture 4" descr="Audacity Logo nofilter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8244" y="4293096"/>
            <a:ext cx="1080000" cy="1080000"/>
          </a:xfrm>
          <a:prstGeom prst="rect">
            <a:avLst/>
          </a:prstGeom>
          <a:noFill/>
        </p:spPr>
      </p:pic>
      <p:pic>
        <p:nvPicPr>
          <p:cNvPr id="33798" name="Picture 6" descr="Sound Forge Pro 10 скачать бесплатно русская версия без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4293096"/>
            <a:ext cx="1080000" cy="1080000"/>
          </a:xfrm>
          <a:prstGeom prst="rect">
            <a:avLst/>
          </a:prstGeom>
          <a:noFill/>
        </p:spPr>
      </p:pic>
      <p:pic>
        <p:nvPicPr>
          <p:cNvPr id="33800" name="Picture 8" descr="AIMP — Википед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276992"/>
            <a:ext cx="1080000" cy="1080000"/>
          </a:xfrm>
          <a:prstGeom prst="rect">
            <a:avLst/>
          </a:prstGeom>
          <a:noFill/>
        </p:spPr>
      </p:pic>
      <p:pic>
        <p:nvPicPr>
          <p:cNvPr id="33802" name="Picture 10" descr="Winamp 6 будет выпущен в 2019. Официальную обновленную версию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6176" y="2276992"/>
            <a:ext cx="1080000" cy="1080000"/>
          </a:xfrm>
          <a:prstGeom prst="rect">
            <a:avLst/>
          </a:prstGeom>
          <a:noFill/>
        </p:spPr>
      </p:pic>
      <p:pic>
        <p:nvPicPr>
          <p:cNvPr id="33806" name="Picture 14" descr="Foobar icon | Myiconfind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240" y="2276992"/>
            <a:ext cx="1080000" cy="1080000"/>
          </a:xfrm>
          <a:prstGeom prst="rect">
            <a:avLst/>
          </a:prstGeom>
          <a:noFill/>
        </p:spPr>
      </p:pic>
      <p:pic>
        <p:nvPicPr>
          <p:cNvPr id="33808" name="Picture 16" descr="File:MP3 logo.png - Wikimedia Common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4212" y="5744923"/>
            <a:ext cx="2180276" cy="924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3078081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/>
              <a:t>к</a:t>
            </a:r>
            <a:r>
              <a:rPr lang="ru-RU" sz="2600" dirty="0" smtClean="0"/>
              <a:t>омпьютерная технология хранения, воспроизведения и обработки динамических изображений, снятых с помощью кино- или видеокамер, а также принятых по каналам телевидения или интернет-каналам и сохраненных в виде фильма в цифровом формате на компьютерных носителях.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Цифровое видео</a:t>
            </a:r>
            <a:endParaRPr lang="ru-RU" dirty="0"/>
          </a:p>
        </p:txBody>
      </p:sp>
      <p:pic>
        <p:nvPicPr>
          <p:cNvPr id="16386" name="Picture 2" descr="https://patmar.ee/wp-content/uploads/2018/03/original-18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158" y="4581368"/>
            <a:ext cx="3501818" cy="2160000"/>
          </a:xfrm>
          <a:prstGeom prst="rect">
            <a:avLst/>
          </a:prstGeom>
          <a:noFill/>
        </p:spPr>
      </p:pic>
      <p:pic>
        <p:nvPicPr>
          <p:cNvPr id="16394" name="Picture 10" descr="Отзывы покупателей о 55&quot; (139 см) Телевизор LED Samsung UE55NU7090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608" y="4715874"/>
            <a:ext cx="3131840" cy="1953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0999" y="1719071"/>
            <a:ext cx="4263009" cy="4407408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/>
              <a:t>MPEG-1, 352x240, </a:t>
            </a:r>
            <a:r>
              <a:rPr lang="en-US" sz="2600" b="1" dirty="0" err="1" smtClean="0"/>
              <a:t>VideoCD</a:t>
            </a:r>
            <a:r>
              <a:rPr lang="ru-RU" sz="2600" b="1" dirty="0" smtClean="0"/>
              <a:t>;</a:t>
            </a:r>
          </a:p>
          <a:p>
            <a:endParaRPr lang="ru-RU" sz="2600" dirty="0" smtClean="0"/>
          </a:p>
          <a:p>
            <a:pPr>
              <a:buNone/>
            </a:pPr>
            <a:endParaRPr lang="en-US" sz="2600" dirty="0" smtClean="0"/>
          </a:p>
          <a:p>
            <a:r>
              <a:rPr lang="en-US" sz="2600" b="1" dirty="0" smtClean="0"/>
              <a:t>MPEG-2, 720x576, DVD, DVB</a:t>
            </a:r>
            <a:r>
              <a:rPr lang="ru-RU" sz="2600" b="1" dirty="0" smtClean="0"/>
              <a:t>;</a:t>
            </a:r>
          </a:p>
          <a:p>
            <a:endParaRPr lang="ru-RU" sz="2600" dirty="0" smtClean="0"/>
          </a:p>
          <a:p>
            <a:endParaRPr lang="ru-RU" sz="2600" dirty="0" smtClean="0"/>
          </a:p>
          <a:p>
            <a:r>
              <a:rPr lang="en-US" sz="2600" b="1" dirty="0" smtClean="0"/>
              <a:t>MPEG-4, </a:t>
            </a:r>
            <a:r>
              <a:rPr lang="ru-RU" sz="2600" b="1" dirty="0" smtClean="0"/>
              <a:t>передача потоковых </a:t>
            </a:r>
            <a:r>
              <a:rPr lang="ru-RU" sz="2600" b="1" dirty="0" err="1" smtClean="0"/>
              <a:t>медиаданных</a:t>
            </a:r>
            <a:r>
              <a:rPr lang="ru-RU" sz="2600" b="1" dirty="0" smtClean="0"/>
              <a:t>.</a:t>
            </a:r>
            <a:r>
              <a:rPr lang="ru-RU" sz="2600" dirty="0" smtClean="0"/>
              <a:t> </a:t>
            </a:r>
            <a:endParaRPr lang="ru-RU" sz="2600" dirty="0" smtClean="0"/>
          </a:p>
          <a:p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</a:t>
            </a:r>
            <a:r>
              <a:rPr lang="ru-RU" dirty="0" smtClean="0"/>
              <a:t>ы</a:t>
            </a:r>
            <a:r>
              <a:rPr lang="ru-RU" dirty="0" smtClean="0"/>
              <a:t> </a:t>
            </a:r>
            <a:r>
              <a:rPr lang="en-US" dirty="0" smtClean="0"/>
              <a:t>MPEG</a:t>
            </a:r>
            <a:endParaRPr lang="ru-RU" dirty="0"/>
          </a:p>
        </p:txBody>
      </p:sp>
      <p:pic>
        <p:nvPicPr>
          <p:cNvPr id="14338" name="Picture 2" descr="Video CD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338" y="1628800"/>
            <a:ext cx="2129814" cy="1512168"/>
          </a:xfrm>
          <a:prstGeom prst="rect">
            <a:avLst/>
          </a:prstGeom>
          <a:noFill/>
        </p:spPr>
      </p:pic>
      <p:pic>
        <p:nvPicPr>
          <p:cNvPr id="14340" name="Picture 4" descr="В Краснодарском крае волонтеры помогут людям наладить работу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6738" y="1988840"/>
            <a:ext cx="2547750" cy="1440160"/>
          </a:xfrm>
          <a:prstGeom prst="rect">
            <a:avLst/>
          </a:prstGeom>
          <a:noFill/>
        </p:spPr>
      </p:pic>
      <p:pic>
        <p:nvPicPr>
          <p:cNvPr id="14342" name="Picture 6" descr="Как выбрать лучший VPN для потокового видео"/>
          <p:cNvPicPr>
            <a:picLocks noChangeAspect="1" noChangeArrowheads="1"/>
          </p:cNvPicPr>
          <p:nvPr/>
        </p:nvPicPr>
        <p:blipFill>
          <a:blip r:embed="rId5" cstate="print"/>
          <a:srcRect l="14490"/>
          <a:stretch>
            <a:fillRect/>
          </a:stretch>
        </p:blipFill>
        <p:spPr bwMode="auto">
          <a:xfrm>
            <a:off x="4139952" y="3717032"/>
            <a:ext cx="4823964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Аппаратные средства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600" dirty="0" smtClean="0"/>
              <a:t> </a:t>
            </a:r>
            <a:r>
              <a:rPr lang="ru-RU" sz="2600" dirty="0" smtClean="0"/>
              <a:t>плата </a:t>
            </a:r>
            <a:r>
              <a:rPr lang="ru-RU" sz="2600" dirty="0" err="1" smtClean="0"/>
              <a:t>видеозахвата</a:t>
            </a:r>
            <a:r>
              <a:rPr lang="ru-RU" sz="2600" dirty="0" smtClean="0"/>
              <a:t>;</a:t>
            </a:r>
          </a:p>
          <a:p>
            <a:pPr algn="just"/>
            <a:endParaRPr lang="en-US" sz="2600" dirty="0" smtClean="0"/>
          </a:p>
          <a:p>
            <a:pPr algn="just"/>
            <a:endParaRPr lang="ru-RU" sz="2600" dirty="0" smtClean="0"/>
          </a:p>
          <a:p>
            <a:pPr algn="just"/>
            <a:r>
              <a:rPr lang="ru-RU" sz="2600" dirty="0" smtClean="0"/>
              <a:t>ц</a:t>
            </a:r>
            <a:r>
              <a:rPr lang="ru-RU" sz="2600" dirty="0" smtClean="0"/>
              <a:t>ифровая видеокамера;</a:t>
            </a:r>
          </a:p>
          <a:p>
            <a:pPr algn="just"/>
            <a:endParaRPr lang="en-US" sz="2600" dirty="0" smtClean="0"/>
          </a:p>
          <a:p>
            <a:pPr algn="just"/>
            <a:endParaRPr lang="ru-RU" sz="2600" dirty="0" smtClean="0"/>
          </a:p>
          <a:p>
            <a:pPr algn="just"/>
            <a:r>
              <a:rPr lang="ru-RU" sz="2600" dirty="0" smtClean="0"/>
              <a:t>т</a:t>
            </a:r>
            <a:r>
              <a:rPr lang="ru-RU" sz="2600" dirty="0" smtClean="0"/>
              <a:t>елевизионный тюнер;</a:t>
            </a:r>
          </a:p>
          <a:p>
            <a:pPr algn="just"/>
            <a:endParaRPr lang="en-US" sz="2600" dirty="0" smtClean="0"/>
          </a:p>
          <a:p>
            <a:pPr algn="just"/>
            <a:endParaRPr lang="ru-RU" sz="2600" dirty="0" smtClean="0"/>
          </a:p>
          <a:p>
            <a:pPr algn="just"/>
            <a:r>
              <a:rPr lang="en-US" sz="2600" dirty="0" smtClean="0"/>
              <a:t>web-</a:t>
            </a:r>
            <a:r>
              <a:rPr lang="ru-RU" sz="2600" dirty="0" smtClean="0"/>
              <a:t>камера.</a:t>
            </a:r>
            <a:endParaRPr lang="ru-RU" sz="2600" dirty="0"/>
          </a:p>
        </p:txBody>
      </p:sp>
      <p:pic>
        <p:nvPicPr>
          <p:cNvPr id="12290" name="Picture 2" descr="https://3dnews.ru/assets/external/illustrations/2017/04/22/951162/C988_1024x76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598" y="1556792"/>
            <a:ext cx="3375890" cy="1935510"/>
          </a:xfrm>
          <a:prstGeom prst="rect">
            <a:avLst/>
          </a:prstGeom>
          <a:noFill/>
        </p:spPr>
      </p:pic>
      <p:pic>
        <p:nvPicPr>
          <p:cNvPr id="12294" name="Picture 6" descr="ТВ-тюнер для компьютера: основные характеристи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860510"/>
            <a:ext cx="2771800" cy="2016762"/>
          </a:xfrm>
          <a:prstGeom prst="rect">
            <a:avLst/>
          </a:prstGeom>
          <a:noFill/>
        </p:spPr>
      </p:pic>
      <p:pic>
        <p:nvPicPr>
          <p:cNvPr id="12292" name="Picture 4" descr="Видеокамера Sony HXR-NX2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2406352"/>
            <a:ext cx="2606824" cy="2606824"/>
          </a:xfrm>
          <a:prstGeom prst="rect">
            <a:avLst/>
          </a:prstGeom>
          <a:noFill/>
        </p:spPr>
      </p:pic>
      <p:pic>
        <p:nvPicPr>
          <p:cNvPr id="12296" name="Picture 8" descr="https://items.s1.citilink.ru/1193308_v01_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0777" y="4886200"/>
            <a:ext cx="1359415" cy="1711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0999" y="1719071"/>
            <a:ext cx="5847185" cy="4407408"/>
          </a:xfrm>
        </p:spPr>
        <p:txBody>
          <a:bodyPr>
            <a:normAutofit/>
          </a:bodyPr>
          <a:lstStyle/>
          <a:p>
            <a:r>
              <a:rPr lang="ru-RU" sz="2600" b="1" dirty="0" smtClean="0"/>
              <a:t>Проигрыватель</a:t>
            </a:r>
            <a:r>
              <a:rPr lang="ru-RU" sz="2600" dirty="0" smtClean="0"/>
              <a:t>;</a:t>
            </a:r>
          </a:p>
          <a:p>
            <a:endParaRPr lang="ru-RU" sz="2600" dirty="0" smtClean="0"/>
          </a:p>
          <a:p>
            <a:pPr algn="just"/>
            <a:r>
              <a:rPr lang="ru-RU" sz="2600" b="1" dirty="0" err="1" smtClean="0"/>
              <a:t>Видеокодек</a:t>
            </a:r>
            <a:r>
              <a:rPr lang="ru-RU" sz="2600" dirty="0" smtClean="0"/>
              <a:t> – ПО, для декодирования видео и звука во время просмотра фильма.</a:t>
            </a:r>
          </a:p>
          <a:p>
            <a:pPr lvl="1"/>
            <a:r>
              <a:rPr lang="en-US" sz="2400" b="1" dirty="0" err="1" smtClean="0"/>
              <a:t>DivX</a:t>
            </a:r>
            <a:r>
              <a:rPr lang="ru-RU" sz="2400" b="1" dirty="0" smtClean="0"/>
              <a:t>;</a:t>
            </a:r>
          </a:p>
          <a:p>
            <a:pPr lvl="1"/>
            <a:r>
              <a:rPr lang="en-US" sz="2400" b="1" dirty="0" err="1" smtClean="0"/>
              <a:t>Xvid</a:t>
            </a:r>
            <a:r>
              <a:rPr lang="en-US" sz="2400" b="1" dirty="0" smtClean="0"/>
              <a:t>.</a:t>
            </a:r>
          </a:p>
          <a:p>
            <a:endParaRPr lang="en-US" sz="2600" b="1" dirty="0" smtClean="0"/>
          </a:p>
          <a:p>
            <a:r>
              <a:rPr lang="ru-RU" sz="2600" b="1" dirty="0" smtClean="0"/>
              <a:t>Программы видеомонтажа.</a:t>
            </a:r>
            <a:endParaRPr lang="ru-RU" sz="2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Программное обеспечение</a:t>
            </a:r>
            <a:endParaRPr lang="ru-RU" dirty="0"/>
          </a:p>
        </p:txBody>
      </p:sp>
      <p:pic>
        <p:nvPicPr>
          <p:cNvPr id="10242" name="Picture 2" descr="Divx logo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429000"/>
            <a:ext cx="2095500" cy="495301"/>
          </a:xfrm>
          <a:prstGeom prst="rect">
            <a:avLst/>
          </a:prstGeom>
          <a:noFill/>
        </p:spPr>
      </p:pic>
      <p:pic>
        <p:nvPicPr>
          <p:cNvPr id="10244" name="Picture 4" descr="Xvid logo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221088"/>
            <a:ext cx="2095500" cy="723900"/>
          </a:xfrm>
          <a:prstGeom prst="rect">
            <a:avLst/>
          </a:prstGeom>
          <a:noFill/>
        </p:spPr>
      </p:pic>
      <p:pic>
        <p:nvPicPr>
          <p:cNvPr id="10246" name="Picture 6" descr="Как записать видео с экрана с помощью VLC Player - Блог Евгения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212" y="1628800"/>
            <a:ext cx="2153348" cy="1008112"/>
          </a:xfrm>
          <a:prstGeom prst="rect">
            <a:avLst/>
          </a:prstGeom>
          <a:noFill/>
        </p:spPr>
      </p:pic>
      <p:pic>
        <p:nvPicPr>
          <p:cNvPr id="10250" name="Picture 10" descr="installprogram.ru/wp-content/uploads/2018/05/Ad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3234" y="5042867"/>
            <a:ext cx="1706951" cy="169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2141977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/>
              <a:t>о</a:t>
            </a:r>
            <a:r>
              <a:rPr lang="ru-RU" sz="2600" dirty="0" smtClean="0"/>
              <a:t>бъединение в один фильм разных фрагментов из одного или нескольких источников, а также выполнение над видеоданными различных действий: копирование, удаление, создание переходов и т.д.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Видеомонтаж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4077072"/>
          <a:ext cx="828092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Платные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Бесплатные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Adobe Premiere Pro </a:t>
                      </a:r>
                      <a:r>
                        <a:rPr lang="en-US" sz="2400" dirty="0" smtClean="0"/>
                        <a:t>(Windows, </a:t>
                      </a:r>
                      <a:r>
                        <a:rPr lang="en-US" sz="2400" dirty="0" err="1" smtClean="0"/>
                        <a:t>MacOS</a:t>
                      </a:r>
                      <a:r>
                        <a:rPr lang="en-US" sz="2400" dirty="0" smtClean="0"/>
                        <a:t>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Icecream</a:t>
                      </a:r>
                      <a:r>
                        <a:rPr lang="en-US" sz="2400" b="1" dirty="0" smtClean="0"/>
                        <a:t> Video Editor </a:t>
                      </a:r>
                      <a:r>
                        <a:rPr lang="en-US" sz="2400" dirty="0" smtClean="0"/>
                        <a:t>(Windows)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Final</a:t>
                      </a: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Cut</a:t>
                      </a: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</a:t>
                      </a:r>
                      <a:r>
                        <a:rPr lang="en-US" sz="2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MacOS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VideoPad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dirty="0" smtClean="0"/>
                        <a:t>(Windows, </a:t>
                      </a:r>
                      <a:r>
                        <a:rPr lang="en-US" sz="2400" dirty="0" err="1" smtClean="0"/>
                        <a:t>MacOS</a:t>
                      </a:r>
                      <a:r>
                        <a:rPr lang="en-US" sz="2400" dirty="0" smtClean="0"/>
                        <a:t>)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Vegas</a:t>
                      </a:r>
                      <a:r>
                        <a:rPr lang="en-US" sz="2400" dirty="0" smtClean="0"/>
                        <a:t> (Windows)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smtClean="0"/>
                        <a:t>OpenShot Video Editor </a:t>
                      </a:r>
                      <a:r>
                        <a:rPr lang="en-US" sz="2400" smtClean="0"/>
                        <a:t>(Windows,</a:t>
                      </a:r>
                      <a:r>
                        <a:rPr lang="en-US" sz="2400" baseline="0" smtClean="0"/>
                        <a:t> Linux</a:t>
                      </a:r>
                      <a:r>
                        <a:rPr lang="en-US" sz="2400" smtClean="0"/>
                        <a:t>)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Форматы </a:t>
            </a:r>
            <a:r>
              <a:rPr lang="ru-RU" dirty="0" err="1" smtClean="0"/>
              <a:t>видеофайлов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80999" y="1719071"/>
            <a:ext cx="6063209" cy="4407408"/>
          </a:xfrm>
        </p:spPr>
        <p:txBody>
          <a:bodyPr>
            <a:normAutofit lnSpcReduction="10000"/>
          </a:bodyPr>
          <a:lstStyle/>
          <a:p>
            <a:pPr marL="560070" indent="-514350"/>
            <a:r>
              <a:rPr lang="en-US" sz="2600" b="1" dirty="0" smtClean="0"/>
              <a:t>AVI</a:t>
            </a:r>
            <a:r>
              <a:rPr lang="ru-RU" sz="2600" b="1" dirty="0" smtClean="0"/>
              <a:t> - </a:t>
            </a:r>
            <a:r>
              <a:rPr lang="en-US" sz="2600" dirty="0" smtClean="0"/>
              <a:t>Audio Video Interleave</a:t>
            </a:r>
            <a:r>
              <a:rPr lang="ru-RU" sz="2600" dirty="0" smtClean="0"/>
              <a:t>;</a:t>
            </a:r>
          </a:p>
          <a:p>
            <a:pPr marL="560070" indent="-514350"/>
            <a:endParaRPr lang="en-US" sz="2600" dirty="0" smtClean="0"/>
          </a:p>
          <a:p>
            <a:pPr marL="560070" indent="-514350"/>
            <a:endParaRPr lang="ru-RU" sz="2600" dirty="0" smtClean="0"/>
          </a:p>
          <a:p>
            <a:pPr marL="560070" indent="-514350"/>
            <a:r>
              <a:rPr lang="en-US" sz="2600" b="1" dirty="0" smtClean="0"/>
              <a:t>MP4</a:t>
            </a:r>
            <a:r>
              <a:rPr lang="en-US" sz="2600" dirty="0" smtClean="0"/>
              <a:t> - MPEG-4 Part </a:t>
            </a:r>
            <a:r>
              <a:rPr lang="en-US" sz="2600" dirty="0" smtClean="0"/>
              <a:t>14</a:t>
            </a:r>
            <a:r>
              <a:rPr lang="ru-RU" sz="2600" dirty="0" smtClean="0"/>
              <a:t>;</a:t>
            </a:r>
          </a:p>
          <a:p>
            <a:pPr marL="560070" indent="-514350"/>
            <a:endParaRPr lang="en-US" sz="2600" dirty="0" smtClean="0"/>
          </a:p>
          <a:p>
            <a:pPr marL="560070" indent="-514350"/>
            <a:endParaRPr lang="ru-RU" sz="2600" dirty="0" smtClean="0"/>
          </a:p>
          <a:p>
            <a:pPr marL="560070" indent="-514350"/>
            <a:r>
              <a:rPr lang="en-US" sz="2600" b="1" dirty="0" smtClean="0"/>
              <a:t>MKV</a:t>
            </a:r>
            <a:r>
              <a:rPr lang="en-US" sz="2600" dirty="0" smtClean="0"/>
              <a:t> </a:t>
            </a:r>
            <a:r>
              <a:rPr lang="en-US" sz="2600" dirty="0" smtClean="0"/>
              <a:t>– </a:t>
            </a:r>
            <a:r>
              <a:rPr lang="en-US" sz="2600" dirty="0" err="1" smtClean="0"/>
              <a:t>Matroska</a:t>
            </a:r>
            <a:r>
              <a:rPr lang="en-US" sz="2600" dirty="0" smtClean="0"/>
              <a:t>;</a:t>
            </a:r>
          </a:p>
          <a:p>
            <a:pPr marL="560070" indent="-514350"/>
            <a:endParaRPr lang="en-US" sz="2600" dirty="0" smtClean="0"/>
          </a:p>
          <a:p>
            <a:pPr marL="560070" indent="-514350"/>
            <a:endParaRPr lang="en-US" sz="2600" dirty="0" smtClean="0"/>
          </a:p>
          <a:p>
            <a:pPr marL="560070" indent="-514350"/>
            <a:r>
              <a:rPr lang="en-US" sz="2600" b="1" dirty="0" smtClean="0"/>
              <a:t>FLV</a:t>
            </a:r>
            <a:r>
              <a:rPr lang="en-US" sz="2600" dirty="0" smtClean="0"/>
              <a:t> </a:t>
            </a:r>
            <a:r>
              <a:rPr lang="en-US" sz="2600" dirty="0" smtClean="0"/>
              <a:t>- Flash </a:t>
            </a:r>
            <a:r>
              <a:rPr lang="en-US" sz="2600" dirty="0" smtClean="0"/>
              <a:t>Video.</a:t>
            </a:r>
            <a:endParaRPr lang="ru-RU" sz="2600" dirty="0" smtClean="0"/>
          </a:p>
          <a:p>
            <a:pPr marL="560070" indent="-514350"/>
            <a:endParaRPr lang="ru-RU" sz="2600" b="1" dirty="0"/>
          </a:p>
        </p:txBody>
      </p:sp>
      <p:pic>
        <p:nvPicPr>
          <p:cNvPr id="6148" name="Picture 4" descr="VLC av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700808"/>
            <a:ext cx="1219200" cy="1219201"/>
          </a:xfrm>
          <a:prstGeom prst="rect">
            <a:avLst/>
          </a:prstGeom>
          <a:noFill/>
        </p:spPr>
      </p:pic>
      <p:pic>
        <p:nvPicPr>
          <p:cNvPr id="6152" name="Picture 8" descr="Как восстановить MP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511151"/>
            <a:ext cx="1439890" cy="1349897"/>
          </a:xfrm>
          <a:prstGeom prst="rect">
            <a:avLst/>
          </a:prstGeom>
          <a:noFill/>
        </p:spPr>
      </p:pic>
      <p:pic>
        <p:nvPicPr>
          <p:cNvPr id="6154" name="Picture 10" descr="Matroska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0184" y="3582888"/>
            <a:ext cx="1574304" cy="1574304"/>
          </a:xfrm>
          <a:prstGeom prst="rect">
            <a:avLst/>
          </a:prstGeom>
          <a:noFill/>
        </p:spPr>
      </p:pic>
      <p:pic>
        <p:nvPicPr>
          <p:cNvPr id="6156" name="Picture 12" descr="FlashVide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941168"/>
            <a:ext cx="1219200" cy="121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0070" indent="-514350"/>
            <a:r>
              <a:rPr lang="ru-RU" sz="2600" dirty="0" smtClean="0"/>
              <a:t>двоичный код звуковой информации.</a:t>
            </a:r>
            <a:endParaRPr lang="ru-RU" sz="2600" dirty="0" smtClean="0"/>
          </a:p>
          <a:p>
            <a:pPr marL="560070" indent="-514350"/>
            <a:endParaRPr lang="ru-RU" sz="2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Цифровой звук</a:t>
            </a:r>
            <a:endParaRPr lang="ru-RU" dirty="0"/>
          </a:p>
        </p:txBody>
      </p:sp>
      <p:graphicFrame>
        <p:nvGraphicFramePr>
          <p:cNvPr id="6" name="Содержимое 8"/>
          <p:cNvGraphicFramePr>
            <a:graphicFrameLocks/>
          </p:cNvGraphicFramePr>
          <p:nvPr/>
        </p:nvGraphicFramePr>
        <p:xfrm>
          <a:off x="214282" y="2492896"/>
          <a:ext cx="6429420" cy="4007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Содержимое 4" descr="звукволн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80312" y="1556792"/>
            <a:ext cx="1571636" cy="884046"/>
          </a:xfrm>
          <a:prstGeom prst="rect">
            <a:avLst/>
          </a:prstGeom>
        </p:spPr>
      </p:pic>
      <p:pic>
        <p:nvPicPr>
          <p:cNvPr id="9" name="Рисунок 8" descr="звуковая карт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4" y="4437112"/>
            <a:ext cx="2009546" cy="1311296"/>
          </a:xfrm>
          <a:prstGeom prst="rect">
            <a:avLst/>
          </a:prstGeom>
        </p:spPr>
      </p:pic>
      <p:pic>
        <p:nvPicPr>
          <p:cNvPr id="10" name="Рисунок 9" descr="электрический сигнал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40352" y="3429000"/>
            <a:ext cx="1178271" cy="8572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15206" y="5988626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011110000</a:t>
            </a:r>
            <a:endParaRPr lang="ru-RU" dirty="0"/>
          </a:p>
        </p:txBody>
      </p:sp>
      <p:pic>
        <p:nvPicPr>
          <p:cNvPr id="7" name="Рисунок 6" descr="микрофон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868144" y="2311517"/>
            <a:ext cx="1460373" cy="1477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Синтезированный звук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80999" y="1719071"/>
            <a:ext cx="8583489" cy="4407408"/>
          </a:xfrm>
        </p:spPr>
        <p:txBody>
          <a:bodyPr>
            <a:normAutofit/>
          </a:bodyPr>
          <a:lstStyle/>
          <a:p>
            <a:pPr marL="0" indent="-514350" algn="just">
              <a:spcBef>
                <a:spcPts val="0"/>
              </a:spcBef>
              <a:buNone/>
            </a:pPr>
            <a:r>
              <a:rPr lang="en-US" sz="2600" b="1" dirty="0" smtClean="0"/>
              <a:t>MIDI</a:t>
            </a:r>
            <a:r>
              <a:rPr lang="en-US" sz="2600" dirty="0" smtClean="0"/>
              <a:t>. </a:t>
            </a:r>
            <a:r>
              <a:rPr lang="ru-RU" sz="2600" dirty="0" smtClean="0"/>
              <a:t>Звуковой сигнал генерируется непосредственно звуковой картой (</a:t>
            </a:r>
            <a:r>
              <a:rPr lang="ru-RU" sz="2600" b="1" i="1" dirty="0" smtClean="0"/>
              <a:t>секвенсором</a:t>
            </a:r>
            <a:r>
              <a:rPr lang="ru-RU" sz="2600" dirty="0" smtClean="0"/>
              <a:t>).</a:t>
            </a:r>
          </a:p>
          <a:p>
            <a:pPr marL="560070" indent="-514350" algn="just"/>
            <a:endParaRPr lang="ru-RU" sz="2600" dirty="0" smtClean="0"/>
          </a:p>
          <a:p>
            <a:pPr marL="560070" indent="-514350"/>
            <a:endParaRPr lang="ru-RU" sz="2600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1412776"/>
          <a:ext cx="8568952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FFFFFF"/>
      </a:lt2>
      <a:accent1>
        <a:srgbClr val="4FACF3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4019</TotalTime>
  <Words>360</Words>
  <Application>Microsoft Office PowerPoint</Application>
  <PresentationFormat>Экран (4:3)</PresentationFormat>
  <Paragraphs>112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Сетка</vt:lpstr>
      <vt:lpstr>Технологии работы с цифровыми видео и звуком</vt:lpstr>
      <vt:lpstr>Цифровое видео</vt:lpstr>
      <vt:lpstr>Стандарты MPEG</vt:lpstr>
      <vt:lpstr>Аппаратные средства</vt:lpstr>
      <vt:lpstr>Программное обеспечение</vt:lpstr>
      <vt:lpstr>Видеомонтаж</vt:lpstr>
      <vt:lpstr>Форматы видеофайлов</vt:lpstr>
      <vt:lpstr>Цифровой звук</vt:lpstr>
      <vt:lpstr>Синтезированный звук</vt:lpstr>
      <vt:lpstr>Синтезированный звук</vt:lpstr>
      <vt:lpstr>Программы для работы со звуком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информация</dc:title>
  <dc:creator>admin</dc:creator>
  <cp:lastModifiedBy>ученик</cp:lastModifiedBy>
  <cp:revision>288</cp:revision>
  <dcterms:created xsi:type="dcterms:W3CDTF">2019-09-01T16:55:17Z</dcterms:created>
  <dcterms:modified xsi:type="dcterms:W3CDTF">2020-04-26T12:08:10Z</dcterms:modified>
</cp:coreProperties>
</file>