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74" r:id="rId3"/>
    <p:sldId id="290" r:id="rId4"/>
    <p:sldId id="279" r:id="rId5"/>
    <p:sldId id="293" r:id="rId6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2" autoAdjust="0"/>
  </p:normalViewPr>
  <p:slideViewPr>
    <p:cSldViewPr>
      <p:cViewPr varScale="1">
        <p:scale>
          <a:sx n="62" d="100"/>
          <a:sy n="62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Мультимедиа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Информационные технологии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781937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 объединение графики, звука, видео в единый объект-контейнер и добавление к этому возможности интерактивного взаимодействия с пользователем.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Мультимедиа</a:t>
            </a:r>
            <a:endParaRPr lang="ru-RU" dirty="0"/>
          </a:p>
        </p:txBody>
      </p:sp>
      <p:pic>
        <p:nvPicPr>
          <p:cNvPr id="16388" name="Picture 4" descr="https://lh3.googleusercontent.com/proxy/RSRhecQwpZwS-0IHvDJr0DXy9_xWv8QeUBBBDm341k_nrxj_MmfvC6xb6wjc0gjCgKAYGF3Z0b9zxhrgBw_8j9TITqdSd82W48BHMbjMri9q7CX3Ld7E17-P8EStx0o"/>
          <p:cNvPicPr>
            <a:picLocks noChangeAspect="1" noChangeArrowheads="1"/>
          </p:cNvPicPr>
          <p:nvPr/>
        </p:nvPicPr>
        <p:blipFill>
          <a:blip r:embed="rId3" cstate="print"/>
          <a:srcRect t="49168"/>
          <a:stretch>
            <a:fillRect/>
          </a:stretch>
        </p:blipFill>
        <p:spPr bwMode="auto">
          <a:xfrm>
            <a:off x="323528" y="3429000"/>
            <a:ext cx="4762500" cy="2420888"/>
          </a:xfrm>
          <a:prstGeom prst="rect">
            <a:avLst/>
          </a:prstGeom>
          <a:noFill/>
        </p:spPr>
      </p:pic>
      <p:pic>
        <p:nvPicPr>
          <p:cNvPr id="16390" name="Picture 6" descr="https://lh3.googleusercontent.com/proxy/RSRhecQwpZwS-0IHvDJr0DXy9_xWv8QeUBBBDm341k_nrxj_MmfvC6xb6wjc0gjCgKAYGF3Z0b9zxhrgBw_8j9TITqdSd82W48BHMbjMri9q7CX3Ld7E17-P8EStx0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320"/>
          <a:stretch>
            <a:fillRect/>
          </a:stretch>
        </p:blipFill>
        <p:spPr bwMode="auto">
          <a:xfrm>
            <a:off x="4381500" y="4444380"/>
            <a:ext cx="4762500" cy="241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6207225" cy="4878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/>
              <a:t>Образование;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Презентации;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Интернет;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Тренажеры;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Компьютерные игры;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Виртуальная реальность;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/>
              <a:t>Симуляторы.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 Мультимедиа</a:t>
            </a: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l="9452" t="39801" r="56307" b="11754"/>
          <a:stretch>
            <a:fillRect/>
          </a:stretch>
        </p:blipFill>
        <p:spPr bwMode="auto">
          <a:xfrm>
            <a:off x="6732240" y="1593304"/>
            <a:ext cx="2195736" cy="21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s://lh3.googleusercontent.com/proxy/RbeElqY8EP44-m5jrytRg4ziu8Km0X7Ty0G0HC-FcsJ18VyMA6glGRp8SrAqU7AenlIkyGD5Wbsp-wAZgDcUaxodwCouBKNmEdNB98li6os2BzuQZbCSf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78867"/>
            <a:ext cx="3168352" cy="2110173"/>
          </a:xfrm>
          <a:prstGeom prst="rect">
            <a:avLst/>
          </a:prstGeom>
          <a:noFill/>
        </p:spPr>
      </p:pic>
      <p:pic>
        <p:nvPicPr>
          <p:cNvPr id="14343" name="Picture 7" descr="https://encrypted-tbn0.gstatic.com/images?q=tbn%3AANd9GcQQ1poc7t1dnlgW-I4eY0tdsHIzGgI1RMmmZQiPLZMcBrSzHyro&amp;usqp=C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72898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Мультимедийные</a:t>
            </a:r>
            <a:r>
              <a:rPr lang="ru-RU" dirty="0" smtClean="0"/>
              <a:t> эффекты в презентациях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/>
              <a:t>Анимация</a:t>
            </a:r>
          </a:p>
          <a:p>
            <a:pPr algn="just"/>
            <a:r>
              <a:rPr lang="ru-RU" sz="2600" i="1" dirty="0" smtClean="0"/>
              <a:t>Переходы (</a:t>
            </a:r>
            <a:r>
              <a:rPr lang="ru-RU" sz="2600" dirty="0" smtClean="0"/>
              <a:t>Лента </a:t>
            </a:r>
            <a:r>
              <a:rPr lang="ru-RU" sz="2600" b="1" dirty="0" smtClean="0"/>
              <a:t>Анимация</a:t>
            </a:r>
            <a:r>
              <a:rPr lang="ru-RU" sz="2600" dirty="0" smtClean="0"/>
              <a:t> – </a:t>
            </a:r>
            <a:r>
              <a:rPr lang="ru-RU" sz="2600" b="1" dirty="0" smtClean="0"/>
              <a:t>Переход</a:t>
            </a:r>
            <a:r>
              <a:rPr lang="ru-RU" sz="2600" dirty="0" smtClean="0"/>
              <a:t> …</a:t>
            </a:r>
            <a:r>
              <a:rPr lang="ru-RU" sz="2600" i="1" dirty="0" smtClean="0"/>
              <a:t>)</a:t>
            </a:r>
          </a:p>
          <a:p>
            <a:pPr algn="just">
              <a:buNone/>
            </a:pPr>
            <a:endParaRPr lang="ru-RU" sz="2600" b="1" dirty="0" smtClean="0"/>
          </a:p>
          <a:p>
            <a:pPr algn="just">
              <a:buNone/>
            </a:pPr>
            <a:endParaRPr lang="ru-RU" sz="2600" b="1" dirty="0" smtClean="0"/>
          </a:p>
          <a:p>
            <a:pPr algn="just">
              <a:buNone/>
            </a:pPr>
            <a:endParaRPr lang="ru-RU" sz="2600" b="1" dirty="0" smtClean="0"/>
          </a:p>
          <a:p>
            <a:pPr algn="just"/>
            <a:r>
              <a:rPr lang="ru-RU" sz="2600" i="1" dirty="0" smtClean="0"/>
              <a:t>Анимация объектов (</a:t>
            </a:r>
            <a:r>
              <a:rPr lang="ru-RU" sz="2600" dirty="0" smtClean="0"/>
              <a:t>Лента </a:t>
            </a:r>
            <a:r>
              <a:rPr lang="ru-RU" sz="2600" b="1" dirty="0" smtClean="0"/>
              <a:t>Анимация</a:t>
            </a:r>
            <a:r>
              <a:rPr lang="ru-RU" sz="2600" dirty="0" smtClean="0"/>
              <a:t> – </a:t>
            </a:r>
            <a:r>
              <a:rPr lang="ru-RU" sz="2600" b="1" dirty="0" smtClean="0"/>
              <a:t>Настройка анимации</a:t>
            </a:r>
            <a:r>
              <a:rPr lang="ru-RU" sz="2600" i="1" dirty="0" smtClean="0"/>
              <a:t>)</a:t>
            </a:r>
            <a:endParaRPr lang="ru-RU" sz="2600" i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19090" t="3563" r="16712" b="81671"/>
          <a:stretch>
            <a:fillRect/>
          </a:stretch>
        </p:blipFill>
        <p:spPr bwMode="auto">
          <a:xfrm>
            <a:off x="467544" y="2780928"/>
            <a:ext cx="83529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70278" t="18329" b="54109"/>
          <a:stretch>
            <a:fillRect/>
          </a:stretch>
        </p:blipFill>
        <p:spPr bwMode="auto">
          <a:xfrm>
            <a:off x="4881314" y="4653136"/>
            <a:ext cx="38671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Видео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9906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600" dirty="0" smtClean="0"/>
              <a:t>Лента </a:t>
            </a:r>
            <a:r>
              <a:rPr lang="ru-RU" sz="2600" b="1" dirty="0" smtClean="0"/>
              <a:t>Вставка</a:t>
            </a:r>
            <a:r>
              <a:rPr lang="ru-RU" sz="2600" dirty="0" smtClean="0"/>
              <a:t> – </a:t>
            </a:r>
            <a:r>
              <a:rPr lang="ru-RU" sz="2600" b="1" dirty="0" smtClean="0"/>
              <a:t>Фильм</a:t>
            </a:r>
            <a:endParaRPr lang="ru-RU" sz="2600" i="1" dirty="0" smtClean="0"/>
          </a:p>
          <a:p>
            <a:pPr algn="just">
              <a:buNone/>
            </a:pPr>
            <a:endParaRPr lang="ru-RU" sz="2600" b="1" dirty="0" smtClean="0"/>
          </a:p>
          <a:p>
            <a:pPr algn="just">
              <a:buNone/>
            </a:pPr>
            <a:endParaRPr lang="ru-RU" sz="2600" b="1" dirty="0" smtClean="0"/>
          </a:p>
          <a:p>
            <a:pPr algn="just">
              <a:buNone/>
            </a:pPr>
            <a:endParaRPr lang="ru-RU" sz="2600" b="1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Звук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9906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Лента </a:t>
            </a:r>
            <a:r>
              <a:rPr lang="ru-RU" b="1" dirty="0" smtClean="0"/>
              <a:t>Вставка</a:t>
            </a:r>
            <a:r>
              <a:rPr lang="ru-RU" dirty="0" smtClean="0"/>
              <a:t> – </a:t>
            </a:r>
            <a:r>
              <a:rPr lang="ru-RU" b="1" dirty="0" smtClean="0"/>
              <a:t>Звук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Мультимедийные</a:t>
            </a:r>
            <a:r>
              <a:rPr lang="ru-RU" dirty="0" smtClean="0"/>
              <a:t> эффекты в презентациях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51742" t="6516" r="26121" b="77734"/>
          <a:stretch>
            <a:fillRect/>
          </a:stretch>
        </p:blipFill>
        <p:spPr bwMode="auto">
          <a:xfrm>
            <a:off x="539552" y="4134678"/>
            <a:ext cx="3816424" cy="152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55616" t="6516" r="26674" b="71828"/>
          <a:stretch>
            <a:fillRect/>
          </a:stretch>
        </p:blipFill>
        <p:spPr bwMode="auto">
          <a:xfrm>
            <a:off x="4892763" y="3861048"/>
            <a:ext cx="33516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3823</TotalTime>
  <Words>87</Words>
  <Application>Microsoft Office PowerPoint</Application>
  <PresentationFormat>Экран (4:3)</PresentationFormat>
  <Paragraphs>32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Сетка</vt:lpstr>
      <vt:lpstr>Мультимедиа</vt:lpstr>
      <vt:lpstr>Мультимедиа</vt:lpstr>
      <vt:lpstr>Области применения Мультимедиа</vt:lpstr>
      <vt:lpstr>Мультимедийные эффекты в презентациях</vt:lpstr>
      <vt:lpstr>Мультимедийные эффекты в презентациях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ученик</cp:lastModifiedBy>
  <cp:revision>269</cp:revision>
  <dcterms:created xsi:type="dcterms:W3CDTF">2019-09-01T16:55:17Z</dcterms:created>
  <dcterms:modified xsi:type="dcterms:W3CDTF">2020-05-06T06:04:57Z</dcterms:modified>
</cp:coreProperties>
</file>