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4" r:id="rId3"/>
    <p:sldId id="279" r:id="rId4"/>
    <p:sldId id="281" r:id="rId5"/>
    <p:sldId id="280" r:id="rId6"/>
    <p:sldId id="275" r:id="rId7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F2E66-6531-4724-8432-7C4BF25D80E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E6C643-FE7F-41B2-8EDE-64384D2A3B6A}">
      <dgm:prSet phldrT="[Текст]"/>
      <dgm:spPr/>
      <dgm:t>
        <a:bodyPr/>
        <a:lstStyle/>
        <a:p>
          <a:r>
            <a:rPr lang="ru-RU" dirty="0" smtClean="0"/>
            <a:t>Текст</a:t>
          </a:r>
          <a:endParaRPr lang="ru-RU" dirty="0"/>
        </a:p>
      </dgm:t>
    </dgm:pt>
    <dgm:pt modelId="{4679138F-C15B-4886-86D4-0D27ED8CA229}" type="parTrans" cxnId="{FB6C0373-3050-45B0-8526-86FBAF18DE12}">
      <dgm:prSet/>
      <dgm:spPr/>
      <dgm:t>
        <a:bodyPr/>
        <a:lstStyle/>
        <a:p>
          <a:endParaRPr lang="ru-RU"/>
        </a:p>
      </dgm:t>
    </dgm:pt>
    <dgm:pt modelId="{F7F06580-DF57-4D21-891C-8E45602A5396}" type="sibTrans" cxnId="{FB6C0373-3050-45B0-8526-86FBAF18DE12}">
      <dgm:prSet/>
      <dgm:spPr/>
      <dgm:t>
        <a:bodyPr/>
        <a:lstStyle/>
        <a:p>
          <a:endParaRPr lang="ru-RU"/>
        </a:p>
      </dgm:t>
    </dgm:pt>
    <dgm:pt modelId="{987FFAF5-0B39-4960-90F8-BFB68E75E260}">
      <dgm:prSet phldrT="[Текст]"/>
      <dgm:spPr/>
      <dgm:t>
        <a:bodyPr/>
        <a:lstStyle/>
        <a:p>
          <a:r>
            <a:rPr lang="ru-RU" dirty="0" smtClean="0"/>
            <a:t>Число</a:t>
          </a:r>
          <a:endParaRPr lang="ru-RU" dirty="0"/>
        </a:p>
      </dgm:t>
    </dgm:pt>
    <dgm:pt modelId="{405DB561-5400-4CAF-AC58-5A1456EA4DF8}" type="parTrans" cxnId="{37786C4E-F451-4C5C-9D09-FD9308ACCCFD}">
      <dgm:prSet/>
      <dgm:spPr/>
      <dgm:t>
        <a:bodyPr/>
        <a:lstStyle/>
        <a:p>
          <a:endParaRPr lang="ru-RU"/>
        </a:p>
      </dgm:t>
    </dgm:pt>
    <dgm:pt modelId="{CC368C2C-AAB1-40E5-BCB3-BB732367A0D9}" type="sibTrans" cxnId="{37786C4E-F451-4C5C-9D09-FD9308ACCCFD}">
      <dgm:prSet/>
      <dgm:spPr/>
      <dgm:t>
        <a:bodyPr/>
        <a:lstStyle/>
        <a:p>
          <a:endParaRPr lang="ru-RU"/>
        </a:p>
      </dgm:t>
    </dgm:pt>
    <dgm:pt modelId="{8C130F5F-5490-431D-8098-E12EC89BA1EF}">
      <dgm:prSet phldrT="[Текст]"/>
      <dgm:spPr/>
      <dgm:t>
        <a:bodyPr/>
        <a:lstStyle/>
        <a:p>
          <a:r>
            <a:rPr lang="ru-RU" dirty="0" smtClean="0"/>
            <a:t>Обычная форма</a:t>
          </a:r>
          <a:endParaRPr lang="ru-RU" dirty="0"/>
        </a:p>
      </dgm:t>
    </dgm:pt>
    <dgm:pt modelId="{F069E450-3A8D-4FC8-92A2-EA33A2ED6787}" type="parTrans" cxnId="{F69F9C21-86A7-4F24-BB2C-E1E3E3CF911B}">
      <dgm:prSet/>
      <dgm:spPr/>
      <dgm:t>
        <a:bodyPr/>
        <a:lstStyle/>
        <a:p>
          <a:endParaRPr lang="ru-RU"/>
        </a:p>
      </dgm:t>
    </dgm:pt>
    <dgm:pt modelId="{C76D3A2D-2B49-4A62-BA5D-4ECDC4EA4EE6}" type="sibTrans" cxnId="{F69F9C21-86A7-4F24-BB2C-E1E3E3CF911B}">
      <dgm:prSet/>
      <dgm:spPr/>
      <dgm:t>
        <a:bodyPr/>
        <a:lstStyle/>
        <a:p>
          <a:endParaRPr lang="ru-RU"/>
        </a:p>
      </dgm:t>
    </dgm:pt>
    <dgm:pt modelId="{1F82FAF9-5156-4EC4-AA0D-DCC8E3E16D47}">
      <dgm:prSet phldrT="[Текст]"/>
      <dgm:spPr/>
      <dgm:t>
        <a:bodyPr/>
        <a:lstStyle/>
        <a:p>
          <a:r>
            <a:rPr lang="ru-RU" dirty="0" smtClean="0"/>
            <a:t>Экспоненциальная форма</a:t>
          </a:r>
          <a:endParaRPr lang="ru-RU" dirty="0"/>
        </a:p>
      </dgm:t>
    </dgm:pt>
    <dgm:pt modelId="{368470E2-844A-4A47-89C8-51FBB9D24FBD}" type="parTrans" cxnId="{B98E3329-35F0-4246-8E38-76F54E0AF3D0}">
      <dgm:prSet/>
      <dgm:spPr/>
      <dgm:t>
        <a:bodyPr/>
        <a:lstStyle/>
        <a:p>
          <a:endParaRPr lang="ru-RU"/>
        </a:p>
      </dgm:t>
    </dgm:pt>
    <dgm:pt modelId="{F9F795AB-D1A1-4E61-BA73-62C29B22F011}" type="sibTrans" cxnId="{B98E3329-35F0-4246-8E38-76F54E0AF3D0}">
      <dgm:prSet/>
      <dgm:spPr/>
      <dgm:t>
        <a:bodyPr/>
        <a:lstStyle/>
        <a:p>
          <a:endParaRPr lang="ru-RU"/>
        </a:p>
      </dgm:t>
    </dgm:pt>
    <dgm:pt modelId="{7A0D0837-833A-4F45-86A6-93D601288891}" type="pres">
      <dgm:prSet presAssocID="{882F2E66-6531-4724-8432-7C4BF25D80E8}" presName="linear" presStyleCnt="0">
        <dgm:presLayoutVars>
          <dgm:dir/>
          <dgm:animLvl val="lvl"/>
          <dgm:resizeHandles val="exact"/>
        </dgm:presLayoutVars>
      </dgm:prSet>
      <dgm:spPr/>
    </dgm:pt>
    <dgm:pt modelId="{D79DB145-4AEE-471A-B6F6-BD2241BD0682}" type="pres">
      <dgm:prSet presAssocID="{78E6C643-FE7F-41B2-8EDE-64384D2A3B6A}" presName="parentLin" presStyleCnt="0"/>
      <dgm:spPr/>
    </dgm:pt>
    <dgm:pt modelId="{72CF6D9D-DC50-4AE9-8EA1-3CA8D9A6166A}" type="pres">
      <dgm:prSet presAssocID="{78E6C643-FE7F-41B2-8EDE-64384D2A3B6A}" presName="parentLeftMargin" presStyleLbl="node1" presStyleIdx="0" presStyleCnt="2"/>
      <dgm:spPr/>
    </dgm:pt>
    <dgm:pt modelId="{F772A3F6-374B-406A-AA47-BE00D271F872}" type="pres">
      <dgm:prSet presAssocID="{78E6C643-FE7F-41B2-8EDE-64384D2A3B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64040D-B88D-43E7-BA49-C4E412AA7693}" type="pres">
      <dgm:prSet presAssocID="{78E6C643-FE7F-41B2-8EDE-64384D2A3B6A}" presName="negativeSpace" presStyleCnt="0"/>
      <dgm:spPr/>
    </dgm:pt>
    <dgm:pt modelId="{BA4DABF3-49F6-43BA-8D97-5F79B660C85D}" type="pres">
      <dgm:prSet presAssocID="{78E6C643-FE7F-41B2-8EDE-64384D2A3B6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6B0C8-93E3-4CE8-B2FF-29CE4567AECB}" type="pres">
      <dgm:prSet presAssocID="{F7F06580-DF57-4D21-891C-8E45602A5396}" presName="spaceBetweenRectangles" presStyleCnt="0"/>
      <dgm:spPr/>
    </dgm:pt>
    <dgm:pt modelId="{7285C624-5AB0-4F1F-A851-CDCFC48884DB}" type="pres">
      <dgm:prSet presAssocID="{987FFAF5-0B39-4960-90F8-BFB68E75E260}" presName="parentLin" presStyleCnt="0"/>
      <dgm:spPr/>
    </dgm:pt>
    <dgm:pt modelId="{A992023F-9432-469A-9A5B-CF7ED6545ADD}" type="pres">
      <dgm:prSet presAssocID="{987FFAF5-0B39-4960-90F8-BFB68E75E260}" presName="parentLeftMargin" presStyleLbl="node1" presStyleIdx="0" presStyleCnt="2"/>
      <dgm:spPr/>
    </dgm:pt>
    <dgm:pt modelId="{3EC3AE0C-DC19-44E4-9E14-47BDFF6C9D9E}" type="pres">
      <dgm:prSet presAssocID="{987FFAF5-0B39-4960-90F8-BFB68E75E2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9466C-017B-4144-8795-3C06659F8CA3}" type="pres">
      <dgm:prSet presAssocID="{987FFAF5-0B39-4960-90F8-BFB68E75E260}" presName="negativeSpace" presStyleCnt="0"/>
      <dgm:spPr/>
    </dgm:pt>
    <dgm:pt modelId="{BEEB157D-010B-416B-A86B-00002B83F70A}" type="pres">
      <dgm:prSet presAssocID="{987FFAF5-0B39-4960-90F8-BFB68E75E26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0FAC3-A5F4-42B9-9FDC-2A960456B447}" type="presOf" srcId="{987FFAF5-0B39-4960-90F8-BFB68E75E260}" destId="{A992023F-9432-469A-9A5B-CF7ED6545ADD}" srcOrd="0" destOrd="0" presId="urn:microsoft.com/office/officeart/2005/8/layout/list1"/>
    <dgm:cxn modelId="{9A766633-C551-4C55-8C4A-BA7E9CD5B9F6}" type="presOf" srcId="{1F82FAF9-5156-4EC4-AA0D-DCC8E3E16D47}" destId="{BEEB157D-010B-416B-A86B-00002B83F70A}" srcOrd="0" destOrd="1" presId="urn:microsoft.com/office/officeart/2005/8/layout/list1"/>
    <dgm:cxn modelId="{1ED75070-8264-41F7-A461-A4610160B092}" type="presOf" srcId="{78E6C643-FE7F-41B2-8EDE-64384D2A3B6A}" destId="{72CF6D9D-DC50-4AE9-8EA1-3CA8D9A6166A}" srcOrd="0" destOrd="0" presId="urn:microsoft.com/office/officeart/2005/8/layout/list1"/>
    <dgm:cxn modelId="{BF845C68-AE5E-40A4-960F-F1347A1D786E}" type="presOf" srcId="{987FFAF5-0B39-4960-90F8-BFB68E75E260}" destId="{3EC3AE0C-DC19-44E4-9E14-47BDFF6C9D9E}" srcOrd="1" destOrd="0" presId="urn:microsoft.com/office/officeart/2005/8/layout/list1"/>
    <dgm:cxn modelId="{37786C4E-F451-4C5C-9D09-FD9308ACCCFD}" srcId="{882F2E66-6531-4724-8432-7C4BF25D80E8}" destId="{987FFAF5-0B39-4960-90F8-BFB68E75E260}" srcOrd="1" destOrd="0" parTransId="{405DB561-5400-4CAF-AC58-5A1456EA4DF8}" sibTransId="{CC368C2C-AAB1-40E5-BCB3-BB732367A0D9}"/>
    <dgm:cxn modelId="{B98E3329-35F0-4246-8E38-76F54E0AF3D0}" srcId="{987FFAF5-0B39-4960-90F8-BFB68E75E260}" destId="{1F82FAF9-5156-4EC4-AA0D-DCC8E3E16D47}" srcOrd="1" destOrd="0" parTransId="{368470E2-844A-4A47-89C8-51FBB9D24FBD}" sibTransId="{F9F795AB-D1A1-4E61-BA73-62C29B22F011}"/>
    <dgm:cxn modelId="{FB6C0373-3050-45B0-8526-86FBAF18DE12}" srcId="{882F2E66-6531-4724-8432-7C4BF25D80E8}" destId="{78E6C643-FE7F-41B2-8EDE-64384D2A3B6A}" srcOrd="0" destOrd="0" parTransId="{4679138F-C15B-4886-86D4-0D27ED8CA229}" sibTransId="{F7F06580-DF57-4D21-891C-8E45602A5396}"/>
    <dgm:cxn modelId="{90D58FD7-6F45-4ECD-AB57-14544AB292BC}" type="presOf" srcId="{8C130F5F-5490-431D-8098-E12EC89BA1EF}" destId="{BEEB157D-010B-416B-A86B-00002B83F70A}" srcOrd="0" destOrd="0" presId="urn:microsoft.com/office/officeart/2005/8/layout/list1"/>
    <dgm:cxn modelId="{68613D38-F160-4ECF-ACFE-E31F9D457CB6}" type="presOf" srcId="{78E6C643-FE7F-41B2-8EDE-64384D2A3B6A}" destId="{F772A3F6-374B-406A-AA47-BE00D271F872}" srcOrd="1" destOrd="0" presId="urn:microsoft.com/office/officeart/2005/8/layout/list1"/>
    <dgm:cxn modelId="{1E965F41-FFD1-45CF-9BE4-B2DE5C9F9234}" type="presOf" srcId="{882F2E66-6531-4724-8432-7C4BF25D80E8}" destId="{7A0D0837-833A-4F45-86A6-93D601288891}" srcOrd="0" destOrd="0" presId="urn:microsoft.com/office/officeart/2005/8/layout/list1"/>
    <dgm:cxn modelId="{F69F9C21-86A7-4F24-BB2C-E1E3E3CF911B}" srcId="{987FFAF5-0B39-4960-90F8-BFB68E75E260}" destId="{8C130F5F-5490-431D-8098-E12EC89BA1EF}" srcOrd="0" destOrd="0" parTransId="{F069E450-3A8D-4FC8-92A2-EA33A2ED6787}" sibTransId="{C76D3A2D-2B49-4A62-BA5D-4ECDC4EA4EE6}"/>
    <dgm:cxn modelId="{32DDC07E-DDB9-4A02-BD77-D034EE0ACF35}" type="presParOf" srcId="{7A0D0837-833A-4F45-86A6-93D601288891}" destId="{D79DB145-4AEE-471A-B6F6-BD2241BD0682}" srcOrd="0" destOrd="0" presId="urn:microsoft.com/office/officeart/2005/8/layout/list1"/>
    <dgm:cxn modelId="{92DAC5DE-2832-4083-A72A-1EF1C6946977}" type="presParOf" srcId="{D79DB145-4AEE-471A-B6F6-BD2241BD0682}" destId="{72CF6D9D-DC50-4AE9-8EA1-3CA8D9A6166A}" srcOrd="0" destOrd="0" presId="urn:microsoft.com/office/officeart/2005/8/layout/list1"/>
    <dgm:cxn modelId="{611D7ABE-99EB-4169-94C7-F9B5670DB01F}" type="presParOf" srcId="{D79DB145-4AEE-471A-B6F6-BD2241BD0682}" destId="{F772A3F6-374B-406A-AA47-BE00D271F872}" srcOrd="1" destOrd="0" presId="urn:microsoft.com/office/officeart/2005/8/layout/list1"/>
    <dgm:cxn modelId="{80EB7899-FF20-42F8-91FB-EC0D94909C23}" type="presParOf" srcId="{7A0D0837-833A-4F45-86A6-93D601288891}" destId="{6864040D-B88D-43E7-BA49-C4E412AA7693}" srcOrd="1" destOrd="0" presId="urn:microsoft.com/office/officeart/2005/8/layout/list1"/>
    <dgm:cxn modelId="{0143047A-B1D1-4D17-A5D7-3815E518A36E}" type="presParOf" srcId="{7A0D0837-833A-4F45-86A6-93D601288891}" destId="{BA4DABF3-49F6-43BA-8D97-5F79B660C85D}" srcOrd="2" destOrd="0" presId="urn:microsoft.com/office/officeart/2005/8/layout/list1"/>
    <dgm:cxn modelId="{AAB70000-B14C-4441-B2F4-90B3ED745E4D}" type="presParOf" srcId="{7A0D0837-833A-4F45-86A6-93D601288891}" destId="{8EE6B0C8-93E3-4CE8-B2FF-29CE4567AECB}" srcOrd="3" destOrd="0" presId="urn:microsoft.com/office/officeart/2005/8/layout/list1"/>
    <dgm:cxn modelId="{331F55ED-9254-4A9C-8AF2-998B693BDAE4}" type="presParOf" srcId="{7A0D0837-833A-4F45-86A6-93D601288891}" destId="{7285C624-5AB0-4F1F-A851-CDCFC48884DB}" srcOrd="4" destOrd="0" presId="urn:microsoft.com/office/officeart/2005/8/layout/list1"/>
    <dgm:cxn modelId="{DA4501EA-5219-45FC-A43B-13C970F264D1}" type="presParOf" srcId="{7285C624-5AB0-4F1F-A851-CDCFC48884DB}" destId="{A992023F-9432-469A-9A5B-CF7ED6545ADD}" srcOrd="0" destOrd="0" presId="urn:microsoft.com/office/officeart/2005/8/layout/list1"/>
    <dgm:cxn modelId="{2DAE3124-0DFB-425A-9F56-3688629B6EEC}" type="presParOf" srcId="{7285C624-5AB0-4F1F-A851-CDCFC48884DB}" destId="{3EC3AE0C-DC19-44E4-9E14-47BDFF6C9D9E}" srcOrd="1" destOrd="0" presId="urn:microsoft.com/office/officeart/2005/8/layout/list1"/>
    <dgm:cxn modelId="{0212B73F-7D85-43BF-B0E4-05069F8E4CC0}" type="presParOf" srcId="{7A0D0837-833A-4F45-86A6-93D601288891}" destId="{AED9466C-017B-4144-8795-3C06659F8CA3}" srcOrd="5" destOrd="0" presId="urn:microsoft.com/office/officeart/2005/8/layout/list1"/>
    <dgm:cxn modelId="{01374D1F-A334-4811-9957-D31267EA8B8B}" type="presParOf" srcId="{7A0D0837-833A-4F45-86A6-93D601288891}" destId="{BEEB157D-010B-416B-A86B-00002B83F7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4DABF3-49F6-43BA-8D97-5F79B660C85D}">
      <dsp:nvSpPr>
        <dsp:cNvPr id="0" name=""/>
        <dsp:cNvSpPr/>
      </dsp:nvSpPr>
      <dsp:spPr>
        <a:xfrm>
          <a:off x="0" y="505150"/>
          <a:ext cx="498308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2A3F6-374B-406A-AA47-BE00D271F872}">
      <dsp:nvSpPr>
        <dsp:cNvPr id="0" name=""/>
        <dsp:cNvSpPr/>
      </dsp:nvSpPr>
      <dsp:spPr>
        <a:xfrm>
          <a:off x="249154" y="3309"/>
          <a:ext cx="3488161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44" tIns="0" rIns="131844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Текст</a:t>
          </a:r>
          <a:endParaRPr lang="ru-RU" sz="3400" kern="1200" dirty="0"/>
        </a:p>
      </dsp:txBody>
      <dsp:txXfrm>
        <a:off x="249154" y="3309"/>
        <a:ext cx="3488161" cy="1003680"/>
      </dsp:txXfrm>
    </dsp:sp>
    <dsp:sp modelId="{BEEB157D-010B-416B-A86B-00002B83F70A}">
      <dsp:nvSpPr>
        <dsp:cNvPr id="0" name=""/>
        <dsp:cNvSpPr/>
      </dsp:nvSpPr>
      <dsp:spPr>
        <a:xfrm>
          <a:off x="0" y="2047390"/>
          <a:ext cx="4983088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743" tIns="708152" rIns="38674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Обычная форма</a:t>
          </a:r>
          <a:endParaRPr lang="ru-R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Экспоненциальная форма</a:t>
          </a:r>
          <a:endParaRPr lang="ru-RU" sz="3400" kern="1200" dirty="0"/>
        </a:p>
      </dsp:txBody>
      <dsp:txXfrm>
        <a:off x="0" y="2047390"/>
        <a:ext cx="4983088" cy="2356200"/>
      </dsp:txXfrm>
    </dsp:sp>
    <dsp:sp modelId="{3EC3AE0C-DC19-44E4-9E14-47BDFF6C9D9E}">
      <dsp:nvSpPr>
        <dsp:cNvPr id="0" name=""/>
        <dsp:cNvSpPr/>
      </dsp:nvSpPr>
      <dsp:spPr>
        <a:xfrm>
          <a:off x="249154" y="1545550"/>
          <a:ext cx="3488161" cy="1003680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44" tIns="0" rIns="131844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Число</a:t>
          </a:r>
          <a:endParaRPr lang="ru-RU" sz="3400" kern="1200" dirty="0"/>
        </a:p>
      </dsp:txBody>
      <dsp:txXfrm>
        <a:off x="249154" y="1545550"/>
        <a:ext cx="3488161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Структура электронной таблицы и типы данных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Информационные технологии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</a:t>
            </a:r>
            <a:r>
              <a:rPr lang="ru-RU" sz="2600" dirty="0" smtClean="0"/>
              <a:t>рикладная программа, для организации табличных вычислений.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Табличный процессор</a:t>
            </a:r>
            <a:endParaRPr lang="ru-RU" dirty="0"/>
          </a:p>
        </p:txBody>
      </p:sp>
      <p:pic>
        <p:nvPicPr>
          <p:cNvPr id="21506" name="Picture 2" descr="Visical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90" y="3140968"/>
            <a:ext cx="2623403" cy="18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30802" y="4941168"/>
            <a:ext cx="120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VisiCalc</a:t>
            </a:r>
          </a:p>
          <a:p>
            <a:pPr algn="ctr"/>
            <a:r>
              <a:rPr lang="en-US" sz="2400" i="1" dirty="0" smtClean="0"/>
              <a:t>1978</a:t>
            </a:r>
            <a:endParaRPr lang="ru-RU" sz="2400" i="1" dirty="0"/>
          </a:p>
        </p:txBody>
      </p:sp>
      <p:pic>
        <p:nvPicPr>
          <p:cNvPr id="21508" name="Picture 4" descr="Microsoft Office Excel (2018–present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6477" y="3140968"/>
            <a:ext cx="1935000" cy="18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9365" y="4941168"/>
            <a:ext cx="90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Excel</a:t>
            </a:r>
          </a:p>
          <a:p>
            <a:pPr algn="ctr"/>
            <a:r>
              <a:rPr lang="en-US" sz="2400" i="1" dirty="0" smtClean="0"/>
              <a:t>1985</a:t>
            </a:r>
            <a:endParaRPr lang="ru-RU" sz="2400" i="1" dirty="0"/>
          </a:p>
        </p:txBody>
      </p:sp>
      <p:pic>
        <p:nvPicPr>
          <p:cNvPr id="21510" name="Picture 6" descr="OOoCalc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040" y="3140968"/>
            <a:ext cx="1800000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63593" y="4941168"/>
            <a:ext cx="280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OpenOffice.org Calc</a:t>
            </a:r>
          </a:p>
          <a:p>
            <a:pPr algn="ctr"/>
            <a:r>
              <a:rPr lang="en-US" sz="2400" i="1" dirty="0" smtClean="0"/>
              <a:t>2002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3336"/>
            <a:ext cx="296865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1773335"/>
            <a:ext cx="284964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4983088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данных</a:t>
            </a:r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 cstate="print"/>
          <a:srcRect t="21281" r="80357" b="49188"/>
          <a:stretch>
            <a:fillRect/>
          </a:stretch>
        </p:blipFill>
        <p:spPr bwMode="auto">
          <a:xfrm>
            <a:off x="5580112" y="2564904"/>
            <a:ext cx="34077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6228184" y="1628800"/>
          <a:ext cx="2678832" cy="2194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78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Приоритет операций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^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0" baseline="0" dirty="0" smtClean="0"/>
                        <a:t>(</a:t>
                      </a:r>
                      <a:r>
                        <a:rPr lang="ru-RU" sz="2400" b="0" baseline="0" dirty="0" smtClean="0"/>
                        <a:t>степень</a:t>
                      </a:r>
                      <a:r>
                        <a:rPr lang="en-US" sz="2400" b="0" baseline="0" dirty="0" smtClean="0"/>
                        <a:t>)</a:t>
                      </a:r>
                      <a:endParaRPr lang="ru-RU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* </a:t>
                      </a:r>
                      <a:r>
                        <a:rPr lang="en-US" sz="2400" b="1" dirty="0" smtClean="0"/>
                        <a:t>/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 -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933" t="38016" r="7304" b="32453"/>
          <a:stretch>
            <a:fillRect/>
          </a:stretch>
        </p:blipFill>
        <p:spPr bwMode="auto">
          <a:xfrm>
            <a:off x="251520" y="4365104"/>
            <a:ext cx="8712968" cy="159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1772816"/>
            <a:ext cx="532859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это выражение, начинающееся со знака равенства и состоящее из числовых величин, адресов ячеек, функций, имен, которые соединены знаками арифметических операций.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Адресация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2467"/>
                <a:gridCol w="2802467"/>
                <a:gridCol w="2802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Относительная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Абсолютная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Смешанная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D22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$D$22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$D22  D$22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t="21282" r="78143" b="43281"/>
          <a:stretch>
            <a:fillRect/>
          </a:stretch>
        </p:blipFill>
        <p:spPr bwMode="auto">
          <a:xfrm>
            <a:off x="1115616" y="3501008"/>
            <a:ext cx="28438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t="21454" r="79332" b="43109"/>
          <a:stretch>
            <a:fillRect/>
          </a:stretch>
        </p:blipFill>
        <p:spPr bwMode="auto">
          <a:xfrm>
            <a:off x="5220072" y="3501008"/>
            <a:ext cx="26891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2740</TotalTime>
  <Words>91</Words>
  <Application>Microsoft Office PowerPoint</Application>
  <PresentationFormat>Экран (4:3)</PresentationFormat>
  <Paragraphs>36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Сетка</vt:lpstr>
      <vt:lpstr>Структура электронной таблицы и типы данных</vt:lpstr>
      <vt:lpstr>Табличный процессор</vt:lpstr>
      <vt:lpstr>Структура</vt:lpstr>
      <vt:lpstr>Типы данных</vt:lpstr>
      <vt:lpstr>Формула</vt:lpstr>
      <vt:lpstr>Адресация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ученик</cp:lastModifiedBy>
  <cp:revision>243</cp:revision>
  <dcterms:created xsi:type="dcterms:W3CDTF">2019-09-01T16:55:17Z</dcterms:created>
  <dcterms:modified xsi:type="dcterms:W3CDTF">2020-05-12T08:06:34Z</dcterms:modified>
</cp:coreProperties>
</file>