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4" r:id="rId3"/>
    <p:sldId id="279" r:id="rId4"/>
    <p:sldId id="283" r:id="rId5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98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7CA6CE-D3D7-4ED8-9C24-9125E410E4FF}" type="doc">
      <dgm:prSet loTypeId="urn:microsoft.com/office/officeart/2005/8/layout/hierarchy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45CB788-4672-4C35-AE3C-29FA59614D9D}">
      <dgm:prSet phldrT="[Текст]"/>
      <dgm:spPr/>
      <dgm:t>
        <a:bodyPr/>
        <a:lstStyle/>
        <a:p>
          <a:r>
            <a:rPr lang="ru-RU" dirty="0" err="1" smtClean="0"/>
            <a:t>Автофильтрация</a:t>
          </a:r>
          <a:endParaRPr lang="ru-RU" dirty="0"/>
        </a:p>
      </dgm:t>
    </dgm:pt>
    <dgm:pt modelId="{C4F258CD-0399-40F5-A198-4EC76937F55C}" type="parTrans" cxnId="{B84B2AD8-6562-429A-AA98-431E6F675907}">
      <dgm:prSet/>
      <dgm:spPr/>
      <dgm:t>
        <a:bodyPr/>
        <a:lstStyle/>
        <a:p>
          <a:endParaRPr lang="ru-RU"/>
        </a:p>
      </dgm:t>
    </dgm:pt>
    <dgm:pt modelId="{A8949C4B-00E3-44E9-A14B-4127D2D4240D}" type="sibTrans" cxnId="{B84B2AD8-6562-429A-AA98-431E6F675907}">
      <dgm:prSet/>
      <dgm:spPr/>
      <dgm:t>
        <a:bodyPr/>
        <a:lstStyle/>
        <a:p>
          <a:endParaRPr lang="ru-RU"/>
        </a:p>
      </dgm:t>
    </dgm:pt>
    <dgm:pt modelId="{70F85B06-7FE4-4FD0-8723-ABEB01CD92F0}">
      <dgm:prSet phldrT="[Текст]"/>
      <dgm:spPr/>
      <dgm:t>
        <a:bodyPr/>
        <a:lstStyle/>
        <a:p>
          <a:r>
            <a:rPr lang="ru-RU" dirty="0" smtClean="0"/>
            <a:t>Расширенный фильтр</a:t>
          </a:r>
          <a:endParaRPr lang="ru-RU" dirty="0"/>
        </a:p>
      </dgm:t>
    </dgm:pt>
    <dgm:pt modelId="{F8F33AB9-329A-4DC9-AC29-B4B9090C81D1}" type="parTrans" cxnId="{CAF1DC19-C15D-44F9-8C48-0E0F36B966B6}">
      <dgm:prSet/>
      <dgm:spPr/>
      <dgm:t>
        <a:bodyPr/>
        <a:lstStyle/>
        <a:p>
          <a:endParaRPr lang="ru-RU"/>
        </a:p>
      </dgm:t>
    </dgm:pt>
    <dgm:pt modelId="{A8948F04-EBC1-45BB-B2AA-E11091933644}" type="sibTrans" cxnId="{CAF1DC19-C15D-44F9-8C48-0E0F36B966B6}">
      <dgm:prSet/>
      <dgm:spPr/>
      <dgm:t>
        <a:bodyPr/>
        <a:lstStyle/>
        <a:p>
          <a:endParaRPr lang="ru-RU"/>
        </a:p>
      </dgm:t>
    </dgm:pt>
    <dgm:pt modelId="{CC9A9766-1225-4211-8C5F-8B68E7F131F0}" type="pres">
      <dgm:prSet presAssocID="{B77CA6CE-D3D7-4ED8-9C24-9125E410E4F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8184E1-4D6C-4278-8F24-59AE990EFEF5}" type="pres">
      <dgm:prSet presAssocID="{C45CB788-4672-4C35-AE3C-29FA59614D9D}" presName="vertOne" presStyleCnt="0"/>
      <dgm:spPr/>
    </dgm:pt>
    <dgm:pt modelId="{617BA12A-E570-450C-8B9C-FE71158274F6}" type="pres">
      <dgm:prSet presAssocID="{C45CB788-4672-4C35-AE3C-29FA59614D9D}" presName="txOne" presStyleLbl="node0" presStyleIdx="0" presStyleCnt="2">
        <dgm:presLayoutVars>
          <dgm:chPref val="3"/>
        </dgm:presLayoutVars>
      </dgm:prSet>
      <dgm:spPr/>
    </dgm:pt>
    <dgm:pt modelId="{29B25DDA-6FE2-4146-891E-3E59B8738205}" type="pres">
      <dgm:prSet presAssocID="{C45CB788-4672-4C35-AE3C-29FA59614D9D}" presName="horzOne" presStyleCnt="0"/>
      <dgm:spPr/>
    </dgm:pt>
    <dgm:pt modelId="{41A284B6-CEBD-45CE-97CD-FF4B36893025}" type="pres">
      <dgm:prSet presAssocID="{A8949C4B-00E3-44E9-A14B-4127D2D4240D}" presName="sibSpaceOne" presStyleCnt="0"/>
      <dgm:spPr/>
    </dgm:pt>
    <dgm:pt modelId="{E20B6DBB-BCD0-4B91-916A-7E8261FE8191}" type="pres">
      <dgm:prSet presAssocID="{70F85B06-7FE4-4FD0-8723-ABEB01CD92F0}" presName="vertOne" presStyleCnt="0"/>
      <dgm:spPr/>
    </dgm:pt>
    <dgm:pt modelId="{B12CFF3F-2A69-4EDE-9C5D-56E6D54C6DBD}" type="pres">
      <dgm:prSet presAssocID="{70F85B06-7FE4-4FD0-8723-ABEB01CD92F0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78FEC0-5A86-44E6-BAEB-53E8BC091C06}" type="pres">
      <dgm:prSet presAssocID="{70F85B06-7FE4-4FD0-8723-ABEB01CD92F0}" presName="horzOne" presStyleCnt="0"/>
      <dgm:spPr/>
    </dgm:pt>
  </dgm:ptLst>
  <dgm:cxnLst>
    <dgm:cxn modelId="{5082A374-1433-4FC7-942E-053BD21FC11F}" type="presOf" srcId="{70F85B06-7FE4-4FD0-8723-ABEB01CD92F0}" destId="{B12CFF3F-2A69-4EDE-9C5D-56E6D54C6DBD}" srcOrd="0" destOrd="0" presId="urn:microsoft.com/office/officeart/2005/8/layout/hierarchy4"/>
    <dgm:cxn modelId="{CAF1DC19-C15D-44F9-8C48-0E0F36B966B6}" srcId="{B77CA6CE-D3D7-4ED8-9C24-9125E410E4FF}" destId="{70F85B06-7FE4-4FD0-8723-ABEB01CD92F0}" srcOrd="1" destOrd="0" parTransId="{F8F33AB9-329A-4DC9-AC29-B4B9090C81D1}" sibTransId="{A8948F04-EBC1-45BB-B2AA-E11091933644}"/>
    <dgm:cxn modelId="{B84B2AD8-6562-429A-AA98-431E6F675907}" srcId="{B77CA6CE-D3D7-4ED8-9C24-9125E410E4FF}" destId="{C45CB788-4672-4C35-AE3C-29FA59614D9D}" srcOrd="0" destOrd="0" parTransId="{C4F258CD-0399-40F5-A198-4EC76937F55C}" sibTransId="{A8949C4B-00E3-44E9-A14B-4127D2D4240D}"/>
    <dgm:cxn modelId="{313CB080-178E-4F00-A61C-08374BDF4335}" type="presOf" srcId="{B77CA6CE-D3D7-4ED8-9C24-9125E410E4FF}" destId="{CC9A9766-1225-4211-8C5F-8B68E7F131F0}" srcOrd="0" destOrd="0" presId="urn:microsoft.com/office/officeart/2005/8/layout/hierarchy4"/>
    <dgm:cxn modelId="{53B044B0-B174-42B1-83B0-736EE3E55B26}" type="presOf" srcId="{C45CB788-4672-4C35-AE3C-29FA59614D9D}" destId="{617BA12A-E570-450C-8B9C-FE71158274F6}" srcOrd="0" destOrd="0" presId="urn:microsoft.com/office/officeart/2005/8/layout/hierarchy4"/>
    <dgm:cxn modelId="{448D2396-7AF3-4522-8D21-5B56A3D7CA91}" type="presParOf" srcId="{CC9A9766-1225-4211-8C5F-8B68E7F131F0}" destId="{AD8184E1-4D6C-4278-8F24-59AE990EFEF5}" srcOrd="0" destOrd="0" presId="urn:microsoft.com/office/officeart/2005/8/layout/hierarchy4"/>
    <dgm:cxn modelId="{753704B1-9350-4893-8C8C-F7ADED59A067}" type="presParOf" srcId="{AD8184E1-4D6C-4278-8F24-59AE990EFEF5}" destId="{617BA12A-E570-450C-8B9C-FE71158274F6}" srcOrd="0" destOrd="0" presId="urn:microsoft.com/office/officeart/2005/8/layout/hierarchy4"/>
    <dgm:cxn modelId="{B59A8254-B96E-4C95-B290-3195CEB5DBD9}" type="presParOf" srcId="{AD8184E1-4D6C-4278-8F24-59AE990EFEF5}" destId="{29B25DDA-6FE2-4146-891E-3E59B8738205}" srcOrd="1" destOrd="0" presId="urn:microsoft.com/office/officeart/2005/8/layout/hierarchy4"/>
    <dgm:cxn modelId="{BE2E688F-FB36-4CC9-B97A-FB5AFBDC7C10}" type="presParOf" srcId="{CC9A9766-1225-4211-8C5F-8B68E7F131F0}" destId="{41A284B6-CEBD-45CE-97CD-FF4B36893025}" srcOrd="1" destOrd="0" presId="urn:microsoft.com/office/officeart/2005/8/layout/hierarchy4"/>
    <dgm:cxn modelId="{2BBC985E-DA9A-498E-B0C1-A003322B333C}" type="presParOf" srcId="{CC9A9766-1225-4211-8C5F-8B68E7F131F0}" destId="{E20B6DBB-BCD0-4B91-916A-7E8261FE8191}" srcOrd="2" destOrd="0" presId="urn:microsoft.com/office/officeart/2005/8/layout/hierarchy4"/>
    <dgm:cxn modelId="{026DF8A8-28EB-4A53-857E-248550B5FBCF}" type="presParOf" srcId="{E20B6DBB-BCD0-4B91-916A-7E8261FE8191}" destId="{B12CFF3F-2A69-4EDE-9C5D-56E6D54C6DBD}" srcOrd="0" destOrd="0" presId="urn:microsoft.com/office/officeart/2005/8/layout/hierarchy4"/>
    <dgm:cxn modelId="{9E1641F2-535A-48A8-A22C-75B8361AA390}" type="presParOf" srcId="{E20B6DBB-BCD0-4B91-916A-7E8261FE8191}" destId="{C278FEC0-5A86-44E6-BAEB-53E8BC091C0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7BA12A-E570-450C-8B9C-FE71158274F6}">
      <dsp:nvSpPr>
        <dsp:cNvPr id="0" name=""/>
        <dsp:cNvSpPr/>
      </dsp:nvSpPr>
      <dsp:spPr>
        <a:xfrm>
          <a:off x="2747" y="0"/>
          <a:ext cx="3684221" cy="19599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err="1" smtClean="0"/>
            <a:t>Автофильтрация</a:t>
          </a:r>
          <a:endParaRPr lang="ru-RU" sz="3600" kern="1200" dirty="0"/>
        </a:p>
      </dsp:txBody>
      <dsp:txXfrm>
        <a:off x="2747" y="0"/>
        <a:ext cx="3684221" cy="1959992"/>
      </dsp:txXfrm>
    </dsp:sp>
    <dsp:sp modelId="{B12CFF3F-2A69-4EDE-9C5D-56E6D54C6DBD}">
      <dsp:nvSpPr>
        <dsp:cNvPr id="0" name=""/>
        <dsp:cNvSpPr/>
      </dsp:nvSpPr>
      <dsp:spPr>
        <a:xfrm>
          <a:off x="4305918" y="0"/>
          <a:ext cx="3684221" cy="19599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Расширенный фильтр</a:t>
          </a:r>
          <a:endParaRPr lang="ru-RU" sz="3600" kern="1200" dirty="0"/>
        </a:p>
      </dsp:txBody>
      <dsp:txXfrm>
        <a:off x="4305918" y="0"/>
        <a:ext cx="3684221" cy="1959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Фильтрация данных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Информационные технологии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о</a:t>
            </a:r>
            <a:r>
              <a:rPr lang="ru-RU" sz="2600" dirty="0" smtClean="0"/>
              <a:t>тбор данных (строк) из таблицы, удовлетворяющих некоторым условиям.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Фильтрация данных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611560" y="3933056"/>
          <a:ext cx="7992888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Автофильтрация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5578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600" b="1" dirty="0" smtClean="0"/>
              <a:t>Данные – Сортировка и фильтр - Фильтр</a:t>
            </a:r>
            <a:endParaRPr lang="ru-RU" sz="2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21282" r="58773" b="22610"/>
          <a:stretch>
            <a:fillRect/>
          </a:stretch>
        </p:blipFill>
        <p:spPr bwMode="auto">
          <a:xfrm>
            <a:off x="1763688" y="2204864"/>
            <a:ext cx="5796136" cy="4435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Расширенный фильтр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5578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600" b="1" dirty="0" smtClean="0"/>
              <a:t>Данные – Сортировка и фильтр - Дополнительно</a:t>
            </a:r>
            <a:endParaRPr lang="ru-RU" sz="2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43441" t="20297" r="25567" b="58047"/>
          <a:stretch>
            <a:fillRect/>
          </a:stretch>
        </p:blipFill>
        <p:spPr bwMode="auto">
          <a:xfrm>
            <a:off x="349713" y="3356992"/>
            <a:ext cx="458232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5869" y="2996952"/>
            <a:ext cx="379460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2909</TotalTime>
  <Words>46</Words>
  <Application>Microsoft Office PowerPoint</Application>
  <PresentationFormat>Экран (4:3)</PresentationFormat>
  <Paragraphs>16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Сетка</vt:lpstr>
      <vt:lpstr>Фильтрация данных</vt:lpstr>
      <vt:lpstr>Фильтрация данных</vt:lpstr>
      <vt:lpstr>Автофильтрация</vt:lpstr>
      <vt:lpstr>Расширенный фильтр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ученик</cp:lastModifiedBy>
  <cp:revision>255</cp:revision>
  <dcterms:created xsi:type="dcterms:W3CDTF">2019-09-01T16:55:17Z</dcterms:created>
  <dcterms:modified xsi:type="dcterms:W3CDTF">2020-05-21T13:24:16Z</dcterms:modified>
</cp:coreProperties>
</file>