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84" r:id="rId3"/>
    <p:sldId id="285" r:id="rId4"/>
    <p:sldId id="287" r:id="rId5"/>
    <p:sldId id="290" r:id="rId6"/>
    <p:sldId id="29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29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pos="3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CE6F2"/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7" autoAdjust="0"/>
    <p:restoredTop sz="86496" autoAdjust="0"/>
  </p:normalViewPr>
  <p:slideViewPr>
    <p:cSldViewPr>
      <p:cViewPr>
        <p:scale>
          <a:sx n="66" d="100"/>
          <a:sy n="66" d="100"/>
        </p:scale>
        <p:origin x="-3396" y="-840"/>
      </p:cViewPr>
      <p:guideLst>
        <p:guide orient="horz" pos="3929"/>
        <p:guide orient="horz" pos="663"/>
        <p:guide orient="horz" pos="4065"/>
        <p:guide pos="340"/>
        <p:guide pos="5602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C31C3-87E0-40F0-BE16-306DBEFD81CD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737CF-D94C-43B0-87F0-F72D616946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31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Комментарий</a:t>
            </a:r>
            <a:r>
              <a:rPr lang="en-US" b="1" baseline="0" dirty="0" smtClean="0"/>
              <a:t> </a:t>
            </a:r>
          </a:p>
          <a:p>
            <a:r>
              <a:rPr lang="ru-RU" dirty="0" smtClean="0"/>
              <a:t>Диаграмма</a:t>
            </a:r>
            <a:r>
              <a:rPr lang="ru-RU" baseline="0" dirty="0" smtClean="0"/>
              <a:t> «Дерево» </a:t>
            </a:r>
            <a:r>
              <a:rPr lang="en-US" baseline="0" dirty="0" smtClean="0"/>
              <a:t>- </a:t>
            </a:r>
            <a:r>
              <a:rPr lang="ru-RU" baseline="0" dirty="0" smtClean="0"/>
              <a:t>новый вид диаграммы (</a:t>
            </a:r>
            <a:r>
              <a:rPr lang="en-US" baseline="0" dirty="0" smtClean="0"/>
              <a:t>Excel-2016)</a:t>
            </a:r>
            <a:r>
              <a:rPr lang="ru-RU" baseline="0" dirty="0" smtClean="0"/>
              <a:t>. </a:t>
            </a:r>
            <a:r>
              <a:rPr lang="ru-RU" dirty="0" smtClean="0"/>
              <a:t>Отображает иерархическое представление данных и упрощает выявление тенденций. Например, можно быстро понять, какие запросы встречаются чаще. Ветви дерева представлены прямоугольниками, а дочерние ветви показаны как прямоугольники меньшего размера. На диаграмме "дерево" категории обозначаются цветом и расположением.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37CF-D94C-43B0-87F0-F72D616946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5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Построить диаграмму и дальше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37CF-D94C-43B0-87F0-F72D616946F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отфильтровать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37CF-D94C-43B0-87F0-F72D616946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155222" y="0"/>
            <a:ext cx="7020000" cy="6858000"/>
          </a:xfrm>
          <a:prstGeom prst="rect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155708" y="2285992"/>
            <a:ext cx="702000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14546" y="857233"/>
            <a:ext cx="6572296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14546" y="4214818"/>
            <a:ext cx="6572296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11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4" name="Picture 2" descr="D:\Documents and Settings\Администратор.HOME-FDD52612A3\Рабочий стол\Ирина_Раб стол\10 Презентации для Босовой\11 класс\11кл_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48" y="2285992"/>
            <a:ext cx="215857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25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906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562074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964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31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20490"/>
            <a:ext cx="4040188" cy="483284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472" y="980728"/>
            <a:ext cx="403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472" y="1620490"/>
            <a:ext cx="4032000" cy="483284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58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43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22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4617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28092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16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0" r:id="rId4"/>
    <p:sldLayoutId id="2147483653" r:id="rId5"/>
    <p:sldLayoutId id="2147483654" r:id="rId6"/>
    <p:sldLayoutId id="2147483663" r:id="rId7"/>
    <p:sldLayoutId id="214748365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3652" y="908720"/>
            <a:ext cx="7000322" cy="3214709"/>
          </a:xfrm>
        </p:spPr>
        <p:txBody>
          <a:bodyPr>
            <a:normAutofit/>
          </a:bodyPr>
          <a:lstStyle/>
          <a:p>
            <a:r>
              <a:rPr lang="ru-RU" dirty="0" smtClean="0"/>
              <a:t>ИНСТРУМЕНТЫ АНАЛИЗА ДАННЫХ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214818"/>
            <a:ext cx="6928822" cy="1643074"/>
          </a:xfrm>
        </p:spPr>
        <p:txBody>
          <a:bodyPr/>
          <a:lstStyle/>
          <a:p>
            <a:r>
              <a:rPr lang="ru-RU" dirty="0" smtClean="0"/>
              <a:t>ТАБЛИЧНЫЙ ПРОЦЕССОР. ОСНОВНЫЕ СВЕДЕНИЯ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53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Диаграммы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71850" y="1091373"/>
            <a:ext cx="8349157" cy="930838"/>
            <a:chOff x="2829769" y="4774454"/>
            <a:chExt cx="8349157" cy="930838"/>
          </a:xfrm>
        </p:grpSpPr>
        <p:sp>
          <p:nvSpPr>
            <p:cNvPr id="7" name="Овал 6"/>
            <p:cNvSpPr/>
            <p:nvPr/>
          </p:nvSpPr>
          <p:spPr>
            <a:xfrm>
              <a:off x="2829769" y="4830437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829769" y="4774454"/>
              <a:ext cx="8349157" cy="826346"/>
              <a:chOff x="2029307" y="5058540"/>
              <a:chExt cx="6020639" cy="826346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029307" y="5058540"/>
                <a:ext cx="602063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029307" y="5884886"/>
                <a:ext cx="602063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Подзаголовок 5"/>
            <p:cNvSpPr txBox="1">
              <a:spLocks/>
            </p:cNvSpPr>
            <p:nvPr/>
          </p:nvSpPr>
          <p:spPr>
            <a:xfrm>
              <a:off x="3544150" y="4841529"/>
              <a:ext cx="7634776" cy="86376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000" b="1" dirty="0" smtClean="0"/>
                <a:t>Диаграмма </a:t>
              </a:r>
              <a:r>
                <a:rPr lang="ru-RU" sz="2000" dirty="0" smtClean="0"/>
                <a:t>– </a:t>
              </a:r>
              <a:r>
                <a:rPr lang="ru-RU" sz="2000" dirty="0"/>
                <a:t>это графическое представление числовых </a:t>
              </a:r>
              <a:r>
                <a:rPr lang="ru-RU" sz="2000" dirty="0" smtClean="0"/>
                <a:t>данных, позволяющее </a:t>
              </a:r>
              <a:r>
                <a:rPr lang="ru-RU" sz="2000" dirty="0"/>
                <a:t>быстро оценить соотношение нескольких величин.</a:t>
              </a:r>
              <a:endParaRPr lang="ru-RU" sz="2000" dirty="0">
                <a:cs typeface="Arial" panose="020B0604020202020204" pitchFamily="34" charset="0"/>
              </a:endParaRPr>
            </a:p>
          </p:txBody>
        </p:sp>
      </p:grp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" y="2033303"/>
            <a:ext cx="8356908" cy="3852535"/>
          </a:xfrm>
        </p:spPr>
      </p:pic>
      <p:sp>
        <p:nvSpPr>
          <p:cNvPr id="12" name="Полилиния 11"/>
          <p:cNvSpPr/>
          <p:nvPr/>
        </p:nvSpPr>
        <p:spPr>
          <a:xfrm>
            <a:off x="1115616" y="2679301"/>
            <a:ext cx="4278730" cy="2480460"/>
          </a:xfrm>
          <a:custGeom>
            <a:avLst/>
            <a:gdLst>
              <a:gd name="connsiteX0" fmla="*/ 0 w 3438525"/>
              <a:gd name="connsiteY0" fmla="*/ 0 h 933450"/>
              <a:gd name="connsiteX1" fmla="*/ 2095500 w 3438525"/>
              <a:gd name="connsiteY1" fmla="*/ 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619500"/>
              <a:gd name="connsiteY0" fmla="*/ 0 h 933450"/>
              <a:gd name="connsiteX1" fmla="*/ 2095500 w 3619500"/>
              <a:gd name="connsiteY1" fmla="*/ 0 h 933450"/>
              <a:gd name="connsiteX2" fmla="*/ 2924175 w 3619500"/>
              <a:gd name="connsiteY2" fmla="*/ 933450 h 933450"/>
              <a:gd name="connsiteX3" fmla="*/ 3619500 w 3619500"/>
              <a:gd name="connsiteY3" fmla="*/ 504825 h 933450"/>
              <a:gd name="connsiteX0" fmla="*/ 0 w 3619500"/>
              <a:gd name="connsiteY0" fmla="*/ 0 h 504825"/>
              <a:gd name="connsiteX1" fmla="*/ 2095500 w 3619500"/>
              <a:gd name="connsiteY1" fmla="*/ 0 h 504825"/>
              <a:gd name="connsiteX2" fmla="*/ 2905125 w 3619500"/>
              <a:gd name="connsiteY2" fmla="*/ 504825 h 504825"/>
              <a:gd name="connsiteX3" fmla="*/ 3619500 w 3619500"/>
              <a:gd name="connsiteY3" fmla="*/ 504825 h 504825"/>
              <a:gd name="connsiteX0" fmla="*/ 0 w 5336005"/>
              <a:gd name="connsiteY0" fmla="*/ 168186 h 673011"/>
              <a:gd name="connsiteX1" fmla="*/ 2095500 w 5336005"/>
              <a:gd name="connsiteY1" fmla="*/ 168186 h 673011"/>
              <a:gd name="connsiteX2" fmla="*/ 2905125 w 5336005"/>
              <a:gd name="connsiteY2" fmla="*/ 673011 h 673011"/>
              <a:gd name="connsiteX3" fmla="*/ 5336005 w 5336005"/>
              <a:gd name="connsiteY3" fmla="*/ 0 h 673011"/>
              <a:gd name="connsiteX0" fmla="*/ 0 w 5336005"/>
              <a:gd name="connsiteY0" fmla="*/ 168186 h 168186"/>
              <a:gd name="connsiteX1" fmla="*/ 2095500 w 5336005"/>
              <a:gd name="connsiteY1" fmla="*/ 168186 h 168186"/>
              <a:gd name="connsiteX2" fmla="*/ 4268704 w 5336005"/>
              <a:gd name="connsiteY2" fmla="*/ 0 h 168186"/>
              <a:gd name="connsiteX3" fmla="*/ 5336005 w 5336005"/>
              <a:gd name="connsiteY3" fmla="*/ 0 h 168186"/>
              <a:gd name="connsiteX0" fmla="*/ 0 w 5336005"/>
              <a:gd name="connsiteY0" fmla="*/ 168186 h 168186"/>
              <a:gd name="connsiteX1" fmla="*/ 2095500 w 5336005"/>
              <a:gd name="connsiteY1" fmla="*/ 168186 h 168186"/>
              <a:gd name="connsiteX2" fmla="*/ 4929104 w 5336005"/>
              <a:gd name="connsiteY2" fmla="*/ 0 h 168186"/>
              <a:gd name="connsiteX3" fmla="*/ 5336005 w 5336005"/>
              <a:gd name="connsiteY3" fmla="*/ 0 h 168186"/>
              <a:gd name="connsiteX0" fmla="*/ 0 w 5463005"/>
              <a:gd name="connsiteY0" fmla="*/ 168186 h 168186"/>
              <a:gd name="connsiteX1" fmla="*/ 2095500 w 5463005"/>
              <a:gd name="connsiteY1" fmla="*/ 168186 h 168186"/>
              <a:gd name="connsiteX2" fmla="*/ 4929104 w 5463005"/>
              <a:gd name="connsiteY2" fmla="*/ 0 h 168186"/>
              <a:gd name="connsiteX3" fmla="*/ 5463005 w 5463005"/>
              <a:gd name="connsiteY3" fmla="*/ 23165 h 168186"/>
              <a:gd name="connsiteX0" fmla="*/ 0 w 5463005"/>
              <a:gd name="connsiteY0" fmla="*/ 148882 h 148882"/>
              <a:gd name="connsiteX1" fmla="*/ 2095500 w 5463005"/>
              <a:gd name="connsiteY1" fmla="*/ 148882 h 148882"/>
              <a:gd name="connsiteX2" fmla="*/ 4967204 w 5463005"/>
              <a:gd name="connsiteY2" fmla="*/ 0 h 148882"/>
              <a:gd name="connsiteX3" fmla="*/ 5463005 w 5463005"/>
              <a:gd name="connsiteY3" fmla="*/ 3861 h 148882"/>
              <a:gd name="connsiteX0" fmla="*/ 0 w 5463005"/>
              <a:gd name="connsiteY0" fmla="*/ 145021 h 145021"/>
              <a:gd name="connsiteX1" fmla="*/ 2095500 w 5463005"/>
              <a:gd name="connsiteY1" fmla="*/ 145021 h 145021"/>
              <a:gd name="connsiteX2" fmla="*/ 5005304 w 5463005"/>
              <a:gd name="connsiteY2" fmla="*/ 1930 h 145021"/>
              <a:gd name="connsiteX3" fmla="*/ 5463005 w 5463005"/>
              <a:gd name="connsiteY3" fmla="*/ 0 h 145021"/>
              <a:gd name="connsiteX0" fmla="*/ 0 w 5463005"/>
              <a:gd name="connsiteY0" fmla="*/ 145021 h 145021"/>
              <a:gd name="connsiteX1" fmla="*/ 3833813 w 5463005"/>
              <a:gd name="connsiteY1" fmla="*/ 142125 h 145021"/>
              <a:gd name="connsiteX2" fmla="*/ 5005304 w 5463005"/>
              <a:gd name="connsiteY2" fmla="*/ 1930 h 145021"/>
              <a:gd name="connsiteX3" fmla="*/ 5463005 w 5463005"/>
              <a:gd name="connsiteY3" fmla="*/ 0 h 145021"/>
              <a:gd name="connsiteX0" fmla="*/ 0 w 5463005"/>
              <a:gd name="connsiteY0" fmla="*/ 145021 h 146468"/>
              <a:gd name="connsiteX1" fmla="*/ 3833813 w 5463005"/>
              <a:gd name="connsiteY1" fmla="*/ 146468 h 146468"/>
              <a:gd name="connsiteX2" fmla="*/ 5005304 w 5463005"/>
              <a:gd name="connsiteY2" fmla="*/ 1930 h 146468"/>
              <a:gd name="connsiteX3" fmla="*/ 5463005 w 5463005"/>
              <a:gd name="connsiteY3" fmla="*/ 0 h 146468"/>
              <a:gd name="connsiteX0" fmla="*/ 0 w 5463005"/>
              <a:gd name="connsiteY0" fmla="*/ 145021 h 146468"/>
              <a:gd name="connsiteX1" fmla="*/ 3833813 w 5463005"/>
              <a:gd name="connsiteY1" fmla="*/ 146468 h 146468"/>
              <a:gd name="connsiteX2" fmla="*/ 5005304 w 5463005"/>
              <a:gd name="connsiteY2" fmla="*/ 1930 h 146468"/>
              <a:gd name="connsiteX3" fmla="*/ 5463005 w 5463005"/>
              <a:gd name="connsiteY3" fmla="*/ 0 h 146468"/>
              <a:gd name="connsiteX0" fmla="*/ 0 w 5399505"/>
              <a:gd name="connsiteY0" fmla="*/ 175908 h 175908"/>
              <a:gd name="connsiteX1" fmla="*/ 3770313 w 5399505"/>
              <a:gd name="connsiteY1" fmla="*/ 146468 h 175908"/>
              <a:gd name="connsiteX2" fmla="*/ 4941804 w 5399505"/>
              <a:gd name="connsiteY2" fmla="*/ 1930 h 175908"/>
              <a:gd name="connsiteX3" fmla="*/ 5399505 w 5399505"/>
              <a:gd name="connsiteY3" fmla="*/ 0 h 175908"/>
              <a:gd name="connsiteX0" fmla="*/ 0 w 5399505"/>
              <a:gd name="connsiteY0" fmla="*/ 175908 h 181216"/>
              <a:gd name="connsiteX1" fmla="*/ 3783013 w 5399505"/>
              <a:gd name="connsiteY1" fmla="*/ 181216 h 181216"/>
              <a:gd name="connsiteX2" fmla="*/ 4941804 w 5399505"/>
              <a:gd name="connsiteY2" fmla="*/ 1930 h 181216"/>
              <a:gd name="connsiteX3" fmla="*/ 5399505 w 5399505"/>
              <a:gd name="connsiteY3" fmla="*/ 0 h 181216"/>
              <a:gd name="connsiteX0" fmla="*/ 0 w 5399505"/>
              <a:gd name="connsiteY0" fmla="*/ 175908 h 175908"/>
              <a:gd name="connsiteX1" fmla="*/ 4633913 w 5399505"/>
              <a:gd name="connsiteY1" fmla="*/ 173494 h 175908"/>
              <a:gd name="connsiteX2" fmla="*/ 4941804 w 5399505"/>
              <a:gd name="connsiteY2" fmla="*/ 1930 h 175908"/>
              <a:gd name="connsiteX3" fmla="*/ 5399505 w 5399505"/>
              <a:gd name="connsiteY3" fmla="*/ 0 h 175908"/>
              <a:gd name="connsiteX0" fmla="*/ 0 w 5399505"/>
              <a:gd name="connsiteY0" fmla="*/ 175908 h 177355"/>
              <a:gd name="connsiteX1" fmla="*/ 4633913 w 5399505"/>
              <a:gd name="connsiteY1" fmla="*/ 177355 h 177355"/>
              <a:gd name="connsiteX2" fmla="*/ 4941804 w 5399505"/>
              <a:gd name="connsiteY2" fmla="*/ 1930 h 177355"/>
              <a:gd name="connsiteX3" fmla="*/ 5399505 w 5399505"/>
              <a:gd name="connsiteY3" fmla="*/ 0 h 177355"/>
              <a:gd name="connsiteX0" fmla="*/ 0 w 5399505"/>
              <a:gd name="connsiteY0" fmla="*/ 175908 h 188938"/>
              <a:gd name="connsiteX1" fmla="*/ 3748088 w 5399505"/>
              <a:gd name="connsiteY1" fmla="*/ 188938 h 188938"/>
              <a:gd name="connsiteX2" fmla="*/ 4941804 w 5399505"/>
              <a:gd name="connsiteY2" fmla="*/ 1930 h 188938"/>
              <a:gd name="connsiteX3" fmla="*/ 5399505 w 5399505"/>
              <a:gd name="connsiteY3" fmla="*/ 0 h 188938"/>
              <a:gd name="connsiteX0" fmla="*/ 0 w 5399505"/>
              <a:gd name="connsiteY0" fmla="*/ 175908 h 186042"/>
              <a:gd name="connsiteX1" fmla="*/ 3748088 w 5399505"/>
              <a:gd name="connsiteY1" fmla="*/ 186042 h 186042"/>
              <a:gd name="connsiteX2" fmla="*/ 4941804 w 5399505"/>
              <a:gd name="connsiteY2" fmla="*/ 1930 h 186042"/>
              <a:gd name="connsiteX3" fmla="*/ 5399505 w 5399505"/>
              <a:gd name="connsiteY3" fmla="*/ 0 h 186042"/>
              <a:gd name="connsiteX0" fmla="*/ 0 w 5399505"/>
              <a:gd name="connsiteY0" fmla="*/ 175908 h 177355"/>
              <a:gd name="connsiteX1" fmla="*/ 3757613 w 5399505"/>
              <a:gd name="connsiteY1" fmla="*/ 177355 h 177355"/>
              <a:gd name="connsiteX2" fmla="*/ 4941804 w 5399505"/>
              <a:gd name="connsiteY2" fmla="*/ 1930 h 177355"/>
              <a:gd name="connsiteX3" fmla="*/ 5399505 w 5399505"/>
              <a:gd name="connsiteY3" fmla="*/ 0 h 177355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5399505 w 5399505"/>
              <a:gd name="connsiteY3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935766 w 5399505"/>
              <a:gd name="connsiteY3" fmla="*/ 126433 h 285704"/>
              <a:gd name="connsiteX4" fmla="*/ 5399505 w 5399505"/>
              <a:gd name="connsiteY4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2798 h 285704"/>
              <a:gd name="connsiteX4" fmla="*/ 5399505 w 5399505"/>
              <a:gd name="connsiteY4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2798 h 285704"/>
              <a:gd name="connsiteX4" fmla="*/ 5145316 w 5399505"/>
              <a:gd name="connsiteY4" fmla="*/ 146702 h 285704"/>
              <a:gd name="connsiteX5" fmla="*/ 5399505 w 5399505"/>
              <a:gd name="connsiteY5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2798 h 285704"/>
              <a:gd name="connsiteX4" fmla="*/ 4859566 w 5399505"/>
              <a:gd name="connsiteY4" fmla="*/ 1919 h 285704"/>
              <a:gd name="connsiteX5" fmla="*/ 5399505 w 5399505"/>
              <a:gd name="connsiteY5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2798 h 285704"/>
              <a:gd name="connsiteX4" fmla="*/ 4850041 w 5399505"/>
              <a:gd name="connsiteY4" fmla="*/ 1919 h 285704"/>
              <a:gd name="connsiteX5" fmla="*/ 5399505 w 5399505"/>
              <a:gd name="connsiteY5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1471 w 5399505"/>
              <a:gd name="connsiteY3" fmla="*/ 285115 h 285704"/>
              <a:gd name="connsiteX4" fmla="*/ 4850041 w 5399505"/>
              <a:gd name="connsiteY4" fmla="*/ 1919 h 285704"/>
              <a:gd name="connsiteX5" fmla="*/ 5399505 w 5399505"/>
              <a:gd name="connsiteY5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5115 h 285704"/>
              <a:gd name="connsiteX4" fmla="*/ 4850041 w 5399505"/>
              <a:gd name="connsiteY4" fmla="*/ 1919 h 285704"/>
              <a:gd name="connsiteX5" fmla="*/ 5399505 w 5399505"/>
              <a:gd name="connsiteY5" fmla="*/ 0 h 285704"/>
              <a:gd name="connsiteX0" fmla="*/ 0 w 5399505"/>
              <a:gd name="connsiteY0" fmla="*/ 175908 h 287432"/>
              <a:gd name="connsiteX1" fmla="*/ 3757613 w 5399505"/>
              <a:gd name="connsiteY1" fmla="*/ 177355 h 287432"/>
              <a:gd name="connsiteX2" fmla="*/ 4303629 w 5399505"/>
              <a:gd name="connsiteY2" fmla="*/ 285704 h 287432"/>
              <a:gd name="connsiteX3" fmla="*/ 4869091 w 5399505"/>
              <a:gd name="connsiteY3" fmla="*/ 287432 h 287432"/>
              <a:gd name="connsiteX4" fmla="*/ 4850041 w 5399505"/>
              <a:gd name="connsiteY4" fmla="*/ 1919 h 287432"/>
              <a:gd name="connsiteX5" fmla="*/ 5399505 w 5399505"/>
              <a:gd name="connsiteY5" fmla="*/ 0 h 287432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66710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64328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61947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9566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4804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7185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4804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9566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411666 h 522466"/>
              <a:gd name="connsiteX1" fmla="*/ 1281113 w 5399505"/>
              <a:gd name="connsiteY1" fmla="*/ 0 h 522466"/>
              <a:gd name="connsiteX2" fmla="*/ 4303629 w 5399505"/>
              <a:gd name="connsiteY2" fmla="*/ 521462 h 522466"/>
              <a:gd name="connsiteX3" fmla="*/ 4857185 w 5399505"/>
              <a:gd name="connsiteY3" fmla="*/ 522466 h 522466"/>
              <a:gd name="connsiteX4" fmla="*/ 4859566 w 5399505"/>
              <a:gd name="connsiteY4" fmla="*/ 236229 h 522466"/>
              <a:gd name="connsiteX5" fmla="*/ 5399505 w 5399505"/>
              <a:gd name="connsiteY5" fmla="*/ 235758 h 522466"/>
              <a:gd name="connsiteX0" fmla="*/ 0 w 5399505"/>
              <a:gd name="connsiteY0" fmla="*/ 415283 h 526083"/>
              <a:gd name="connsiteX1" fmla="*/ 1281113 w 5399505"/>
              <a:gd name="connsiteY1" fmla="*/ 3617 h 526083"/>
              <a:gd name="connsiteX2" fmla="*/ 1649329 w 5399505"/>
              <a:gd name="connsiteY2" fmla="*/ 0 h 526083"/>
              <a:gd name="connsiteX3" fmla="*/ 4857185 w 5399505"/>
              <a:gd name="connsiteY3" fmla="*/ 526083 h 526083"/>
              <a:gd name="connsiteX4" fmla="*/ 4859566 w 5399505"/>
              <a:gd name="connsiteY4" fmla="*/ 239846 h 526083"/>
              <a:gd name="connsiteX5" fmla="*/ 5399505 w 5399505"/>
              <a:gd name="connsiteY5" fmla="*/ 239375 h 526083"/>
              <a:gd name="connsiteX0" fmla="*/ 0 w 5399505"/>
              <a:gd name="connsiteY0" fmla="*/ 651563 h 651563"/>
              <a:gd name="connsiteX1" fmla="*/ 1281113 w 5399505"/>
              <a:gd name="connsiteY1" fmla="*/ 239897 h 651563"/>
              <a:gd name="connsiteX2" fmla="*/ 1649329 w 5399505"/>
              <a:gd name="connsiteY2" fmla="*/ 236280 h 651563"/>
              <a:gd name="connsiteX3" fmla="*/ 2393385 w 5399505"/>
              <a:gd name="connsiteY3" fmla="*/ 9493 h 651563"/>
              <a:gd name="connsiteX4" fmla="*/ 4859566 w 5399505"/>
              <a:gd name="connsiteY4" fmla="*/ 476126 h 651563"/>
              <a:gd name="connsiteX5" fmla="*/ 5399505 w 5399505"/>
              <a:gd name="connsiteY5" fmla="*/ 475655 h 651563"/>
              <a:gd name="connsiteX0" fmla="*/ 0 w 5399505"/>
              <a:gd name="connsiteY0" fmla="*/ 636330 h 636330"/>
              <a:gd name="connsiteX1" fmla="*/ 1281113 w 5399505"/>
              <a:gd name="connsiteY1" fmla="*/ 224664 h 636330"/>
              <a:gd name="connsiteX2" fmla="*/ 1649329 w 5399505"/>
              <a:gd name="connsiteY2" fmla="*/ 221047 h 636330"/>
              <a:gd name="connsiteX3" fmla="*/ 2437835 w 5399505"/>
              <a:gd name="connsiteY3" fmla="*/ 9703 h 636330"/>
              <a:gd name="connsiteX4" fmla="*/ 4859566 w 5399505"/>
              <a:gd name="connsiteY4" fmla="*/ 460893 h 636330"/>
              <a:gd name="connsiteX5" fmla="*/ 5399505 w 5399505"/>
              <a:gd name="connsiteY5" fmla="*/ 460422 h 636330"/>
              <a:gd name="connsiteX0" fmla="*/ 0 w 5399505"/>
              <a:gd name="connsiteY0" fmla="*/ 636330 h 636330"/>
              <a:gd name="connsiteX1" fmla="*/ 1281113 w 5399505"/>
              <a:gd name="connsiteY1" fmla="*/ 224664 h 636330"/>
              <a:gd name="connsiteX2" fmla="*/ 1725529 w 5399505"/>
              <a:gd name="connsiteY2" fmla="*/ 230699 h 636330"/>
              <a:gd name="connsiteX3" fmla="*/ 2437835 w 5399505"/>
              <a:gd name="connsiteY3" fmla="*/ 9703 h 636330"/>
              <a:gd name="connsiteX4" fmla="*/ 4859566 w 5399505"/>
              <a:gd name="connsiteY4" fmla="*/ 460893 h 636330"/>
              <a:gd name="connsiteX5" fmla="*/ 5399505 w 5399505"/>
              <a:gd name="connsiteY5" fmla="*/ 460422 h 636330"/>
              <a:gd name="connsiteX0" fmla="*/ 0 w 5399505"/>
              <a:gd name="connsiteY0" fmla="*/ 636330 h 636330"/>
              <a:gd name="connsiteX1" fmla="*/ 1300163 w 5399505"/>
              <a:gd name="connsiteY1" fmla="*/ 234316 h 636330"/>
              <a:gd name="connsiteX2" fmla="*/ 1725529 w 5399505"/>
              <a:gd name="connsiteY2" fmla="*/ 230699 h 636330"/>
              <a:gd name="connsiteX3" fmla="*/ 2437835 w 5399505"/>
              <a:gd name="connsiteY3" fmla="*/ 9703 h 636330"/>
              <a:gd name="connsiteX4" fmla="*/ 4859566 w 5399505"/>
              <a:gd name="connsiteY4" fmla="*/ 460893 h 636330"/>
              <a:gd name="connsiteX5" fmla="*/ 5399505 w 5399505"/>
              <a:gd name="connsiteY5" fmla="*/ 460422 h 636330"/>
              <a:gd name="connsiteX0" fmla="*/ 0 w 5399505"/>
              <a:gd name="connsiteY0" fmla="*/ 636330 h 636330"/>
              <a:gd name="connsiteX1" fmla="*/ 1300163 w 5399505"/>
              <a:gd name="connsiteY1" fmla="*/ 234316 h 636330"/>
              <a:gd name="connsiteX2" fmla="*/ 1712829 w 5399505"/>
              <a:gd name="connsiteY2" fmla="*/ 234560 h 636330"/>
              <a:gd name="connsiteX3" fmla="*/ 2437835 w 5399505"/>
              <a:gd name="connsiteY3" fmla="*/ 9703 h 636330"/>
              <a:gd name="connsiteX4" fmla="*/ 4859566 w 5399505"/>
              <a:gd name="connsiteY4" fmla="*/ 460893 h 636330"/>
              <a:gd name="connsiteX5" fmla="*/ 5399505 w 5399505"/>
              <a:gd name="connsiteY5" fmla="*/ 460422 h 636330"/>
              <a:gd name="connsiteX0" fmla="*/ 0 w 5399505"/>
              <a:gd name="connsiteY0" fmla="*/ 655642 h 655642"/>
              <a:gd name="connsiteX1" fmla="*/ 1300163 w 5399505"/>
              <a:gd name="connsiteY1" fmla="*/ 253628 h 655642"/>
              <a:gd name="connsiteX2" fmla="*/ 1712829 w 5399505"/>
              <a:gd name="connsiteY2" fmla="*/ 253872 h 655642"/>
              <a:gd name="connsiteX3" fmla="*/ 2437835 w 5399505"/>
              <a:gd name="connsiteY3" fmla="*/ 29015 h 655642"/>
              <a:gd name="connsiteX4" fmla="*/ 2751366 w 5399505"/>
              <a:gd name="connsiteY4" fmla="*/ 16900 h 655642"/>
              <a:gd name="connsiteX5" fmla="*/ 5399505 w 5399505"/>
              <a:gd name="connsiteY5" fmla="*/ 479734 h 655642"/>
              <a:gd name="connsiteX0" fmla="*/ 0 w 5399505"/>
              <a:gd name="connsiteY0" fmla="*/ 638742 h 638742"/>
              <a:gd name="connsiteX1" fmla="*/ 1300163 w 5399505"/>
              <a:gd name="connsiteY1" fmla="*/ 236728 h 638742"/>
              <a:gd name="connsiteX2" fmla="*/ 1712829 w 5399505"/>
              <a:gd name="connsiteY2" fmla="*/ 236972 h 638742"/>
              <a:gd name="connsiteX3" fmla="*/ 2437835 w 5399505"/>
              <a:gd name="connsiteY3" fmla="*/ 12115 h 638742"/>
              <a:gd name="connsiteX4" fmla="*/ 2751366 w 5399505"/>
              <a:gd name="connsiteY4" fmla="*/ 0 h 638742"/>
              <a:gd name="connsiteX5" fmla="*/ 5399505 w 5399505"/>
              <a:gd name="connsiteY5" fmla="*/ 462834 h 638742"/>
              <a:gd name="connsiteX0" fmla="*/ 0 w 5399505"/>
              <a:gd name="connsiteY0" fmla="*/ 638742 h 638742"/>
              <a:gd name="connsiteX1" fmla="*/ 1300163 w 5399505"/>
              <a:gd name="connsiteY1" fmla="*/ 236728 h 638742"/>
              <a:gd name="connsiteX2" fmla="*/ 1712829 w 5399505"/>
              <a:gd name="connsiteY2" fmla="*/ 236972 h 638742"/>
              <a:gd name="connsiteX3" fmla="*/ 2450535 w 5399505"/>
              <a:gd name="connsiteY3" fmla="*/ 4393 h 638742"/>
              <a:gd name="connsiteX4" fmla="*/ 2751366 w 5399505"/>
              <a:gd name="connsiteY4" fmla="*/ 0 h 638742"/>
              <a:gd name="connsiteX5" fmla="*/ 5399505 w 5399505"/>
              <a:gd name="connsiteY5" fmla="*/ 462834 h 638742"/>
              <a:gd name="connsiteX0" fmla="*/ 0 w 5399505"/>
              <a:gd name="connsiteY0" fmla="*/ 634881 h 634881"/>
              <a:gd name="connsiteX1" fmla="*/ 1300163 w 5399505"/>
              <a:gd name="connsiteY1" fmla="*/ 232867 h 634881"/>
              <a:gd name="connsiteX2" fmla="*/ 1712829 w 5399505"/>
              <a:gd name="connsiteY2" fmla="*/ 233111 h 634881"/>
              <a:gd name="connsiteX3" fmla="*/ 2450535 w 5399505"/>
              <a:gd name="connsiteY3" fmla="*/ 532 h 634881"/>
              <a:gd name="connsiteX4" fmla="*/ 2770416 w 5399505"/>
              <a:gd name="connsiteY4" fmla="*/ 0 h 634881"/>
              <a:gd name="connsiteX5" fmla="*/ 5399505 w 5399505"/>
              <a:gd name="connsiteY5" fmla="*/ 458973 h 634881"/>
              <a:gd name="connsiteX0" fmla="*/ 0 w 5399505"/>
              <a:gd name="connsiteY0" fmla="*/ 634881 h 634881"/>
              <a:gd name="connsiteX1" fmla="*/ 1300163 w 5399505"/>
              <a:gd name="connsiteY1" fmla="*/ 232867 h 634881"/>
              <a:gd name="connsiteX2" fmla="*/ 1712829 w 5399505"/>
              <a:gd name="connsiteY2" fmla="*/ 233111 h 634881"/>
              <a:gd name="connsiteX3" fmla="*/ 2450535 w 5399505"/>
              <a:gd name="connsiteY3" fmla="*/ 532 h 634881"/>
              <a:gd name="connsiteX4" fmla="*/ 2770416 w 5399505"/>
              <a:gd name="connsiteY4" fmla="*/ 0 h 634881"/>
              <a:gd name="connsiteX5" fmla="*/ 4015184 w 5399505"/>
              <a:gd name="connsiteY5" fmla="*/ 220685 h 634881"/>
              <a:gd name="connsiteX6" fmla="*/ 5399505 w 5399505"/>
              <a:gd name="connsiteY6" fmla="*/ 458973 h 634881"/>
              <a:gd name="connsiteX0" fmla="*/ 0 w 5399505"/>
              <a:gd name="connsiteY0" fmla="*/ 678666 h 678666"/>
              <a:gd name="connsiteX1" fmla="*/ 1300163 w 5399505"/>
              <a:gd name="connsiteY1" fmla="*/ 276652 h 678666"/>
              <a:gd name="connsiteX2" fmla="*/ 1712829 w 5399505"/>
              <a:gd name="connsiteY2" fmla="*/ 276896 h 678666"/>
              <a:gd name="connsiteX3" fmla="*/ 2450535 w 5399505"/>
              <a:gd name="connsiteY3" fmla="*/ 44317 h 678666"/>
              <a:gd name="connsiteX4" fmla="*/ 2770416 w 5399505"/>
              <a:gd name="connsiteY4" fmla="*/ 43785 h 678666"/>
              <a:gd name="connsiteX5" fmla="*/ 2891234 w 5399505"/>
              <a:gd name="connsiteY5" fmla="*/ 0 h 678666"/>
              <a:gd name="connsiteX6" fmla="*/ 5399505 w 5399505"/>
              <a:gd name="connsiteY6" fmla="*/ 502758 h 678666"/>
              <a:gd name="connsiteX0" fmla="*/ 0 w 5399505"/>
              <a:gd name="connsiteY0" fmla="*/ 678666 h 678666"/>
              <a:gd name="connsiteX1" fmla="*/ 1300163 w 5399505"/>
              <a:gd name="connsiteY1" fmla="*/ 276652 h 678666"/>
              <a:gd name="connsiteX2" fmla="*/ 1712829 w 5399505"/>
              <a:gd name="connsiteY2" fmla="*/ 276896 h 678666"/>
              <a:gd name="connsiteX3" fmla="*/ 2450535 w 5399505"/>
              <a:gd name="connsiteY3" fmla="*/ 44317 h 678666"/>
              <a:gd name="connsiteX4" fmla="*/ 2789466 w 5399505"/>
              <a:gd name="connsiteY4" fmla="*/ 43785 h 678666"/>
              <a:gd name="connsiteX5" fmla="*/ 2891234 w 5399505"/>
              <a:gd name="connsiteY5" fmla="*/ 0 h 678666"/>
              <a:gd name="connsiteX6" fmla="*/ 5399505 w 5399505"/>
              <a:gd name="connsiteY6" fmla="*/ 502758 h 678666"/>
              <a:gd name="connsiteX0" fmla="*/ 0 w 5399505"/>
              <a:gd name="connsiteY0" fmla="*/ 676736 h 676736"/>
              <a:gd name="connsiteX1" fmla="*/ 1300163 w 5399505"/>
              <a:gd name="connsiteY1" fmla="*/ 274722 h 676736"/>
              <a:gd name="connsiteX2" fmla="*/ 1712829 w 5399505"/>
              <a:gd name="connsiteY2" fmla="*/ 274966 h 676736"/>
              <a:gd name="connsiteX3" fmla="*/ 2450535 w 5399505"/>
              <a:gd name="connsiteY3" fmla="*/ 42387 h 676736"/>
              <a:gd name="connsiteX4" fmla="*/ 2789466 w 5399505"/>
              <a:gd name="connsiteY4" fmla="*/ 41855 h 676736"/>
              <a:gd name="connsiteX5" fmla="*/ 2900759 w 5399505"/>
              <a:gd name="connsiteY5" fmla="*/ 0 h 676736"/>
              <a:gd name="connsiteX6" fmla="*/ 5399505 w 5399505"/>
              <a:gd name="connsiteY6" fmla="*/ 500828 h 676736"/>
              <a:gd name="connsiteX0" fmla="*/ 0 w 5399505"/>
              <a:gd name="connsiteY0" fmla="*/ 676736 h 676736"/>
              <a:gd name="connsiteX1" fmla="*/ 1300163 w 5399505"/>
              <a:gd name="connsiteY1" fmla="*/ 274722 h 676736"/>
              <a:gd name="connsiteX2" fmla="*/ 1712829 w 5399505"/>
              <a:gd name="connsiteY2" fmla="*/ 274966 h 676736"/>
              <a:gd name="connsiteX3" fmla="*/ 2450535 w 5399505"/>
              <a:gd name="connsiteY3" fmla="*/ 42387 h 676736"/>
              <a:gd name="connsiteX4" fmla="*/ 2789466 w 5399505"/>
              <a:gd name="connsiteY4" fmla="*/ 41855 h 676736"/>
              <a:gd name="connsiteX5" fmla="*/ 2900759 w 5399505"/>
              <a:gd name="connsiteY5" fmla="*/ 0 h 676736"/>
              <a:gd name="connsiteX6" fmla="*/ 5399505 w 5399505"/>
              <a:gd name="connsiteY6" fmla="*/ 500828 h 676736"/>
              <a:gd name="connsiteX0" fmla="*/ 0 w 5399505"/>
              <a:gd name="connsiteY0" fmla="*/ 676736 h 676736"/>
              <a:gd name="connsiteX1" fmla="*/ 1300163 w 5399505"/>
              <a:gd name="connsiteY1" fmla="*/ 274722 h 676736"/>
              <a:gd name="connsiteX2" fmla="*/ 1712829 w 5399505"/>
              <a:gd name="connsiteY2" fmla="*/ 274966 h 676736"/>
              <a:gd name="connsiteX3" fmla="*/ 2450535 w 5399505"/>
              <a:gd name="connsiteY3" fmla="*/ 42387 h 676736"/>
              <a:gd name="connsiteX4" fmla="*/ 2789466 w 5399505"/>
              <a:gd name="connsiteY4" fmla="*/ 41855 h 676736"/>
              <a:gd name="connsiteX5" fmla="*/ 2900759 w 5399505"/>
              <a:gd name="connsiteY5" fmla="*/ 0 h 676736"/>
              <a:gd name="connsiteX6" fmla="*/ 3932634 w 5399505"/>
              <a:gd name="connsiteY6" fmla="*/ 143336 h 676736"/>
              <a:gd name="connsiteX7" fmla="*/ 5399505 w 5399505"/>
              <a:gd name="connsiteY7" fmla="*/ 500828 h 676736"/>
              <a:gd name="connsiteX0" fmla="*/ 0 w 5399505"/>
              <a:gd name="connsiteY0" fmla="*/ 676736 h 676736"/>
              <a:gd name="connsiteX1" fmla="*/ 1300163 w 5399505"/>
              <a:gd name="connsiteY1" fmla="*/ 274722 h 676736"/>
              <a:gd name="connsiteX2" fmla="*/ 1712829 w 5399505"/>
              <a:gd name="connsiteY2" fmla="*/ 274966 h 676736"/>
              <a:gd name="connsiteX3" fmla="*/ 2450535 w 5399505"/>
              <a:gd name="connsiteY3" fmla="*/ 42387 h 676736"/>
              <a:gd name="connsiteX4" fmla="*/ 2789466 w 5399505"/>
              <a:gd name="connsiteY4" fmla="*/ 41855 h 676736"/>
              <a:gd name="connsiteX5" fmla="*/ 2900759 w 5399505"/>
              <a:gd name="connsiteY5" fmla="*/ 0 h 676736"/>
              <a:gd name="connsiteX6" fmla="*/ 3932634 w 5399505"/>
              <a:gd name="connsiteY6" fmla="*/ 143336 h 676736"/>
              <a:gd name="connsiteX7" fmla="*/ 5399505 w 5399505"/>
              <a:gd name="connsiteY7" fmla="*/ 500828 h 676736"/>
              <a:gd name="connsiteX0" fmla="*/ 0 w 5399505"/>
              <a:gd name="connsiteY0" fmla="*/ 708096 h 708096"/>
              <a:gd name="connsiteX1" fmla="*/ 1300163 w 5399505"/>
              <a:gd name="connsiteY1" fmla="*/ 306082 h 708096"/>
              <a:gd name="connsiteX2" fmla="*/ 1712829 w 5399505"/>
              <a:gd name="connsiteY2" fmla="*/ 306326 h 708096"/>
              <a:gd name="connsiteX3" fmla="*/ 2450535 w 5399505"/>
              <a:gd name="connsiteY3" fmla="*/ 73747 h 708096"/>
              <a:gd name="connsiteX4" fmla="*/ 2789466 w 5399505"/>
              <a:gd name="connsiteY4" fmla="*/ 73215 h 708096"/>
              <a:gd name="connsiteX5" fmla="*/ 2900759 w 5399505"/>
              <a:gd name="connsiteY5" fmla="*/ 31360 h 708096"/>
              <a:gd name="connsiteX6" fmla="*/ 3794521 w 5399505"/>
              <a:gd name="connsiteY6" fmla="*/ 34257 h 708096"/>
              <a:gd name="connsiteX7" fmla="*/ 5399505 w 5399505"/>
              <a:gd name="connsiteY7" fmla="*/ 532188 h 708096"/>
              <a:gd name="connsiteX0" fmla="*/ 0 w 5399505"/>
              <a:gd name="connsiteY0" fmla="*/ 676736 h 676736"/>
              <a:gd name="connsiteX1" fmla="*/ 1300163 w 5399505"/>
              <a:gd name="connsiteY1" fmla="*/ 274722 h 676736"/>
              <a:gd name="connsiteX2" fmla="*/ 1712829 w 5399505"/>
              <a:gd name="connsiteY2" fmla="*/ 274966 h 676736"/>
              <a:gd name="connsiteX3" fmla="*/ 2450535 w 5399505"/>
              <a:gd name="connsiteY3" fmla="*/ 42387 h 676736"/>
              <a:gd name="connsiteX4" fmla="*/ 2789466 w 5399505"/>
              <a:gd name="connsiteY4" fmla="*/ 41855 h 676736"/>
              <a:gd name="connsiteX5" fmla="*/ 2900759 w 5399505"/>
              <a:gd name="connsiteY5" fmla="*/ 0 h 676736"/>
              <a:gd name="connsiteX6" fmla="*/ 3794521 w 5399505"/>
              <a:gd name="connsiteY6" fmla="*/ 2897 h 676736"/>
              <a:gd name="connsiteX7" fmla="*/ 5399505 w 5399505"/>
              <a:gd name="connsiteY7" fmla="*/ 500828 h 676736"/>
              <a:gd name="connsiteX0" fmla="*/ 0 w 5399505"/>
              <a:gd name="connsiteY0" fmla="*/ 676736 h 676736"/>
              <a:gd name="connsiteX1" fmla="*/ 1300163 w 5399505"/>
              <a:gd name="connsiteY1" fmla="*/ 274722 h 676736"/>
              <a:gd name="connsiteX2" fmla="*/ 1712829 w 5399505"/>
              <a:gd name="connsiteY2" fmla="*/ 274966 h 676736"/>
              <a:gd name="connsiteX3" fmla="*/ 2450535 w 5399505"/>
              <a:gd name="connsiteY3" fmla="*/ 42387 h 676736"/>
              <a:gd name="connsiteX4" fmla="*/ 2789466 w 5399505"/>
              <a:gd name="connsiteY4" fmla="*/ 41855 h 676736"/>
              <a:gd name="connsiteX5" fmla="*/ 2900759 w 5399505"/>
              <a:gd name="connsiteY5" fmla="*/ 0 h 676736"/>
              <a:gd name="connsiteX6" fmla="*/ 3794521 w 5399505"/>
              <a:gd name="connsiteY6" fmla="*/ 2897 h 676736"/>
              <a:gd name="connsiteX7" fmla="*/ 4094559 w 5399505"/>
              <a:gd name="connsiteY7" fmla="*/ 57914 h 676736"/>
              <a:gd name="connsiteX8" fmla="*/ 5399505 w 5399505"/>
              <a:gd name="connsiteY8" fmla="*/ 500828 h 676736"/>
              <a:gd name="connsiteX0" fmla="*/ 0 w 5399505"/>
              <a:gd name="connsiteY0" fmla="*/ 676736 h 676736"/>
              <a:gd name="connsiteX1" fmla="*/ 1300163 w 5399505"/>
              <a:gd name="connsiteY1" fmla="*/ 274722 h 676736"/>
              <a:gd name="connsiteX2" fmla="*/ 1712829 w 5399505"/>
              <a:gd name="connsiteY2" fmla="*/ 274966 h 676736"/>
              <a:gd name="connsiteX3" fmla="*/ 2450535 w 5399505"/>
              <a:gd name="connsiteY3" fmla="*/ 42387 h 676736"/>
              <a:gd name="connsiteX4" fmla="*/ 2789466 w 5399505"/>
              <a:gd name="connsiteY4" fmla="*/ 41855 h 676736"/>
              <a:gd name="connsiteX5" fmla="*/ 2900759 w 5399505"/>
              <a:gd name="connsiteY5" fmla="*/ 0 h 676736"/>
              <a:gd name="connsiteX6" fmla="*/ 3794521 w 5399505"/>
              <a:gd name="connsiteY6" fmla="*/ 2897 h 676736"/>
              <a:gd name="connsiteX7" fmla="*/ 4094559 w 5399505"/>
              <a:gd name="connsiteY7" fmla="*/ 57914 h 676736"/>
              <a:gd name="connsiteX8" fmla="*/ 5399505 w 5399505"/>
              <a:gd name="connsiteY8" fmla="*/ 500828 h 676736"/>
              <a:gd name="connsiteX0" fmla="*/ 0 w 5399505"/>
              <a:gd name="connsiteY0" fmla="*/ 676736 h 676736"/>
              <a:gd name="connsiteX1" fmla="*/ 1300163 w 5399505"/>
              <a:gd name="connsiteY1" fmla="*/ 274722 h 676736"/>
              <a:gd name="connsiteX2" fmla="*/ 1712829 w 5399505"/>
              <a:gd name="connsiteY2" fmla="*/ 274966 h 676736"/>
              <a:gd name="connsiteX3" fmla="*/ 2450535 w 5399505"/>
              <a:gd name="connsiteY3" fmla="*/ 42387 h 676736"/>
              <a:gd name="connsiteX4" fmla="*/ 2789466 w 5399505"/>
              <a:gd name="connsiteY4" fmla="*/ 41855 h 676736"/>
              <a:gd name="connsiteX5" fmla="*/ 2900759 w 5399505"/>
              <a:gd name="connsiteY5" fmla="*/ 0 h 676736"/>
              <a:gd name="connsiteX6" fmla="*/ 3794521 w 5399505"/>
              <a:gd name="connsiteY6" fmla="*/ 2897 h 676736"/>
              <a:gd name="connsiteX7" fmla="*/ 4094559 w 5399505"/>
              <a:gd name="connsiteY7" fmla="*/ 57914 h 676736"/>
              <a:gd name="connsiteX8" fmla="*/ 5399505 w 5399505"/>
              <a:gd name="connsiteY8" fmla="*/ 500828 h 676736"/>
              <a:gd name="connsiteX0" fmla="*/ 0 w 5399505"/>
              <a:gd name="connsiteY0" fmla="*/ 676736 h 676736"/>
              <a:gd name="connsiteX1" fmla="*/ 1300163 w 5399505"/>
              <a:gd name="connsiteY1" fmla="*/ 274722 h 676736"/>
              <a:gd name="connsiteX2" fmla="*/ 1712829 w 5399505"/>
              <a:gd name="connsiteY2" fmla="*/ 274966 h 676736"/>
              <a:gd name="connsiteX3" fmla="*/ 2450535 w 5399505"/>
              <a:gd name="connsiteY3" fmla="*/ 42387 h 676736"/>
              <a:gd name="connsiteX4" fmla="*/ 2789466 w 5399505"/>
              <a:gd name="connsiteY4" fmla="*/ 41855 h 676736"/>
              <a:gd name="connsiteX5" fmla="*/ 2900759 w 5399505"/>
              <a:gd name="connsiteY5" fmla="*/ 0 h 676736"/>
              <a:gd name="connsiteX6" fmla="*/ 3794521 w 5399505"/>
              <a:gd name="connsiteY6" fmla="*/ 2897 h 676736"/>
              <a:gd name="connsiteX7" fmla="*/ 3904059 w 5399505"/>
              <a:gd name="connsiteY7" fmla="*/ 44884 h 676736"/>
              <a:gd name="connsiteX8" fmla="*/ 5399505 w 5399505"/>
              <a:gd name="connsiteY8" fmla="*/ 500828 h 676736"/>
              <a:gd name="connsiteX0" fmla="*/ 0 w 5399505"/>
              <a:gd name="connsiteY0" fmla="*/ 676736 h 676736"/>
              <a:gd name="connsiteX1" fmla="*/ 1300163 w 5399505"/>
              <a:gd name="connsiteY1" fmla="*/ 274722 h 676736"/>
              <a:gd name="connsiteX2" fmla="*/ 1712829 w 5399505"/>
              <a:gd name="connsiteY2" fmla="*/ 274966 h 676736"/>
              <a:gd name="connsiteX3" fmla="*/ 2450535 w 5399505"/>
              <a:gd name="connsiteY3" fmla="*/ 42387 h 676736"/>
              <a:gd name="connsiteX4" fmla="*/ 2789466 w 5399505"/>
              <a:gd name="connsiteY4" fmla="*/ 41855 h 676736"/>
              <a:gd name="connsiteX5" fmla="*/ 2900759 w 5399505"/>
              <a:gd name="connsiteY5" fmla="*/ 0 h 676736"/>
              <a:gd name="connsiteX6" fmla="*/ 3794521 w 5399505"/>
              <a:gd name="connsiteY6" fmla="*/ 2897 h 676736"/>
              <a:gd name="connsiteX7" fmla="*/ 3904059 w 5399505"/>
              <a:gd name="connsiteY7" fmla="*/ 44884 h 676736"/>
              <a:gd name="connsiteX8" fmla="*/ 5399505 w 5399505"/>
              <a:gd name="connsiteY8" fmla="*/ 500828 h 676736"/>
              <a:gd name="connsiteX0" fmla="*/ 0 w 4300955"/>
              <a:gd name="connsiteY0" fmla="*/ 755039 h 755039"/>
              <a:gd name="connsiteX1" fmla="*/ 1300163 w 4300955"/>
              <a:gd name="connsiteY1" fmla="*/ 353025 h 755039"/>
              <a:gd name="connsiteX2" fmla="*/ 1712829 w 4300955"/>
              <a:gd name="connsiteY2" fmla="*/ 353269 h 755039"/>
              <a:gd name="connsiteX3" fmla="*/ 2450535 w 4300955"/>
              <a:gd name="connsiteY3" fmla="*/ 120690 h 755039"/>
              <a:gd name="connsiteX4" fmla="*/ 2789466 w 4300955"/>
              <a:gd name="connsiteY4" fmla="*/ 120158 h 755039"/>
              <a:gd name="connsiteX5" fmla="*/ 2900759 w 4300955"/>
              <a:gd name="connsiteY5" fmla="*/ 78303 h 755039"/>
              <a:gd name="connsiteX6" fmla="*/ 3794521 w 4300955"/>
              <a:gd name="connsiteY6" fmla="*/ 81200 h 755039"/>
              <a:gd name="connsiteX7" fmla="*/ 3904059 w 4300955"/>
              <a:gd name="connsiteY7" fmla="*/ 123187 h 755039"/>
              <a:gd name="connsiteX8" fmla="*/ 4300955 w 4300955"/>
              <a:gd name="connsiteY8" fmla="*/ 0 h 755039"/>
              <a:gd name="connsiteX0" fmla="*/ 0 w 4300955"/>
              <a:gd name="connsiteY0" fmla="*/ 755039 h 755039"/>
              <a:gd name="connsiteX1" fmla="*/ 1300163 w 4300955"/>
              <a:gd name="connsiteY1" fmla="*/ 353025 h 755039"/>
              <a:gd name="connsiteX2" fmla="*/ 1712829 w 4300955"/>
              <a:gd name="connsiteY2" fmla="*/ 353269 h 755039"/>
              <a:gd name="connsiteX3" fmla="*/ 2450535 w 4300955"/>
              <a:gd name="connsiteY3" fmla="*/ 120690 h 755039"/>
              <a:gd name="connsiteX4" fmla="*/ 2789466 w 4300955"/>
              <a:gd name="connsiteY4" fmla="*/ 120158 h 755039"/>
              <a:gd name="connsiteX5" fmla="*/ 2900759 w 4300955"/>
              <a:gd name="connsiteY5" fmla="*/ 78303 h 755039"/>
              <a:gd name="connsiteX6" fmla="*/ 3794521 w 4300955"/>
              <a:gd name="connsiteY6" fmla="*/ 81200 h 755039"/>
              <a:gd name="connsiteX7" fmla="*/ 3904059 w 4300955"/>
              <a:gd name="connsiteY7" fmla="*/ 123187 h 755039"/>
              <a:gd name="connsiteX8" fmla="*/ 4300955 w 4300955"/>
              <a:gd name="connsiteY8" fmla="*/ 0 h 755039"/>
              <a:gd name="connsiteX0" fmla="*/ 0 w 4300955"/>
              <a:gd name="connsiteY0" fmla="*/ 755039 h 755039"/>
              <a:gd name="connsiteX1" fmla="*/ 1300163 w 4300955"/>
              <a:gd name="connsiteY1" fmla="*/ 353025 h 755039"/>
              <a:gd name="connsiteX2" fmla="*/ 1712829 w 4300955"/>
              <a:gd name="connsiteY2" fmla="*/ 353269 h 755039"/>
              <a:gd name="connsiteX3" fmla="*/ 2450535 w 4300955"/>
              <a:gd name="connsiteY3" fmla="*/ 120690 h 755039"/>
              <a:gd name="connsiteX4" fmla="*/ 2789466 w 4300955"/>
              <a:gd name="connsiteY4" fmla="*/ 120158 h 755039"/>
              <a:gd name="connsiteX5" fmla="*/ 2900759 w 4300955"/>
              <a:gd name="connsiteY5" fmla="*/ 78303 h 755039"/>
              <a:gd name="connsiteX6" fmla="*/ 3794521 w 4300955"/>
              <a:gd name="connsiteY6" fmla="*/ 81200 h 755039"/>
              <a:gd name="connsiteX7" fmla="*/ 3904059 w 4300955"/>
              <a:gd name="connsiteY7" fmla="*/ 123187 h 755039"/>
              <a:gd name="connsiteX8" fmla="*/ 4300955 w 4300955"/>
              <a:gd name="connsiteY8" fmla="*/ 0 h 755039"/>
              <a:gd name="connsiteX0" fmla="*/ 0 w 4300955"/>
              <a:gd name="connsiteY0" fmla="*/ 755039 h 755039"/>
              <a:gd name="connsiteX1" fmla="*/ 1300163 w 4300955"/>
              <a:gd name="connsiteY1" fmla="*/ 353025 h 755039"/>
              <a:gd name="connsiteX2" fmla="*/ 1712829 w 4300955"/>
              <a:gd name="connsiteY2" fmla="*/ 353269 h 755039"/>
              <a:gd name="connsiteX3" fmla="*/ 2450535 w 4300955"/>
              <a:gd name="connsiteY3" fmla="*/ 120690 h 755039"/>
              <a:gd name="connsiteX4" fmla="*/ 2789466 w 4300955"/>
              <a:gd name="connsiteY4" fmla="*/ 120158 h 755039"/>
              <a:gd name="connsiteX5" fmla="*/ 2900759 w 4300955"/>
              <a:gd name="connsiteY5" fmla="*/ 78303 h 755039"/>
              <a:gd name="connsiteX6" fmla="*/ 3794521 w 4300955"/>
              <a:gd name="connsiteY6" fmla="*/ 81200 h 755039"/>
              <a:gd name="connsiteX7" fmla="*/ 3926284 w 4300955"/>
              <a:gd name="connsiteY7" fmla="*/ 121257 h 755039"/>
              <a:gd name="connsiteX8" fmla="*/ 4300955 w 4300955"/>
              <a:gd name="connsiteY8" fmla="*/ 0 h 755039"/>
              <a:gd name="connsiteX0" fmla="*/ 0 w 4300955"/>
              <a:gd name="connsiteY0" fmla="*/ 755039 h 755039"/>
              <a:gd name="connsiteX1" fmla="*/ 1300163 w 4300955"/>
              <a:gd name="connsiteY1" fmla="*/ 353025 h 755039"/>
              <a:gd name="connsiteX2" fmla="*/ 1712829 w 4300955"/>
              <a:gd name="connsiteY2" fmla="*/ 353269 h 755039"/>
              <a:gd name="connsiteX3" fmla="*/ 2450535 w 4300955"/>
              <a:gd name="connsiteY3" fmla="*/ 120690 h 755039"/>
              <a:gd name="connsiteX4" fmla="*/ 2789466 w 4300955"/>
              <a:gd name="connsiteY4" fmla="*/ 120158 h 755039"/>
              <a:gd name="connsiteX5" fmla="*/ 2900759 w 4300955"/>
              <a:gd name="connsiteY5" fmla="*/ 78303 h 755039"/>
              <a:gd name="connsiteX6" fmla="*/ 3794521 w 4300955"/>
              <a:gd name="connsiteY6" fmla="*/ 81200 h 755039"/>
              <a:gd name="connsiteX7" fmla="*/ 3926284 w 4300955"/>
              <a:gd name="connsiteY7" fmla="*/ 121257 h 755039"/>
              <a:gd name="connsiteX8" fmla="*/ 4300955 w 4300955"/>
              <a:gd name="connsiteY8" fmla="*/ 0 h 755039"/>
              <a:gd name="connsiteX0" fmla="*/ 0 w 4300955"/>
              <a:gd name="connsiteY0" fmla="*/ 755039 h 755039"/>
              <a:gd name="connsiteX1" fmla="*/ 1300163 w 4300955"/>
              <a:gd name="connsiteY1" fmla="*/ 353025 h 755039"/>
              <a:gd name="connsiteX2" fmla="*/ 1712829 w 4300955"/>
              <a:gd name="connsiteY2" fmla="*/ 353269 h 755039"/>
              <a:gd name="connsiteX3" fmla="*/ 2450535 w 4300955"/>
              <a:gd name="connsiteY3" fmla="*/ 120690 h 755039"/>
              <a:gd name="connsiteX4" fmla="*/ 2789466 w 4300955"/>
              <a:gd name="connsiteY4" fmla="*/ 120158 h 755039"/>
              <a:gd name="connsiteX5" fmla="*/ 2900759 w 4300955"/>
              <a:gd name="connsiteY5" fmla="*/ 78303 h 755039"/>
              <a:gd name="connsiteX6" fmla="*/ 3794521 w 4300955"/>
              <a:gd name="connsiteY6" fmla="*/ 81200 h 755039"/>
              <a:gd name="connsiteX7" fmla="*/ 3916759 w 4300955"/>
              <a:gd name="connsiteY7" fmla="*/ 123187 h 755039"/>
              <a:gd name="connsiteX8" fmla="*/ 4300955 w 4300955"/>
              <a:gd name="connsiteY8" fmla="*/ 0 h 755039"/>
              <a:gd name="connsiteX0" fmla="*/ 0 w 4300955"/>
              <a:gd name="connsiteY0" fmla="*/ 755039 h 755039"/>
              <a:gd name="connsiteX1" fmla="*/ 1300163 w 4300955"/>
              <a:gd name="connsiteY1" fmla="*/ 353025 h 755039"/>
              <a:gd name="connsiteX2" fmla="*/ 1712829 w 4300955"/>
              <a:gd name="connsiteY2" fmla="*/ 353269 h 755039"/>
              <a:gd name="connsiteX3" fmla="*/ 2450535 w 4300955"/>
              <a:gd name="connsiteY3" fmla="*/ 120690 h 755039"/>
              <a:gd name="connsiteX4" fmla="*/ 2789466 w 4300955"/>
              <a:gd name="connsiteY4" fmla="*/ 120158 h 755039"/>
              <a:gd name="connsiteX5" fmla="*/ 2900759 w 4300955"/>
              <a:gd name="connsiteY5" fmla="*/ 78303 h 755039"/>
              <a:gd name="connsiteX6" fmla="*/ 3794521 w 4300955"/>
              <a:gd name="connsiteY6" fmla="*/ 81200 h 755039"/>
              <a:gd name="connsiteX7" fmla="*/ 3916759 w 4300955"/>
              <a:gd name="connsiteY7" fmla="*/ 123187 h 755039"/>
              <a:gd name="connsiteX8" fmla="*/ 4300955 w 4300955"/>
              <a:gd name="connsiteY8" fmla="*/ 0 h 755039"/>
              <a:gd name="connsiteX0" fmla="*/ 0 w 4278730"/>
              <a:gd name="connsiteY0" fmla="*/ 754074 h 754074"/>
              <a:gd name="connsiteX1" fmla="*/ 1300163 w 4278730"/>
              <a:gd name="connsiteY1" fmla="*/ 352060 h 754074"/>
              <a:gd name="connsiteX2" fmla="*/ 1712829 w 4278730"/>
              <a:gd name="connsiteY2" fmla="*/ 352304 h 754074"/>
              <a:gd name="connsiteX3" fmla="*/ 2450535 w 4278730"/>
              <a:gd name="connsiteY3" fmla="*/ 119725 h 754074"/>
              <a:gd name="connsiteX4" fmla="*/ 2789466 w 4278730"/>
              <a:gd name="connsiteY4" fmla="*/ 119193 h 754074"/>
              <a:gd name="connsiteX5" fmla="*/ 2900759 w 4278730"/>
              <a:gd name="connsiteY5" fmla="*/ 77338 h 754074"/>
              <a:gd name="connsiteX6" fmla="*/ 3794521 w 4278730"/>
              <a:gd name="connsiteY6" fmla="*/ 80235 h 754074"/>
              <a:gd name="connsiteX7" fmla="*/ 3916759 w 4278730"/>
              <a:gd name="connsiteY7" fmla="*/ 122222 h 754074"/>
              <a:gd name="connsiteX8" fmla="*/ 4278730 w 4278730"/>
              <a:gd name="connsiteY8" fmla="*/ 0 h 754074"/>
              <a:gd name="connsiteX0" fmla="*/ 0 w 4278730"/>
              <a:gd name="connsiteY0" fmla="*/ 754074 h 754074"/>
              <a:gd name="connsiteX1" fmla="*/ 1300163 w 4278730"/>
              <a:gd name="connsiteY1" fmla="*/ 352060 h 754074"/>
              <a:gd name="connsiteX2" fmla="*/ 1712829 w 4278730"/>
              <a:gd name="connsiteY2" fmla="*/ 352304 h 754074"/>
              <a:gd name="connsiteX3" fmla="*/ 2450535 w 4278730"/>
              <a:gd name="connsiteY3" fmla="*/ 119725 h 754074"/>
              <a:gd name="connsiteX4" fmla="*/ 2789466 w 4278730"/>
              <a:gd name="connsiteY4" fmla="*/ 119193 h 754074"/>
              <a:gd name="connsiteX5" fmla="*/ 2900759 w 4278730"/>
              <a:gd name="connsiteY5" fmla="*/ 77338 h 754074"/>
              <a:gd name="connsiteX6" fmla="*/ 3794521 w 4278730"/>
              <a:gd name="connsiteY6" fmla="*/ 80235 h 754074"/>
              <a:gd name="connsiteX7" fmla="*/ 3916759 w 4278730"/>
              <a:gd name="connsiteY7" fmla="*/ 122222 h 754074"/>
              <a:gd name="connsiteX8" fmla="*/ 4278730 w 4278730"/>
              <a:gd name="connsiteY8" fmla="*/ 0 h 754074"/>
              <a:gd name="connsiteX0" fmla="*/ 0 w 4278730"/>
              <a:gd name="connsiteY0" fmla="*/ 754074 h 754074"/>
              <a:gd name="connsiteX1" fmla="*/ 1300163 w 4278730"/>
              <a:gd name="connsiteY1" fmla="*/ 352060 h 754074"/>
              <a:gd name="connsiteX2" fmla="*/ 1712829 w 4278730"/>
              <a:gd name="connsiteY2" fmla="*/ 352304 h 754074"/>
              <a:gd name="connsiteX3" fmla="*/ 2450535 w 4278730"/>
              <a:gd name="connsiteY3" fmla="*/ 119725 h 754074"/>
              <a:gd name="connsiteX4" fmla="*/ 2789466 w 4278730"/>
              <a:gd name="connsiteY4" fmla="*/ 119193 h 754074"/>
              <a:gd name="connsiteX5" fmla="*/ 2900759 w 4278730"/>
              <a:gd name="connsiteY5" fmla="*/ 77338 h 754074"/>
              <a:gd name="connsiteX6" fmla="*/ 3794521 w 4278730"/>
              <a:gd name="connsiteY6" fmla="*/ 80235 h 754074"/>
              <a:gd name="connsiteX7" fmla="*/ 3916759 w 4278730"/>
              <a:gd name="connsiteY7" fmla="*/ 122222 h 754074"/>
              <a:gd name="connsiteX8" fmla="*/ 4278730 w 4278730"/>
              <a:gd name="connsiteY8" fmla="*/ 0 h 754074"/>
              <a:gd name="connsiteX0" fmla="*/ 0 w 4278730"/>
              <a:gd name="connsiteY0" fmla="*/ 754074 h 754074"/>
              <a:gd name="connsiteX1" fmla="*/ 1300163 w 4278730"/>
              <a:gd name="connsiteY1" fmla="*/ 352060 h 754074"/>
              <a:gd name="connsiteX2" fmla="*/ 1712829 w 4278730"/>
              <a:gd name="connsiteY2" fmla="*/ 352304 h 754074"/>
              <a:gd name="connsiteX3" fmla="*/ 2450535 w 4278730"/>
              <a:gd name="connsiteY3" fmla="*/ 119725 h 754074"/>
              <a:gd name="connsiteX4" fmla="*/ 2789466 w 4278730"/>
              <a:gd name="connsiteY4" fmla="*/ 119193 h 754074"/>
              <a:gd name="connsiteX5" fmla="*/ 2900759 w 4278730"/>
              <a:gd name="connsiteY5" fmla="*/ 77338 h 754074"/>
              <a:gd name="connsiteX6" fmla="*/ 3794521 w 4278730"/>
              <a:gd name="connsiteY6" fmla="*/ 80235 h 754074"/>
              <a:gd name="connsiteX7" fmla="*/ 3897709 w 4278730"/>
              <a:gd name="connsiteY7" fmla="*/ 121257 h 754074"/>
              <a:gd name="connsiteX8" fmla="*/ 4278730 w 4278730"/>
              <a:gd name="connsiteY8" fmla="*/ 0 h 754074"/>
              <a:gd name="connsiteX0" fmla="*/ 0 w 4278730"/>
              <a:gd name="connsiteY0" fmla="*/ 754074 h 754074"/>
              <a:gd name="connsiteX1" fmla="*/ 1300163 w 4278730"/>
              <a:gd name="connsiteY1" fmla="*/ 352060 h 754074"/>
              <a:gd name="connsiteX2" fmla="*/ 1712829 w 4278730"/>
              <a:gd name="connsiteY2" fmla="*/ 352304 h 754074"/>
              <a:gd name="connsiteX3" fmla="*/ 2450535 w 4278730"/>
              <a:gd name="connsiteY3" fmla="*/ 119725 h 754074"/>
              <a:gd name="connsiteX4" fmla="*/ 2789466 w 4278730"/>
              <a:gd name="connsiteY4" fmla="*/ 119193 h 754074"/>
              <a:gd name="connsiteX5" fmla="*/ 2900759 w 4278730"/>
              <a:gd name="connsiteY5" fmla="*/ 77338 h 754074"/>
              <a:gd name="connsiteX6" fmla="*/ 3794521 w 4278730"/>
              <a:gd name="connsiteY6" fmla="*/ 80235 h 754074"/>
              <a:gd name="connsiteX7" fmla="*/ 3897709 w 4278730"/>
              <a:gd name="connsiteY7" fmla="*/ 121257 h 754074"/>
              <a:gd name="connsiteX8" fmla="*/ 4278730 w 4278730"/>
              <a:gd name="connsiteY8" fmla="*/ 0 h 754074"/>
              <a:gd name="connsiteX0" fmla="*/ 0 w 4278730"/>
              <a:gd name="connsiteY0" fmla="*/ 754074 h 754074"/>
              <a:gd name="connsiteX1" fmla="*/ 1300163 w 4278730"/>
              <a:gd name="connsiteY1" fmla="*/ 352060 h 754074"/>
              <a:gd name="connsiteX2" fmla="*/ 1712829 w 4278730"/>
              <a:gd name="connsiteY2" fmla="*/ 352304 h 754074"/>
              <a:gd name="connsiteX3" fmla="*/ 2450535 w 4278730"/>
              <a:gd name="connsiteY3" fmla="*/ 119725 h 754074"/>
              <a:gd name="connsiteX4" fmla="*/ 2789466 w 4278730"/>
              <a:gd name="connsiteY4" fmla="*/ 119193 h 754074"/>
              <a:gd name="connsiteX5" fmla="*/ 2900759 w 4278730"/>
              <a:gd name="connsiteY5" fmla="*/ 77338 h 754074"/>
              <a:gd name="connsiteX6" fmla="*/ 3794521 w 4278730"/>
              <a:gd name="connsiteY6" fmla="*/ 80235 h 754074"/>
              <a:gd name="connsiteX7" fmla="*/ 3897709 w 4278730"/>
              <a:gd name="connsiteY7" fmla="*/ 121257 h 754074"/>
              <a:gd name="connsiteX8" fmla="*/ 4278730 w 4278730"/>
              <a:gd name="connsiteY8" fmla="*/ 0 h 7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8730" h="754074">
                <a:moveTo>
                  <a:pt x="0" y="754074"/>
                </a:moveTo>
                <a:lnTo>
                  <a:pt x="1300163" y="352060"/>
                </a:lnTo>
                <a:lnTo>
                  <a:pt x="1712829" y="352304"/>
                </a:lnTo>
                <a:lnTo>
                  <a:pt x="2450535" y="119725"/>
                </a:lnTo>
                <a:lnTo>
                  <a:pt x="2789466" y="119193"/>
                </a:lnTo>
                <a:lnTo>
                  <a:pt x="2900759" y="77338"/>
                </a:lnTo>
                <a:lnTo>
                  <a:pt x="3794521" y="80235"/>
                </a:lnTo>
                <a:lnTo>
                  <a:pt x="3897709" y="121257"/>
                </a:lnTo>
                <a:lnTo>
                  <a:pt x="4278730" y="0"/>
                </a:lnTo>
              </a:path>
            </a:pathLst>
          </a:custGeom>
          <a:noFill/>
          <a:ln w="38100">
            <a:solidFill>
              <a:srgbClr val="FFFF0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8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диаграмм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052513"/>
            <a:ext cx="6771508" cy="3675054"/>
          </a:xfrm>
        </p:spPr>
        <p:txBody>
          <a:bodyPr>
            <a:normAutofit/>
          </a:bodyPr>
          <a:lstStyle/>
          <a:p>
            <a:r>
              <a:rPr lang="ru-RU" dirty="0"/>
              <a:t>Табличные процессоры позволяют строить диаграммы </a:t>
            </a:r>
            <a:r>
              <a:rPr lang="ru-RU" dirty="0" smtClean="0"/>
              <a:t>следующих </a:t>
            </a:r>
            <a:r>
              <a:rPr lang="ru-RU" dirty="0"/>
              <a:t>типов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график</a:t>
            </a:r>
          </a:p>
          <a:p>
            <a:pPr lvl="1"/>
            <a:r>
              <a:rPr lang="ru-RU" dirty="0" smtClean="0"/>
              <a:t>гистограмма</a:t>
            </a:r>
          </a:p>
          <a:p>
            <a:pPr lvl="1"/>
            <a:r>
              <a:rPr lang="ru-RU" dirty="0" smtClean="0"/>
              <a:t>линейчатая диаграмма</a:t>
            </a:r>
          </a:p>
          <a:p>
            <a:pPr lvl="1"/>
            <a:r>
              <a:rPr lang="ru-RU" dirty="0" smtClean="0"/>
              <a:t>круговая диаграмма</a:t>
            </a:r>
          </a:p>
          <a:p>
            <a:pPr lvl="1"/>
            <a:r>
              <a:rPr lang="ru-RU" dirty="0" smtClean="0"/>
              <a:t>лепестковая </a:t>
            </a:r>
            <a:r>
              <a:rPr lang="ru-RU" dirty="0"/>
              <a:t>диаграмма </a:t>
            </a:r>
            <a:endParaRPr lang="ru-RU" dirty="0" smtClean="0"/>
          </a:p>
          <a:p>
            <a:pPr lvl="1"/>
            <a:r>
              <a:rPr lang="ru-RU" dirty="0" smtClean="0"/>
              <a:t>дерево</a:t>
            </a:r>
          </a:p>
          <a:p>
            <a:pPr lvl="1"/>
            <a:r>
              <a:rPr lang="ru-RU" dirty="0" smtClean="0"/>
              <a:t>диаграмма </a:t>
            </a:r>
            <a:r>
              <a:rPr lang="ru-RU" dirty="0"/>
              <a:t>с </a:t>
            </a:r>
            <a:r>
              <a:rPr lang="ru-RU" dirty="0" smtClean="0"/>
              <a:t>областями</a:t>
            </a:r>
          </a:p>
          <a:p>
            <a:pPr lvl="1"/>
            <a:r>
              <a:rPr lang="ru-RU" dirty="0" smtClean="0"/>
              <a:t>комбинированная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5870" y="2506458"/>
            <a:ext cx="1591713" cy="1151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9552" y="1249892"/>
            <a:ext cx="1564349" cy="115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695" y="5085288"/>
            <a:ext cx="1555583" cy="115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790" y="5085288"/>
            <a:ext cx="1554040" cy="115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0942" y="5085288"/>
            <a:ext cx="1564886" cy="1152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8563" y="3770664"/>
            <a:ext cx="1554040" cy="1152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5067" y="5085288"/>
            <a:ext cx="1559194" cy="1152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21" y="5086241"/>
            <a:ext cx="1556616" cy="1150094"/>
          </a:xfrm>
          <a:prstGeom prst="rect">
            <a:avLst/>
          </a:prstGeom>
        </p:spPr>
      </p:pic>
      <p:sp>
        <p:nvSpPr>
          <p:cNvPr id="20" name="Полилиния 19"/>
          <p:cNvSpPr/>
          <p:nvPr/>
        </p:nvSpPr>
        <p:spPr>
          <a:xfrm>
            <a:off x="2633997" y="2300371"/>
            <a:ext cx="4776453" cy="325353"/>
          </a:xfrm>
          <a:custGeom>
            <a:avLst/>
            <a:gdLst>
              <a:gd name="connsiteX0" fmla="*/ 0 w 3438525"/>
              <a:gd name="connsiteY0" fmla="*/ 0 h 933450"/>
              <a:gd name="connsiteX1" fmla="*/ 2095500 w 3438525"/>
              <a:gd name="connsiteY1" fmla="*/ 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619500"/>
              <a:gd name="connsiteY0" fmla="*/ 0 h 933450"/>
              <a:gd name="connsiteX1" fmla="*/ 2095500 w 3619500"/>
              <a:gd name="connsiteY1" fmla="*/ 0 h 933450"/>
              <a:gd name="connsiteX2" fmla="*/ 2924175 w 3619500"/>
              <a:gd name="connsiteY2" fmla="*/ 933450 h 933450"/>
              <a:gd name="connsiteX3" fmla="*/ 3619500 w 3619500"/>
              <a:gd name="connsiteY3" fmla="*/ 504825 h 933450"/>
              <a:gd name="connsiteX0" fmla="*/ 0 w 3619500"/>
              <a:gd name="connsiteY0" fmla="*/ 0 h 504825"/>
              <a:gd name="connsiteX1" fmla="*/ 2095500 w 3619500"/>
              <a:gd name="connsiteY1" fmla="*/ 0 h 504825"/>
              <a:gd name="connsiteX2" fmla="*/ 2905125 w 3619500"/>
              <a:gd name="connsiteY2" fmla="*/ 504825 h 504825"/>
              <a:gd name="connsiteX3" fmla="*/ 3619500 w 3619500"/>
              <a:gd name="connsiteY3" fmla="*/ 504825 h 504825"/>
              <a:gd name="connsiteX0" fmla="*/ 0 w 4806616"/>
              <a:gd name="connsiteY0" fmla="*/ 160421 h 504825"/>
              <a:gd name="connsiteX1" fmla="*/ 3282616 w 4806616"/>
              <a:gd name="connsiteY1" fmla="*/ 0 h 504825"/>
              <a:gd name="connsiteX2" fmla="*/ 4092241 w 4806616"/>
              <a:gd name="connsiteY2" fmla="*/ 504825 h 504825"/>
              <a:gd name="connsiteX3" fmla="*/ 4806616 w 4806616"/>
              <a:gd name="connsiteY3" fmla="*/ 504825 h 504825"/>
              <a:gd name="connsiteX0" fmla="*/ 0 w 4806616"/>
              <a:gd name="connsiteY0" fmla="*/ 0 h 344404"/>
              <a:gd name="connsiteX1" fmla="*/ 3860132 w 4806616"/>
              <a:gd name="connsiteY1" fmla="*/ 16042 h 344404"/>
              <a:gd name="connsiteX2" fmla="*/ 4092241 w 4806616"/>
              <a:gd name="connsiteY2" fmla="*/ 344404 h 344404"/>
              <a:gd name="connsiteX3" fmla="*/ 4806616 w 4806616"/>
              <a:gd name="connsiteY3" fmla="*/ 344404 h 344404"/>
              <a:gd name="connsiteX0" fmla="*/ 0 w 4839953"/>
              <a:gd name="connsiteY0" fmla="*/ 0 h 439654"/>
              <a:gd name="connsiteX1" fmla="*/ 3893469 w 4839953"/>
              <a:gd name="connsiteY1" fmla="*/ 111292 h 439654"/>
              <a:gd name="connsiteX2" fmla="*/ 4125578 w 4839953"/>
              <a:gd name="connsiteY2" fmla="*/ 439654 h 439654"/>
              <a:gd name="connsiteX3" fmla="*/ 4839953 w 4839953"/>
              <a:gd name="connsiteY3" fmla="*/ 439654 h 439654"/>
              <a:gd name="connsiteX0" fmla="*/ 0 w 4839953"/>
              <a:gd name="connsiteY0" fmla="*/ 0 h 439654"/>
              <a:gd name="connsiteX1" fmla="*/ 3750594 w 4839953"/>
              <a:gd name="connsiteY1" fmla="*/ 49380 h 439654"/>
              <a:gd name="connsiteX2" fmla="*/ 4125578 w 4839953"/>
              <a:gd name="connsiteY2" fmla="*/ 439654 h 439654"/>
              <a:gd name="connsiteX3" fmla="*/ 4839953 w 4839953"/>
              <a:gd name="connsiteY3" fmla="*/ 439654 h 439654"/>
              <a:gd name="connsiteX0" fmla="*/ 0 w 4839953"/>
              <a:gd name="connsiteY0" fmla="*/ 0 h 439654"/>
              <a:gd name="connsiteX1" fmla="*/ 3250532 w 4839953"/>
              <a:gd name="connsiteY1" fmla="*/ 16042 h 439654"/>
              <a:gd name="connsiteX2" fmla="*/ 4125578 w 4839953"/>
              <a:gd name="connsiteY2" fmla="*/ 439654 h 439654"/>
              <a:gd name="connsiteX3" fmla="*/ 4839953 w 4839953"/>
              <a:gd name="connsiteY3" fmla="*/ 439654 h 439654"/>
              <a:gd name="connsiteX0" fmla="*/ 0 w 4839953"/>
              <a:gd name="connsiteY0" fmla="*/ 0 h 439654"/>
              <a:gd name="connsiteX1" fmla="*/ 3250532 w 4839953"/>
              <a:gd name="connsiteY1" fmla="*/ 6517 h 439654"/>
              <a:gd name="connsiteX2" fmla="*/ 4125578 w 4839953"/>
              <a:gd name="connsiteY2" fmla="*/ 439654 h 439654"/>
              <a:gd name="connsiteX3" fmla="*/ 4839953 w 4839953"/>
              <a:gd name="connsiteY3" fmla="*/ 439654 h 439654"/>
              <a:gd name="connsiteX0" fmla="*/ 0 w 4839953"/>
              <a:gd name="connsiteY0" fmla="*/ 0 h 439654"/>
              <a:gd name="connsiteX1" fmla="*/ 4126832 w 4839953"/>
              <a:gd name="connsiteY1" fmla="*/ 19217 h 439654"/>
              <a:gd name="connsiteX2" fmla="*/ 4125578 w 4839953"/>
              <a:gd name="connsiteY2" fmla="*/ 439654 h 439654"/>
              <a:gd name="connsiteX3" fmla="*/ 4839953 w 4839953"/>
              <a:gd name="connsiteY3" fmla="*/ 439654 h 439654"/>
              <a:gd name="connsiteX0" fmla="*/ 0 w 4839953"/>
              <a:gd name="connsiteY0" fmla="*/ 0 h 439654"/>
              <a:gd name="connsiteX1" fmla="*/ 4126832 w 4839953"/>
              <a:gd name="connsiteY1" fmla="*/ 19217 h 439654"/>
              <a:gd name="connsiteX2" fmla="*/ 4839953 w 4839953"/>
              <a:gd name="connsiteY2" fmla="*/ 439654 h 439654"/>
              <a:gd name="connsiteX0" fmla="*/ 0 w 4776453"/>
              <a:gd name="connsiteY0" fmla="*/ 82383 h 420437"/>
              <a:gd name="connsiteX1" fmla="*/ 4063332 w 4776453"/>
              <a:gd name="connsiteY1" fmla="*/ 0 h 420437"/>
              <a:gd name="connsiteX2" fmla="*/ 4776453 w 4776453"/>
              <a:gd name="connsiteY2" fmla="*/ 420437 h 420437"/>
              <a:gd name="connsiteX0" fmla="*/ 0 w 4776453"/>
              <a:gd name="connsiteY0" fmla="*/ 0 h 338054"/>
              <a:gd name="connsiteX1" fmla="*/ 3860132 w 4776453"/>
              <a:gd name="connsiteY1" fmla="*/ 31917 h 338054"/>
              <a:gd name="connsiteX2" fmla="*/ 4776453 w 4776453"/>
              <a:gd name="connsiteY2" fmla="*/ 338054 h 338054"/>
              <a:gd name="connsiteX0" fmla="*/ 0 w 4776453"/>
              <a:gd name="connsiteY0" fmla="*/ 6183 h 344237"/>
              <a:gd name="connsiteX1" fmla="*/ 3860132 w 4776453"/>
              <a:gd name="connsiteY1" fmla="*/ 0 h 344237"/>
              <a:gd name="connsiteX2" fmla="*/ 4776453 w 4776453"/>
              <a:gd name="connsiteY2" fmla="*/ 344237 h 344237"/>
              <a:gd name="connsiteX0" fmla="*/ 0 w 4776453"/>
              <a:gd name="connsiteY0" fmla="*/ 0 h 338054"/>
              <a:gd name="connsiteX1" fmla="*/ 3860132 w 4776453"/>
              <a:gd name="connsiteY1" fmla="*/ 31917 h 338054"/>
              <a:gd name="connsiteX2" fmla="*/ 4776453 w 4776453"/>
              <a:gd name="connsiteY2" fmla="*/ 338054 h 338054"/>
              <a:gd name="connsiteX0" fmla="*/ 0 w 4776453"/>
              <a:gd name="connsiteY0" fmla="*/ 0 h 338054"/>
              <a:gd name="connsiteX1" fmla="*/ 3860132 w 4776453"/>
              <a:gd name="connsiteY1" fmla="*/ 31917 h 338054"/>
              <a:gd name="connsiteX2" fmla="*/ 4414503 w 4776453"/>
              <a:gd name="connsiteY2" fmla="*/ 201528 h 338054"/>
              <a:gd name="connsiteX3" fmla="*/ 4776453 w 4776453"/>
              <a:gd name="connsiteY3" fmla="*/ 338054 h 338054"/>
              <a:gd name="connsiteX0" fmla="*/ 0 w 4776453"/>
              <a:gd name="connsiteY0" fmla="*/ 0 h 338054"/>
              <a:gd name="connsiteX1" fmla="*/ 3860132 w 4776453"/>
              <a:gd name="connsiteY1" fmla="*/ 31917 h 338054"/>
              <a:gd name="connsiteX2" fmla="*/ 4236703 w 4776453"/>
              <a:gd name="connsiteY2" fmla="*/ 315828 h 338054"/>
              <a:gd name="connsiteX3" fmla="*/ 4776453 w 4776453"/>
              <a:gd name="connsiteY3" fmla="*/ 338054 h 338054"/>
              <a:gd name="connsiteX0" fmla="*/ 0 w 4776453"/>
              <a:gd name="connsiteY0" fmla="*/ 0 h 347578"/>
              <a:gd name="connsiteX1" fmla="*/ 3860132 w 4776453"/>
              <a:gd name="connsiteY1" fmla="*/ 31917 h 347578"/>
              <a:gd name="connsiteX2" fmla="*/ 4255753 w 4776453"/>
              <a:gd name="connsiteY2" fmla="*/ 347578 h 347578"/>
              <a:gd name="connsiteX3" fmla="*/ 4776453 w 4776453"/>
              <a:gd name="connsiteY3" fmla="*/ 338054 h 347578"/>
              <a:gd name="connsiteX0" fmla="*/ 0 w 4776453"/>
              <a:gd name="connsiteY0" fmla="*/ 0 h 338054"/>
              <a:gd name="connsiteX1" fmla="*/ 3860132 w 4776453"/>
              <a:gd name="connsiteY1" fmla="*/ 31917 h 338054"/>
              <a:gd name="connsiteX2" fmla="*/ 4255753 w 4776453"/>
              <a:gd name="connsiteY2" fmla="*/ 334878 h 338054"/>
              <a:gd name="connsiteX3" fmla="*/ 4776453 w 4776453"/>
              <a:gd name="connsiteY3" fmla="*/ 338054 h 338054"/>
              <a:gd name="connsiteX0" fmla="*/ 0 w 4776453"/>
              <a:gd name="connsiteY0" fmla="*/ 0 h 338054"/>
              <a:gd name="connsiteX1" fmla="*/ 3102894 w 4776453"/>
              <a:gd name="connsiteY1" fmla="*/ 27154 h 338054"/>
              <a:gd name="connsiteX2" fmla="*/ 4255753 w 4776453"/>
              <a:gd name="connsiteY2" fmla="*/ 334878 h 338054"/>
              <a:gd name="connsiteX3" fmla="*/ 4776453 w 4776453"/>
              <a:gd name="connsiteY3" fmla="*/ 338054 h 338054"/>
              <a:gd name="connsiteX0" fmla="*/ 0 w 4776453"/>
              <a:gd name="connsiteY0" fmla="*/ 0 h 338054"/>
              <a:gd name="connsiteX1" fmla="*/ 3102894 w 4776453"/>
              <a:gd name="connsiteY1" fmla="*/ 12867 h 338054"/>
              <a:gd name="connsiteX2" fmla="*/ 4255753 w 4776453"/>
              <a:gd name="connsiteY2" fmla="*/ 334878 h 338054"/>
              <a:gd name="connsiteX3" fmla="*/ 4776453 w 4776453"/>
              <a:gd name="connsiteY3" fmla="*/ 338054 h 338054"/>
              <a:gd name="connsiteX0" fmla="*/ 0 w 4776453"/>
              <a:gd name="connsiteY0" fmla="*/ 0 h 338054"/>
              <a:gd name="connsiteX1" fmla="*/ 3107657 w 4776453"/>
              <a:gd name="connsiteY1" fmla="*/ 8104 h 338054"/>
              <a:gd name="connsiteX2" fmla="*/ 4255753 w 4776453"/>
              <a:gd name="connsiteY2" fmla="*/ 334878 h 338054"/>
              <a:gd name="connsiteX3" fmla="*/ 4776453 w 4776453"/>
              <a:gd name="connsiteY3" fmla="*/ 338054 h 338054"/>
              <a:gd name="connsiteX0" fmla="*/ 0 w 4776453"/>
              <a:gd name="connsiteY0" fmla="*/ 0 h 338054"/>
              <a:gd name="connsiteX1" fmla="*/ 3107657 w 4776453"/>
              <a:gd name="connsiteY1" fmla="*/ 3342 h 338054"/>
              <a:gd name="connsiteX2" fmla="*/ 4255753 w 4776453"/>
              <a:gd name="connsiteY2" fmla="*/ 334878 h 338054"/>
              <a:gd name="connsiteX3" fmla="*/ 4776453 w 4776453"/>
              <a:gd name="connsiteY3" fmla="*/ 338054 h 338054"/>
              <a:gd name="connsiteX0" fmla="*/ 0 w 4776453"/>
              <a:gd name="connsiteY0" fmla="*/ 0 h 338054"/>
              <a:gd name="connsiteX1" fmla="*/ 3107657 w 4776453"/>
              <a:gd name="connsiteY1" fmla="*/ 3342 h 338054"/>
              <a:gd name="connsiteX2" fmla="*/ 3598528 w 4776453"/>
              <a:gd name="connsiteY2" fmla="*/ 325353 h 338054"/>
              <a:gd name="connsiteX3" fmla="*/ 4776453 w 4776453"/>
              <a:gd name="connsiteY3" fmla="*/ 338054 h 338054"/>
              <a:gd name="connsiteX0" fmla="*/ 0 w 4776453"/>
              <a:gd name="connsiteY0" fmla="*/ 0 h 330434"/>
              <a:gd name="connsiteX1" fmla="*/ 3107657 w 4776453"/>
              <a:gd name="connsiteY1" fmla="*/ 3342 h 330434"/>
              <a:gd name="connsiteX2" fmla="*/ 3598528 w 4776453"/>
              <a:gd name="connsiteY2" fmla="*/ 325353 h 330434"/>
              <a:gd name="connsiteX3" fmla="*/ 4776453 w 4776453"/>
              <a:gd name="connsiteY3" fmla="*/ 330434 h 330434"/>
              <a:gd name="connsiteX0" fmla="*/ 0 w 4776453"/>
              <a:gd name="connsiteY0" fmla="*/ 0 h 325353"/>
              <a:gd name="connsiteX1" fmla="*/ 3107657 w 4776453"/>
              <a:gd name="connsiteY1" fmla="*/ 3342 h 325353"/>
              <a:gd name="connsiteX2" fmla="*/ 3598528 w 4776453"/>
              <a:gd name="connsiteY2" fmla="*/ 325353 h 325353"/>
              <a:gd name="connsiteX3" fmla="*/ 4776453 w 4776453"/>
              <a:gd name="connsiteY3" fmla="*/ 315194 h 325353"/>
              <a:gd name="connsiteX0" fmla="*/ 0 w 4776453"/>
              <a:gd name="connsiteY0" fmla="*/ 0 h 325353"/>
              <a:gd name="connsiteX1" fmla="*/ 3107657 w 4776453"/>
              <a:gd name="connsiteY1" fmla="*/ 3342 h 325353"/>
              <a:gd name="connsiteX2" fmla="*/ 3598528 w 4776453"/>
              <a:gd name="connsiteY2" fmla="*/ 325353 h 325353"/>
              <a:gd name="connsiteX3" fmla="*/ 4776453 w 4776453"/>
              <a:gd name="connsiteY3" fmla="*/ 322814 h 32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453" h="325353">
                <a:moveTo>
                  <a:pt x="0" y="0"/>
                </a:moveTo>
                <a:lnTo>
                  <a:pt x="3107657" y="3342"/>
                </a:lnTo>
                <a:lnTo>
                  <a:pt x="3598528" y="325353"/>
                </a:lnTo>
                <a:lnTo>
                  <a:pt x="4776453" y="322814"/>
                </a:ln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744087" y="2677680"/>
            <a:ext cx="3684337" cy="1188551"/>
          </a:xfrm>
          <a:custGeom>
            <a:avLst/>
            <a:gdLst>
              <a:gd name="connsiteX0" fmla="*/ 0 w 3438525"/>
              <a:gd name="connsiteY0" fmla="*/ 0 h 933450"/>
              <a:gd name="connsiteX1" fmla="*/ 2095500 w 3438525"/>
              <a:gd name="connsiteY1" fmla="*/ 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438525"/>
              <a:gd name="connsiteY0" fmla="*/ 0 h 933450"/>
              <a:gd name="connsiteX1" fmla="*/ 1276350 w 3438525"/>
              <a:gd name="connsiteY1" fmla="*/ 1905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438525"/>
              <a:gd name="connsiteY0" fmla="*/ 0 h 1895475"/>
              <a:gd name="connsiteX1" fmla="*/ 1276350 w 3438525"/>
              <a:gd name="connsiteY1" fmla="*/ 19050 h 1895475"/>
              <a:gd name="connsiteX2" fmla="*/ 1866900 w 3438525"/>
              <a:gd name="connsiteY2" fmla="*/ 1895475 h 1895475"/>
              <a:gd name="connsiteX3" fmla="*/ 3438525 w 3438525"/>
              <a:gd name="connsiteY3" fmla="*/ 933450 h 1895475"/>
              <a:gd name="connsiteX0" fmla="*/ 0 w 2419350"/>
              <a:gd name="connsiteY0" fmla="*/ 0 h 1895475"/>
              <a:gd name="connsiteX1" fmla="*/ 1276350 w 2419350"/>
              <a:gd name="connsiteY1" fmla="*/ 19050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0 h 1895475"/>
              <a:gd name="connsiteX1" fmla="*/ 1123950 w 2419350"/>
              <a:gd name="connsiteY1" fmla="*/ 19050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19050 h 1914525"/>
              <a:gd name="connsiteX1" fmla="*/ 1076325 w 2419350"/>
              <a:gd name="connsiteY1" fmla="*/ 0 h 1914525"/>
              <a:gd name="connsiteX2" fmla="*/ 1866900 w 2419350"/>
              <a:gd name="connsiteY2" fmla="*/ 1914525 h 1914525"/>
              <a:gd name="connsiteX3" fmla="*/ 2419350 w 2419350"/>
              <a:gd name="connsiteY3" fmla="*/ 1905000 h 1914525"/>
              <a:gd name="connsiteX0" fmla="*/ 0 w 2419350"/>
              <a:gd name="connsiteY0" fmla="*/ 0 h 1895475"/>
              <a:gd name="connsiteX1" fmla="*/ 1076325 w 2419350"/>
              <a:gd name="connsiteY1" fmla="*/ 9525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0 h 1895475"/>
              <a:gd name="connsiteX1" fmla="*/ 1066800 w 2419350"/>
              <a:gd name="connsiteY1" fmla="*/ 9525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667000"/>
              <a:gd name="connsiteY0" fmla="*/ 0 h 1895475"/>
              <a:gd name="connsiteX1" fmla="*/ 1066800 w 2667000"/>
              <a:gd name="connsiteY1" fmla="*/ 9525 h 1895475"/>
              <a:gd name="connsiteX2" fmla="*/ 1866900 w 2667000"/>
              <a:gd name="connsiteY2" fmla="*/ 1895475 h 1895475"/>
              <a:gd name="connsiteX3" fmla="*/ 2667000 w 2667000"/>
              <a:gd name="connsiteY3" fmla="*/ 1362075 h 1895475"/>
              <a:gd name="connsiteX0" fmla="*/ 0 w 2667000"/>
              <a:gd name="connsiteY0" fmla="*/ 0 h 1371600"/>
              <a:gd name="connsiteX1" fmla="*/ 1066800 w 2667000"/>
              <a:gd name="connsiteY1" fmla="*/ 9525 h 1371600"/>
              <a:gd name="connsiteX2" fmla="*/ 1847850 w 2667000"/>
              <a:gd name="connsiteY2" fmla="*/ 1371600 h 1371600"/>
              <a:gd name="connsiteX3" fmla="*/ 2667000 w 2667000"/>
              <a:gd name="connsiteY3" fmla="*/ 1362075 h 1371600"/>
              <a:gd name="connsiteX0" fmla="*/ 0 w 3709737"/>
              <a:gd name="connsiteY0" fmla="*/ 150896 h 1362075"/>
              <a:gd name="connsiteX1" fmla="*/ 2109537 w 3709737"/>
              <a:gd name="connsiteY1" fmla="*/ 0 h 1362075"/>
              <a:gd name="connsiteX2" fmla="*/ 2890587 w 3709737"/>
              <a:gd name="connsiteY2" fmla="*/ 1362075 h 1362075"/>
              <a:gd name="connsiteX3" fmla="*/ 3709737 w 3709737"/>
              <a:gd name="connsiteY3" fmla="*/ 1352550 h 1362075"/>
              <a:gd name="connsiteX0" fmla="*/ 0 w 3709737"/>
              <a:gd name="connsiteY0" fmla="*/ 0 h 1211179"/>
              <a:gd name="connsiteX1" fmla="*/ 2446421 w 3709737"/>
              <a:gd name="connsiteY1" fmla="*/ 25567 h 1211179"/>
              <a:gd name="connsiteX2" fmla="*/ 2890587 w 3709737"/>
              <a:gd name="connsiteY2" fmla="*/ 1211179 h 1211179"/>
              <a:gd name="connsiteX3" fmla="*/ 3709737 w 3709737"/>
              <a:gd name="connsiteY3" fmla="*/ 1201654 h 1211179"/>
              <a:gd name="connsiteX0" fmla="*/ 0 w 3709737"/>
              <a:gd name="connsiteY0" fmla="*/ 0 h 1211179"/>
              <a:gd name="connsiteX1" fmla="*/ 2430379 w 3709737"/>
              <a:gd name="connsiteY1" fmla="*/ 9524 h 1211179"/>
              <a:gd name="connsiteX2" fmla="*/ 2890587 w 3709737"/>
              <a:gd name="connsiteY2" fmla="*/ 1211179 h 1211179"/>
              <a:gd name="connsiteX3" fmla="*/ 3709737 w 3709737"/>
              <a:gd name="connsiteY3" fmla="*/ 1201654 h 1211179"/>
              <a:gd name="connsiteX0" fmla="*/ 0 w 3709737"/>
              <a:gd name="connsiteY0" fmla="*/ 1 h 1211180"/>
              <a:gd name="connsiteX1" fmla="*/ 2001754 w 3709737"/>
              <a:gd name="connsiteY1" fmla="*/ 0 h 1211180"/>
              <a:gd name="connsiteX2" fmla="*/ 2890587 w 3709737"/>
              <a:gd name="connsiteY2" fmla="*/ 1211180 h 1211180"/>
              <a:gd name="connsiteX3" fmla="*/ 3709737 w 3709737"/>
              <a:gd name="connsiteY3" fmla="*/ 1201655 h 1211180"/>
              <a:gd name="connsiteX0" fmla="*/ 0 w 3709737"/>
              <a:gd name="connsiteY0" fmla="*/ 1 h 1392155"/>
              <a:gd name="connsiteX1" fmla="*/ 2001754 w 3709737"/>
              <a:gd name="connsiteY1" fmla="*/ 0 h 1392155"/>
              <a:gd name="connsiteX2" fmla="*/ 2976312 w 3709737"/>
              <a:gd name="connsiteY2" fmla="*/ 1392155 h 1392155"/>
              <a:gd name="connsiteX3" fmla="*/ 3709737 w 3709737"/>
              <a:gd name="connsiteY3" fmla="*/ 1201655 h 1392155"/>
              <a:gd name="connsiteX0" fmla="*/ 0 w 3633537"/>
              <a:gd name="connsiteY0" fmla="*/ 1 h 1392155"/>
              <a:gd name="connsiteX1" fmla="*/ 2001754 w 3633537"/>
              <a:gd name="connsiteY1" fmla="*/ 0 h 1392155"/>
              <a:gd name="connsiteX2" fmla="*/ 2976312 w 3633537"/>
              <a:gd name="connsiteY2" fmla="*/ 1392155 h 1392155"/>
              <a:gd name="connsiteX3" fmla="*/ 3633537 w 3633537"/>
              <a:gd name="connsiteY3" fmla="*/ 1363580 h 1392155"/>
              <a:gd name="connsiteX0" fmla="*/ 0 w 3633537"/>
              <a:gd name="connsiteY0" fmla="*/ 1 h 1363580"/>
              <a:gd name="connsiteX1" fmla="*/ 2001754 w 3633537"/>
              <a:gd name="connsiteY1" fmla="*/ 0 h 1363580"/>
              <a:gd name="connsiteX2" fmla="*/ 2976312 w 3633537"/>
              <a:gd name="connsiteY2" fmla="*/ 1354055 h 1363580"/>
              <a:gd name="connsiteX3" fmla="*/ 3633537 w 3633537"/>
              <a:gd name="connsiteY3" fmla="*/ 1363580 h 1363580"/>
              <a:gd name="connsiteX0" fmla="*/ 0 w 3633537"/>
              <a:gd name="connsiteY0" fmla="*/ 1 h 1363580"/>
              <a:gd name="connsiteX1" fmla="*/ 2001754 w 3633537"/>
              <a:gd name="connsiteY1" fmla="*/ 0 h 1363580"/>
              <a:gd name="connsiteX2" fmla="*/ 2976312 w 3633537"/>
              <a:gd name="connsiteY2" fmla="*/ 1363580 h 1363580"/>
              <a:gd name="connsiteX3" fmla="*/ 3633537 w 3633537"/>
              <a:gd name="connsiteY3" fmla="*/ 1363580 h 1363580"/>
              <a:gd name="connsiteX0" fmla="*/ 0 w 3684337"/>
              <a:gd name="connsiteY0" fmla="*/ 1 h 1363580"/>
              <a:gd name="connsiteX1" fmla="*/ 2001754 w 3684337"/>
              <a:gd name="connsiteY1" fmla="*/ 0 h 1363580"/>
              <a:gd name="connsiteX2" fmla="*/ 2976312 w 3684337"/>
              <a:gd name="connsiteY2" fmla="*/ 1363580 h 1363580"/>
              <a:gd name="connsiteX3" fmla="*/ 3684337 w 3684337"/>
              <a:gd name="connsiteY3" fmla="*/ 1173080 h 1363580"/>
              <a:gd name="connsiteX0" fmla="*/ 0 w 3684337"/>
              <a:gd name="connsiteY0" fmla="*/ 1 h 1179430"/>
              <a:gd name="connsiteX1" fmla="*/ 2001754 w 3684337"/>
              <a:gd name="connsiteY1" fmla="*/ 0 h 1179430"/>
              <a:gd name="connsiteX2" fmla="*/ 3179512 w 3684337"/>
              <a:gd name="connsiteY2" fmla="*/ 1179430 h 1179430"/>
              <a:gd name="connsiteX3" fmla="*/ 3684337 w 3684337"/>
              <a:gd name="connsiteY3" fmla="*/ 1173080 h 1179430"/>
              <a:gd name="connsiteX0" fmla="*/ 0 w 3684337"/>
              <a:gd name="connsiteY0" fmla="*/ 1 h 1188551"/>
              <a:gd name="connsiteX1" fmla="*/ 2001754 w 3684337"/>
              <a:gd name="connsiteY1" fmla="*/ 0 h 1188551"/>
              <a:gd name="connsiteX2" fmla="*/ 3179512 w 3684337"/>
              <a:gd name="connsiteY2" fmla="*/ 1179430 h 1188551"/>
              <a:gd name="connsiteX3" fmla="*/ 3684337 w 3684337"/>
              <a:gd name="connsiteY3" fmla="*/ 1188320 h 118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4337" h="1188551">
                <a:moveTo>
                  <a:pt x="0" y="1"/>
                </a:moveTo>
                <a:lnTo>
                  <a:pt x="2001754" y="0"/>
                </a:lnTo>
                <a:lnTo>
                  <a:pt x="3179512" y="1179430"/>
                </a:lnTo>
                <a:cubicBezTo>
                  <a:pt x="3347787" y="1177313"/>
                  <a:pt x="3516062" y="1190437"/>
                  <a:pt x="3684337" y="1188320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482788" y="3049021"/>
            <a:ext cx="3958757" cy="2133499"/>
          </a:xfrm>
          <a:custGeom>
            <a:avLst/>
            <a:gdLst>
              <a:gd name="connsiteX0" fmla="*/ 0 w 3438525"/>
              <a:gd name="connsiteY0" fmla="*/ 0 h 933450"/>
              <a:gd name="connsiteX1" fmla="*/ 2095500 w 3438525"/>
              <a:gd name="connsiteY1" fmla="*/ 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438525"/>
              <a:gd name="connsiteY0" fmla="*/ 0 h 933450"/>
              <a:gd name="connsiteX1" fmla="*/ 1276350 w 3438525"/>
              <a:gd name="connsiteY1" fmla="*/ 1905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438525"/>
              <a:gd name="connsiteY0" fmla="*/ 0 h 1895475"/>
              <a:gd name="connsiteX1" fmla="*/ 1276350 w 3438525"/>
              <a:gd name="connsiteY1" fmla="*/ 19050 h 1895475"/>
              <a:gd name="connsiteX2" fmla="*/ 1866900 w 3438525"/>
              <a:gd name="connsiteY2" fmla="*/ 1895475 h 1895475"/>
              <a:gd name="connsiteX3" fmla="*/ 3438525 w 3438525"/>
              <a:gd name="connsiteY3" fmla="*/ 933450 h 1895475"/>
              <a:gd name="connsiteX0" fmla="*/ 0 w 2419350"/>
              <a:gd name="connsiteY0" fmla="*/ 0 h 1895475"/>
              <a:gd name="connsiteX1" fmla="*/ 1276350 w 2419350"/>
              <a:gd name="connsiteY1" fmla="*/ 19050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0 h 1895475"/>
              <a:gd name="connsiteX1" fmla="*/ 1123950 w 2419350"/>
              <a:gd name="connsiteY1" fmla="*/ 19050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19050 h 1914525"/>
              <a:gd name="connsiteX1" fmla="*/ 1076325 w 2419350"/>
              <a:gd name="connsiteY1" fmla="*/ 0 h 1914525"/>
              <a:gd name="connsiteX2" fmla="*/ 1866900 w 2419350"/>
              <a:gd name="connsiteY2" fmla="*/ 1914525 h 1914525"/>
              <a:gd name="connsiteX3" fmla="*/ 2419350 w 2419350"/>
              <a:gd name="connsiteY3" fmla="*/ 1905000 h 1914525"/>
              <a:gd name="connsiteX0" fmla="*/ 0 w 2419350"/>
              <a:gd name="connsiteY0" fmla="*/ 0 h 1895475"/>
              <a:gd name="connsiteX1" fmla="*/ 1076325 w 2419350"/>
              <a:gd name="connsiteY1" fmla="*/ 9525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0 h 1895475"/>
              <a:gd name="connsiteX1" fmla="*/ 1066800 w 2419350"/>
              <a:gd name="connsiteY1" fmla="*/ 9525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943225"/>
              <a:gd name="connsiteY0" fmla="*/ 0 h 2362200"/>
              <a:gd name="connsiteX1" fmla="*/ 1066800 w 2943225"/>
              <a:gd name="connsiteY1" fmla="*/ 9525 h 2362200"/>
              <a:gd name="connsiteX2" fmla="*/ 1866900 w 2943225"/>
              <a:gd name="connsiteY2" fmla="*/ 1895475 h 2362200"/>
              <a:gd name="connsiteX3" fmla="*/ 2943225 w 2943225"/>
              <a:gd name="connsiteY3" fmla="*/ 2362200 h 2362200"/>
              <a:gd name="connsiteX0" fmla="*/ 0 w 2943225"/>
              <a:gd name="connsiteY0" fmla="*/ 0 h 2362200"/>
              <a:gd name="connsiteX1" fmla="*/ 1066800 w 2943225"/>
              <a:gd name="connsiteY1" fmla="*/ 9525 h 2362200"/>
              <a:gd name="connsiteX2" fmla="*/ 2133600 w 2943225"/>
              <a:gd name="connsiteY2" fmla="*/ 1866900 h 2362200"/>
              <a:gd name="connsiteX3" fmla="*/ 2943225 w 2943225"/>
              <a:gd name="connsiteY3" fmla="*/ 2362200 h 2362200"/>
              <a:gd name="connsiteX0" fmla="*/ 0 w 3873667"/>
              <a:gd name="connsiteY0" fmla="*/ 166938 h 2352675"/>
              <a:gd name="connsiteX1" fmla="*/ 1997242 w 3873667"/>
              <a:gd name="connsiteY1" fmla="*/ 0 h 2352675"/>
              <a:gd name="connsiteX2" fmla="*/ 3064042 w 3873667"/>
              <a:gd name="connsiteY2" fmla="*/ 1857375 h 2352675"/>
              <a:gd name="connsiteX3" fmla="*/ 3873667 w 3873667"/>
              <a:gd name="connsiteY3" fmla="*/ 2352675 h 2352675"/>
              <a:gd name="connsiteX0" fmla="*/ 0 w 3873667"/>
              <a:gd name="connsiteY0" fmla="*/ 0 h 2185737"/>
              <a:gd name="connsiteX1" fmla="*/ 2350168 w 3873667"/>
              <a:gd name="connsiteY1" fmla="*/ 25568 h 2185737"/>
              <a:gd name="connsiteX2" fmla="*/ 3064042 w 3873667"/>
              <a:gd name="connsiteY2" fmla="*/ 1690437 h 2185737"/>
              <a:gd name="connsiteX3" fmla="*/ 3873667 w 3873667"/>
              <a:gd name="connsiteY3" fmla="*/ 2185737 h 2185737"/>
              <a:gd name="connsiteX0" fmla="*/ 0 w 3873667"/>
              <a:gd name="connsiteY0" fmla="*/ 0 h 2185737"/>
              <a:gd name="connsiteX1" fmla="*/ 2350168 w 3873667"/>
              <a:gd name="connsiteY1" fmla="*/ 25568 h 2185737"/>
              <a:gd name="connsiteX2" fmla="*/ 3176336 w 3873667"/>
              <a:gd name="connsiteY2" fmla="*/ 1690437 h 2185737"/>
              <a:gd name="connsiteX3" fmla="*/ 3873667 w 3873667"/>
              <a:gd name="connsiteY3" fmla="*/ 2185737 h 2185737"/>
              <a:gd name="connsiteX0" fmla="*/ 0 w 3873667"/>
              <a:gd name="connsiteY0" fmla="*/ 0 h 2185737"/>
              <a:gd name="connsiteX1" fmla="*/ 2188243 w 3873667"/>
              <a:gd name="connsiteY1" fmla="*/ 6518 h 2185737"/>
              <a:gd name="connsiteX2" fmla="*/ 3176336 w 3873667"/>
              <a:gd name="connsiteY2" fmla="*/ 1690437 h 2185737"/>
              <a:gd name="connsiteX3" fmla="*/ 3873667 w 3873667"/>
              <a:gd name="connsiteY3" fmla="*/ 2185737 h 2185737"/>
              <a:gd name="connsiteX0" fmla="*/ 0 w 3873667"/>
              <a:gd name="connsiteY0" fmla="*/ 12532 h 2198269"/>
              <a:gd name="connsiteX1" fmla="*/ 2226343 w 3873667"/>
              <a:gd name="connsiteY1" fmla="*/ 0 h 2198269"/>
              <a:gd name="connsiteX2" fmla="*/ 3176336 w 3873667"/>
              <a:gd name="connsiteY2" fmla="*/ 1702969 h 2198269"/>
              <a:gd name="connsiteX3" fmla="*/ 3873667 w 3873667"/>
              <a:gd name="connsiteY3" fmla="*/ 2198269 h 2198269"/>
              <a:gd name="connsiteX0" fmla="*/ 0 w 3873667"/>
              <a:gd name="connsiteY0" fmla="*/ 0 h 2185737"/>
              <a:gd name="connsiteX1" fmla="*/ 2226343 w 3873667"/>
              <a:gd name="connsiteY1" fmla="*/ 6518 h 2185737"/>
              <a:gd name="connsiteX2" fmla="*/ 3176336 w 3873667"/>
              <a:gd name="connsiteY2" fmla="*/ 1690437 h 2185737"/>
              <a:gd name="connsiteX3" fmla="*/ 3873667 w 3873667"/>
              <a:gd name="connsiteY3" fmla="*/ 2185737 h 2185737"/>
              <a:gd name="connsiteX0" fmla="*/ 0 w 3873667"/>
              <a:gd name="connsiteY0" fmla="*/ 12532 h 2198269"/>
              <a:gd name="connsiteX1" fmla="*/ 2235868 w 3873667"/>
              <a:gd name="connsiteY1" fmla="*/ 0 h 2198269"/>
              <a:gd name="connsiteX2" fmla="*/ 3176336 w 3873667"/>
              <a:gd name="connsiteY2" fmla="*/ 1702969 h 2198269"/>
              <a:gd name="connsiteX3" fmla="*/ 3873667 w 3873667"/>
              <a:gd name="connsiteY3" fmla="*/ 2198269 h 2198269"/>
              <a:gd name="connsiteX0" fmla="*/ 0 w 3873667"/>
              <a:gd name="connsiteY0" fmla="*/ 3007 h 2188744"/>
              <a:gd name="connsiteX1" fmla="*/ 2235868 w 3873667"/>
              <a:gd name="connsiteY1" fmla="*/ 0 h 2188744"/>
              <a:gd name="connsiteX2" fmla="*/ 3176336 w 3873667"/>
              <a:gd name="connsiteY2" fmla="*/ 1693444 h 2188744"/>
              <a:gd name="connsiteX3" fmla="*/ 3873667 w 3873667"/>
              <a:gd name="connsiteY3" fmla="*/ 2188744 h 2188744"/>
              <a:gd name="connsiteX0" fmla="*/ 0 w 3873667"/>
              <a:gd name="connsiteY0" fmla="*/ 3007 h 2312569"/>
              <a:gd name="connsiteX1" fmla="*/ 2235868 w 3873667"/>
              <a:gd name="connsiteY1" fmla="*/ 0 h 2312569"/>
              <a:gd name="connsiteX2" fmla="*/ 3176336 w 3873667"/>
              <a:gd name="connsiteY2" fmla="*/ 1693444 h 2312569"/>
              <a:gd name="connsiteX3" fmla="*/ 3873667 w 3873667"/>
              <a:gd name="connsiteY3" fmla="*/ 2312569 h 2312569"/>
              <a:gd name="connsiteX0" fmla="*/ 0 w 3873667"/>
              <a:gd name="connsiteY0" fmla="*/ 3007 h 2312569"/>
              <a:gd name="connsiteX1" fmla="*/ 2235868 w 3873667"/>
              <a:gd name="connsiteY1" fmla="*/ 0 h 2312569"/>
              <a:gd name="connsiteX2" fmla="*/ 3176336 w 3873667"/>
              <a:gd name="connsiteY2" fmla="*/ 1693444 h 2312569"/>
              <a:gd name="connsiteX3" fmla="*/ 3849651 w 3873667"/>
              <a:gd name="connsiteY3" fmla="*/ 2158809 h 2312569"/>
              <a:gd name="connsiteX4" fmla="*/ 3873667 w 3873667"/>
              <a:gd name="connsiteY4" fmla="*/ 2312569 h 2312569"/>
              <a:gd name="connsiteX0" fmla="*/ 0 w 3873667"/>
              <a:gd name="connsiteY0" fmla="*/ 3007 h 2312569"/>
              <a:gd name="connsiteX1" fmla="*/ 2235868 w 3873667"/>
              <a:gd name="connsiteY1" fmla="*/ 0 h 2312569"/>
              <a:gd name="connsiteX2" fmla="*/ 3214436 w 3873667"/>
              <a:gd name="connsiteY2" fmla="*/ 2055394 h 2312569"/>
              <a:gd name="connsiteX3" fmla="*/ 3849651 w 3873667"/>
              <a:gd name="connsiteY3" fmla="*/ 2158809 h 2312569"/>
              <a:gd name="connsiteX4" fmla="*/ 3873667 w 3873667"/>
              <a:gd name="connsiteY4" fmla="*/ 2312569 h 2312569"/>
              <a:gd name="connsiteX0" fmla="*/ 0 w 3873667"/>
              <a:gd name="connsiteY0" fmla="*/ 3007 h 2312569"/>
              <a:gd name="connsiteX1" fmla="*/ 2235868 w 3873667"/>
              <a:gd name="connsiteY1" fmla="*/ 0 h 2312569"/>
              <a:gd name="connsiteX2" fmla="*/ 3214436 w 3873667"/>
              <a:gd name="connsiteY2" fmla="*/ 2055394 h 2312569"/>
              <a:gd name="connsiteX3" fmla="*/ 3849651 w 3873667"/>
              <a:gd name="connsiteY3" fmla="*/ 2158809 h 2312569"/>
              <a:gd name="connsiteX4" fmla="*/ 3873667 w 3873667"/>
              <a:gd name="connsiteY4" fmla="*/ 2312569 h 2312569"/>
              <a:gd name="connsiteX0" fmla="*/ 0 w 3873667"/>
              <a:gd name="connsiteY0" fmla="*/ 3007 h 2312569"/>
              <a:gd name="connsiteX1" fmla="*/ 2235868 w 3873667"/>
              <a:gd name="connsiteY1" fmla="*/ 0 h 2312569"/>
              <a:gd name="connsiteX2" fmla="*/ 3214436 w 3873667"/>
              <a:gd name="connsiteY2" fmla="*/ 2055394 h 2312569"/>
              <a:gd name="connsiteX3" fmla="*/ 3611526 w 3873667"/>
              <a:gd name="connsiteY3" fmla="*/ 2082609 h 2312569"/>
              <a:gd name="connsiteX4" fmla="*/ 3873667 w 3873667"/>
              <a:gd name="connsiteY4" fmla="*/ 2312569 h 2312569"/>
              <a:gd name="connsiteX0" fmla="*/ 0 w 3873667"/>
              <a:gd name="connsiteY0" fmla="*/ 3007 h 2312569"/>
              <a:gd name="connsiteX1" fmla="*/ 2235868 w 3873667"/>
              <a:gd name="connsiteY1" fmla="*/ 0 h 2312569"/>
              <a:gd name="connsiteX2" fmla="*/ 3214436 w 3873667"/>
              <a:gd name="connsiteY2" fmla="*/ 2055394 h 2312569"/>
              <a:gd name="connsiteX3" fmla="*/ 3611526 w 3873667"/>
              <a:gd name="connsiteY3" fmla="*/ 2054034 h 2312569"/>
              <a:gd name="connsiteX4" fmla="*/ 3873667 w 3873667"/>
              <a:gd name="connsiteY4" fmla="*/ 2312569 h 2312569"/>
              <a:gd name="connsiteX0" fmla="*/ 0 w 3911767"/>
              <a:gd name="connsiteY0" fmla="*/ 3007 h 2331619"/>
              <a:gd name="connsiteX1" fmla="*/ 2235868 w 3911767"/>
              <a:gd name="connsiteY1" fmla="*/ 0 h 2331619"/>
              <a:gd name="connsiteX2" fmla="*/ 3214436 w 3911767"/>
              <a:gd name="connsiteY2" fmla="*/ 2055394 h 2331619"/>
              <a:gd name="connsiteX3" fmla="*/ 3611526 w 3911767"/>
              <a:gd name="connsiteY3" fmla="*/ 2054034 h 2331619"/>
              <a:gd name="connsiteX4" fmla="*/ 3911767 w 3911767"/>
              <a:gd name="connsiteY4" fmla="*/ 2331619 h 2331619"/>
              <a:gd name="connsiteX0" fmla="*/ 0 w 3911767"/>
              <a:gd name="connsiteY0" fmla="*/ 3007 h 2331619"/>
              <a:gd name="connsiteX1" fmla="*/ 2235868 w 3911767"/>
              <a:gd name="connsiteY1" fmla="*/ 0 h 2331619"/>
              <a:gd name="connsiteX2" fmla="*/ 3303336 w 3911767"/>
              <a:gd name="connsiteY2" fmla="*/ 1134644 h 2331619"/>
              <a:gd name="connsiteX3" fmla="*/ 3611526 w 3911767"/>
              <a:gd name="connsiteY3" fmla="*/ 2054034 h 2331619"/>
              <a:gd name="connsiteX4" fmla="*/ 3911767 w 3911767"/>
              <a:gd name="connsiteY4" fmla="*/ 2331619 h 2331619"/>
              <a:gd name="connsiteX0" fmla="*/ 0 w 3911767"/>
              <a:gd name="connsiteY0" fmla="*/ 3007 h 2331619"/>
              <a:gd name="connsiteX1" fmla="*/ 2235868 w 3911767"/>
              <a:gd name="connsiteY1" fmla="*/ 0 h 2331619"/>
              <a:gd name="connsiteX2" fmla="*/ 3303336 w 3911767"/>
              <a:gd name="connsiteY2" fmla="*/ 1134644 h 2331619"/>
              <a:gd name="connsiteX3" fmla="*/ 3725826 w 3911767"/>
              <a:gd name="connsiteY3" fmla="*/ 1463484 h 2331619"/>
              <a:gd name="connsiteX4" fmla="*/ 3911767 w 3911767"/>
              <a:gd name="connsiteY4" fmla="*/ 2331619 h 2331619"/>
              <a:gd name="connsiteX0" fmla="*/ 0 w 3911767"/>
              <a:gd name="connsiteY0" fmla="*/ 3007 h 2331619"/>
              <a:gd name="connsiteX1" fmla="*/ 2235868 w 3911767"/>
              <a:gd name="connsiteY1" fmla="*/ 0 h 2331619"/>
              <a:gd name="connsiteX2" fmla="*/ 3449386 w 3911767"/>
              <a:gd name="connsiteY2" fmla="*/ 1217194 h 2331619"/>
              <a:gd name="connsiteX3" fmla="*/ 3725826 w 3911767"/>
              <a:gd name="connsiteY3" fmla="*/ 1463484 h 2331619"/>
              <a:gd name="connsiteX4" fmla="*/ 3911767 w 3911767"/>
              <a:gd name="connsiteY4" fmla="*/ 2331619 h 2331619"/>
              <a:gd name="connsiteX0" fmla="*/ 0 w 3911767"/>
              <a:gd name="connsiteY0" fmla="*/ 3007 h 2331619"/>
              <a:gd name="connsiteX1" fmla="*/ 2235868 w 3911767"/>
              <a:gd name="connsiteY1" fmla="*/ 0 h 2331619"/>
              <a:gd name="connsiteX2" fmla="*/ 3449386 w 3911767"/>
              <a:gd name="connsiteY2" fmla="*/ 1217194 h 2331619"/>
              <a:gd name="connsiteX3" fmla="*/ 3459126 w 3911767"/>
              <a:gd name="connsiteY3" fmla="*/ 1526984 h 2331619"/>
              <a:gd name="connsiteX4" fmla="*/ 3911767 w 3911767"/>
              <a:gd name="connsiteY4" fmla="*/ 2331619 h 2331619"/>
              <a:gd name="connsiteX0" fmla="*/ 0 w 3905417"/>
              <a:gd name="connsiteY0" fmla="*/ 3007 h 2141119"/>
              <a:gd name="connsiteX1" fmla="*/ 2235868 w 3905417"/>
              <a:gd name="connsiteY1" fmla="*/ 0 h 2141119"/>
              <a:gd name="connsiteX2" fmla="*/ 3449386 w 3905417"/>
              <a:gd name="connsiteY2" fmla="*/ 1217194 h 2141119"/>
              <a:gd name="connsiteX3" fmla="*/ 3459126 w 3905417"/>
              <a:gd name="connsiteY3" fmla="*/ 1526984 h 2141119"/>
              <a:gd name="connsiteX4" fmla="*/ 3905417 w 3905417"/>
              <a:gd name="connsiteY4" fmla="*/ 2141119 h 2141119"/>
              <a:gd name="connsiteX0" fmla="*/ 0 w 3905417"/>
              <a:gd name="connsiteY0" fmla="*/ 3007 h 2141119"/>
              <a:gd name="connsiteX1" fmla="*/ 2235868 w 3905417"/>
              <a:gd name="connsiteY1" fmla="*/ 0 h 2141119"/>
              <a:gd name="connsiteX2" fmla="*/ 3449386 w 3905417"/>
              <a:gd name="connsiteY2" fmla="*/ 1217194 h 2141119"/>
              <a:gd name="connsiteX3" fmla="*/ 3459126 w 3905417"/>
              <a:gd name="connsiteY3" fmla="*/ 1526984 h 2141119"/>
              <a:gd name="connsiteX4" fmla="*/ 3905417 w 3905417"/>
              <a:gd name="connsiteY4" fmla="*/ 2141119 h 2141119"/>
              <a:gd name="connsiteX0" fmla="*/ 0 w 3958757"/>
              <a:gd name="connsiteY0" fmla="*/ 3007 h 2133499"/>
              <a:gd name="connsiteX1" fmla="*/ 2235868 w 3958757"/>
              <a:gd name="connsiteY1" fmla="*/ 0 h 2133499"/>
              <a:gd name="connsiteX2" fmla="*/ 3449386 w 3958757"/>
              <a:gd name="connsiteY2" fmla="*/ 1217194 h 2133499"/>
              <a:gd name="connsiteX3" fmla="*/ 3459126 w 3958757"/>
              <a:gd name="connsiteY3" fmla="*/ 1526984 h 2133499"/>
              <a:gd name="connsiteX4" fmla="*/ 3958757 w 3958757"/>
              <a:gd name="connsiteY4" fmla="*/ 2133499 h 2133499"/>
              <a:gd name="connsiteX0" fmla="*/ 0 w 3958757"/>
              <a:gd name="connsiteY0" fmla="*/ 3007 h 2133499"/>
              <a:gd name="connsiteX1" fmla="*/ 2235868 w 3958757"/>
              <a:gd name="connsiteY1" fmla="*/ 0 h 2133499"/>
              <a:gd name="connsiteX2" fmla="*/ 3449386 w 3958757"/>
              <a:gd name="connsiteY2" fmla="*/ 1217194 h 2133499"/>
              <a:gd name="connsiteX3" fmla="*/ 3459126 w 3958757"/>
              <a:gd name="connsiteY3" fmla="*/ 1526984 h 2133499"/>
              <a:gd name="connsiteX4" fmla="*/ 3958757 w 3958757"/>
              <a:gd name="connsiteY4" fmla="*/ 2133499 h 213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8757" h="2133499">
                <a:moveTo>
                  <a:pt x="0" y="3007"/>
                </a:moveTo>
                <a:lnTo>
                  <a:pt x="2235868" y="0"/>
                </a:lnTo>
                <a:lnTo>
                  <a:pt x="3449386" y="1217194"/>
                </a:lnTo>
                <a:lnTo>
                  <a:pt x="3459126" y="1526984"/>
                </a:lnTo>
                <a:cubicBezTo>
                  <a:pt x="3607890" y="1731696"/>
                  <a:pt x="3809993" y="1928787"/>
                  <a:pt x="3958757" y="2133499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2046059" y="1346236"/>
            <a:ext cx="5399505" cy="943101"/>
          </a:xfrm>
          <a:custGeom>
            <a:avLst/>
            <a:gdLst>
              <a:gd name="connsiteX0" fmla="*/ 0 w 3438525"/>
              <a:gd name="connsiteY0" fmla="*/ 0 h 933450"/>
              <a:gd name="connsiteX1" fmla="*/ 2095500 w 3438525"/>
              <a:gd name="connsiteY1" fmla="*/ 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619500"/>
              <a:gd name="connsiteY0" fmla="*/ 0 h 933450"/>
              <a:gd name="connsiteX1" fmla="*/ 2095500 w 3619500"/>
              <a:gd name="connsiteY1" fmla="*/ 0 h 933450"/>
              <a:gd name="connsiteX2" fmla="*/ 2924175 w 3619500"/>
              <a:gd name="connsiteY2" fmla="*/ 933450 h 933450"/>
              <a:gd name="connsiteX3" fmla="*/ 3619500 w 3619500"/>
              <a:gd name="connsiteY3" fmla="*/ 504825 h 933450"/>
              <a:gd name="connsiteX0" fmla="*/ 0 w 3619500"/>
              <a:gd name="connsiteY0" fmla="*/ 0 h 504825"/>
              <a:gd name="connsiteX1" fmla="*/ 2095500 w 3619500"/>
              <a:gd name="connsiteY1" fmla="*/ 0 h 504825"/>
              <a:gd name="connsiteX2" fmla="*/ 2905125 w 3619500"/>
              <a:gd name="connsiteY2" fmla="*/ 504825 h 504825"/>
              <a:gd name="connsiteX3" fmla="*/ 3619500 w 3619500"/>
              <a:gd name="connsiteY3" fmla="*/ 504825 h 504825"/>
              <a:gd name="connsiteX0" fmla="*/ 0 w 5336005"/>
              <a:gd name="connsiteY0" fmla="*/ 168186 h 673011"/>
              <a:gd name="connsiteX1" fmla="*/ 2095500 w 5336005"/>
              <a:gd name="connsiteY1" fmla="*/ 168186 h 673011"/>
              <a:gd name="connsiteX2" fmla="*/ 2905125 w 5336005"/>
              <a:gd name="connsiteY2" fmla="*/ 673011 h 673011"/>
              <a:gd name="connsiteX3" fmla="*/ 5336005 w 5336005"/>
              <a:gd name="connsiteY3" fmla="*/ 0 h 673011"/>
              <a:gd name="connsiteX0" fmla="*/ 0 w 5336005"/>
              <a:gd name="connsiteY0" fmla="*/ 168186 h 168186"/>
              <a:gd name="connsiteX1" fmla="*/ 2095500 w 5336005"/>
              <a:gd name="connsiteY1" fmla="*/ 168186 h 168186"/>
              <a:gd name="connsiteX2" fmla="*/ 4268704 w 5336005"/>
              <a:gd name="connsiteY2" fmla="*/ 0 h 168186"/>
              <a:gd name="connsiteX3" fmla="*/ 5336005 w 5336005"/>
              <a:gd name="connsiteY3" fmla="*/ 0 h 168186"/>
              <a:gd name="connsiteX0" fmla="*/ 0 w 5336005"/>
              <a:gd name="connsiteY0" fmla="*/ 168186 h 168186"/>
              <a:gd name="connsiteX1" fmla="*/ 2095500 w 5336005"/>
              <a:gd name="connsiteY1" fmla="*/ 168186 h 168186"/>
              <a:gd name="connsiteX2" fmla="*/ 4929104 w 5336005"/>
              <a:gd name="connsiteY2" fmla="*/ 0 h 168186"/>
              <a:gd name="connsiteX3" fmla="*/ 5336005 w 5336005"/>
              <a:gd name="connsiteY3" fmla="*/ 0 h 168186"/>
              <a:gd name="connsiteX0" fmla="*/ 0 w 5463005"/>
              <a:gd name="connsiteY0" fmla="*/ 168186 h 168186"/>
              <a:gd name="connsiteX1" fmla="*/ 2095500 w 5463005"/>
              <a:gd name="connsiteY1" fmla="*/ 168186 h 168186"/>
              <a:gd name="connsiteX2" fmla="*/ 4929104 w 5463005"/>
              <a:gd name="connsiteY2" fmla="*/ 0 h 168186"/>
              <a:gd name="connsiteX3" fmla="*/ 5463005 w 5463005"/>
              <a:gd name="connsiteY3" fmla="*/ 23165 h 168186"/>
              <a:gd name="connsiteX0" fmla="*/ 0 w 5463005"/>
              <a:gd name="connsiteY0" fmla="*/ 148882 h 148882"/>
              <a:gd name="connsiteX1" fmla="*/ 2095500 w 5463005"/>
              <a:gd name="connsiteY1" fmla="*/ 148882 h 148882"/>
              <a:gd name="connsiteX2" fmla="*/ 4967204 w 5463005"/>
              <a:gd name="connsiteY2" fmla="*/ 0 h 148882"/>
              <a:gd name="connsiteX3" fmla="*/ 5463005 w 5463005"/>
              <a:gd name="connsiteY3" fmla="*/ 3861 h 148882"/>
              <a:gd name="connsiteX0" fmla="*/ 0 w 5463005"/>
              <a:gd name="connsiteY0" fmla="*/ 145021 h 145021"/>
              <a:gd name="connsiteX1" fmla="*/ 2095500 w 5463005"/>
              <a:gd name="connsiteY1" fmla="*/ 145021 h 145021"/>
              <a:gd name="connsiteX2" fmla="*/ 5005304 w 5463005"/>
              <a:gd name="connsiteY2" fmla="*/ 1930 h 145021"/>
              <a:gd name="connsiteX3" fmla="*/ 5463005 w 5463005"/>
              <a:gd name="connsiteY3" fmla="*/ 0 h 145021"/>
              <a:gd name="connsiteX0" fmla="*/ 0 w 5463005"/>
              <a:gd name="connsiteY0" fmla="*/ 145021 h 145021"/>
              <a:gd name="connsiteX1" fmla="*/ 3833813 w 5463005"/>
              <a:gd name="connsiteY1" fmla="*/ 142125 h 145021"/>
              <a:gd name="connsiteX2" fmla="*/ 5005304 w 5463005"/>
              <a:gd name="connsiteY2" fmla="*/ 1930 h 145021"/>
              <a:gd name="connsiteX3" fmla="*/ 5463005 w 5463005"/>
              <a:gd name="connsiteY3" fmla="*/ 0 h 145021"/>
              <a:gd name="connsiteX0" fmla="*/ 0 w 5463005"/>
              <a:gd name="connsiteY0" fmla="*/ 145021 h 146468"/>
              <a:gd name="connsiteX1" fmla="*/ 3833813 w 5463005"/>
              <a:gd name="connsiteY1" fmla="*/ 146468 h 146468"/>
              <a:gd name="connsiteX2" fmla="*/ 5005304 w 5463005"/>
              <a:gd name="connsiteY2" fmla="*/ 1930 h 146468"/>
              <a:gd name="connsiteX3" fmla="*/ 5463005 w 5463005"/>
              <a:gd name="connsiteY3" fmla="*/ 0 h 146468"/>
              <a:gd name="connsiteX0" fmla="*/ 0 w 5463005"/>
              <a:gd name="connsiteY0" fmla="*/ 145021 h 146468"/>
              <a:gd name="connsiteX1" fmla="*/ 3833813 w 5463005"/>
              <a:gd name="connsiteY1" fmla="*/ 146468 h 146468"/>
              <a:gd name="connsiteX2" fmla="*/ 5005304 w 5463005"/>
              <a:gd name="connsiteY2" fmla="*/ 1930 h 146468"/>
              <a:gd name="connsiteX3" fmla="*/ 5463005 w 5463005"/>
              <a:gd name="connsiteY3" fmla="*/ 0 h 146468"/>
              <a:gd name="connsiteX0" fmla="*/ 0 w 5399505"/>
              <a:gd name="connsiteY0" fmla="*/ 175908 h 175908"/>
              <a:gd name="connsiteX1" fmla="*/ 3770313 w 5399505"/>
              <a:gd name="connsiteY1" fmla="*/ 146468 h 175908"/>
              <a:gd name="connsiteX2" fmla="*/ 4941804 w 5399505"/>
              <a:gd name="connsiteY2" fmla="*/ 1930 h 175908"/>
              <a:gd name="connsiteX3" fmla="*/ 5399505 w 5399505"/>
              <a:gd name="connsiteY3" fmla="*/ 0 h 175908"/>
              <a:gd name="connsiteX0" fmla="*/ 0 w 5399505"/>
              <a:gd name="connsiteY0" fmla="*/ 175908 h 181216"/>
              <a:gd name="connsiteX1" fmla="*/ 3783013 w 5399505"/>
              <a:gd name="connsiteY1" fmla="*/ 181216 h 181216"/>
              <a:gd name="connsiteX2" fmla="*/ 4941804 w 5399505"/>
              <a:gd name="connsiteY2" fmla="*/ 1930 h 181216"/>
              <a:gd name="connsiteX3" fmla="*/ 5399505 w 5399505"/>
              <a:gd name="connsiteY3" fmla="*/ 0 h 181216"/>
              <a:gd name="connsiteX0" fmla="*/ 0 w 5399505"/>
              <a:gd name="connsiteY0" fmla="*/ 175908 h 175908"/>
              <a:gd name="connsiteX1" fmla="*/ 4633913 w 5399505"/>
              <a:gd name="connsiteY1" fmla="*/ 173494 h 175908"/>
              <a:gd name="connsiteX2" fmla="*/ 4941804 w 5399505"/>
              <a:gd name="connsiteY2" fmla="*/ 1930 h 175908"/>
              <a:gd name="connsiteX3" fmla="*/ 5399505 w 5399505"/>
              <a:gd name="connsiteY3" fmla="*/ 0 h 175908"/>
              <a:gd name="connsiteX0" fmla="*/ 0 w 5399505"/>
              <a:gd name="connsiteY0" fmla="*/ 175908 h 177355"/>
              <a:gd name="connsiteX1" fmla="*/ 4633913 w 5399505"/>
              <a:gd name="connsiteY1" fmla="*/ 177355 h 177355"/>
              <a:gd name="connsiteX2" fmla="*/ 4941804 w 5399505"/>
              <a:gd name="connsiteY2" fmla="*/ 1930 h 177355"/>
              <a:gd name="connsiteX3" fmla="*/ 5399505 w 5399505"/>
              <a:gd name="connsiteY3" fmla="*/ 0 h 177355"/>
              <a:gd name="connsiteX0" fmla="*/ 0 w 5399505"/>
              <a:gd name="connsiteY0" fmla="*/ 175908 h 188938"/>
              <a:gd name="connsiteX1" fmla="*/ 3748088 w 5399505"/>
              <a:gd name="connsiteY1" fmla="*/ 188938 h 188938"/>
              <a:gd name="connsiteX2" fmla="*/ 4941804 w 5399505"/>
              <a:gd name="connsiteY2" fmla="*/ 1930 h 188938"/>
              <a:gd name="connsiteX3" fmla="*/ 5399505 w 5399505"/>
              <a:gd name="connsiteY3" fmla="*/ 0 h 188938"/>
              <a:gd name="connsiteX0" fmla="*/ 0 w 5399505"/>
              <a:gd name="connsiteY0" fmla="*/ 175908 h 186042"/>
              <a:gd name="connsiteX1" fmla="*/ 3748088 w 5399505"/>
              <a:gd name="connsiteY1" fmla="*/ 186042 h 186042"/>
              <a:gd name="connsiteX2" fmla="*/ 4941804 w 5399505"/>
              <a:gd name="connsiteY2" fmla="*/ 1930 h 186042"/>
              <a:gd name="connsiteX3" fmla="*/ 5399505 w 5399505"/>
              <a:gd name="connsiteY3" fmla="*/ 0 h 186042"/>
              <a:gd name="connsiteX0" fmla="*/ 0 w 5399505"/>
              <a:gd name="connsiteY0" fmla="*/ 175908 h 177355"/>
              <a:gd name="connsiteX1" fmla="*/ 3757613 w 5399505"/>
              <a:gd name="connsiteY1" fmla="*/ 177355 h 177355"/>
              <a:gd name="connsiteX2" fmla="*/ 4941804 w 5399505"/>
              <a:gd name="connsiteY2" fmla="*/ 1930 h 177355"/>
              <a:gd name="connsiteX3" fmla="*/ 5399505 w 5399505"/>
              <a:gd name="connsiteY3" fmla="*/ 0 h 177355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5399505 w 5399505"/>
              <a:gd name="connsiteY3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935766 w 5399505"/>
              <a:gd name="connsiteY3" fmla="*/ 126433 h 285704"/>
              <a:gd name="connsiteX4" fmla="*/ 5399505 w 5399505"/>
              <a:gd name="connsiteY4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2798 h 285704"/>
              <a:gd name="connsiteX4" fmla="*/ 5399505 w 5399505"/>
              <a:gd name="connsiteY4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2798 h 285704"/>
              <a:gd name="connsiteX4" fmla="*/ 5145316 w 5399505"/>
              <a:gd name="connsiteY4" fmla="*/ 146702 h 285704"/>
              <a:gd name="connsiteX5" fmla="*/ 5399505 w 5399505"/>
              <a:gd name="connsiteY5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2798 h 285704"/>
              <a:gd name="connsiteX4" fmla="*/ 4859566 w 5399505"/>
              <a:gd name="connsiteY4" fmla="*/ 1919 h 285704"/>
              <a:gd name="connsiteX5" fmla="*/ 5399505 w 5399505"/>
              <a:gd name="connsiteY5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2798 h 285704"/>
              <a:gd name="connsiteX4" fmla="*/ 4850041 w 5399505"/>
              <a:gd name="connsiteY4" fmla="*/ 1919 h 285704"/>
              <a:gd name="connsiteX5" fmla="*/ 5399505 w 5399505"/>
              <a:gd name="connsiteY5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1471 w 5399505"/>
              <a:gd name="connsiteY3" fmla="*/ 285115 h 285704"/>
              <a:gd name="connsiteX4" fmla="*/ 4850041 w 5399505"/>
              <a:gd name="connsiteY4" fmla="*/ 1919 h 285704"/>
              <a:gd name="connsiteX5" fmla="*/ 5399505 w 5399505"/>
              <a:gd name="connsiteY5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5115 h 285704"/>
              <a:gd name="connsiteX4" fmla="*/ 4850041 w 5399505"/>
              <a:gd name="connsiteY4" fmla="*/ 1919 h 285704"/>
              <a:gd name="connsiteX5" fmla="*/ 5399505 w 5399505"/>
              <a:gd name="connsiteY5" fmla="*/ 0 h 285704"/>
              <a:gd name="connsiteX0" fmla="*/ 0 w 5399505"/>
              <a:gd name="connsiteY0" fmla="*/ 175908 h 287432"/>
              <a:gd name="connsiteX1" fmla="*/ 3757613 w 5399505"/>
              <a:gd name="connsiteY1" fmla="*/ 177355 h 287432"/>
              <a:gd name="connsiteX2" fmla="*/ 4303629 w 5399505"/>
              <a:gd name="connsiteY2" fmla="*/ 285704 h 287432"/>
              <a:gd name="connsiteX3" fmla="*/ 4869091 w 5399505"/>
              <a:gd name="connsiteY3" fmla="*/ 287432 h 287432"/>
              <a:gd name="connsiteX4" fmla="*/ 4850041 w 5399505"/>
              <a:gd name="connsiteY4" fmla="*/ 1919 h 287432"/>
              <a:gd name="connsiteX5" fmla="*/ 5399505 w 5399505"/>
              <a:gd name="connsiteY5" fmla="*/ 0 h 287432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66710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64328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61947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9566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4804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7185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4804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9566 w 5399505"/>
              <a:gd name="connsiteY4" fmla="*/ 471 h 286708"/>
              <a:gd name="connsiteX5" fmla="*/ 5399505 w 5399505"/>
              <a:gd name="connsiteY5" fmla="*/ 0 h 28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9505" h="286708">
                <a:moveTo>
                  <a:pt x="0" y="175908"/>
                </a:moveTo>
                <a:lnTo>
                  <a:pt x="3757613" y="177355"/>
                </a:lnTo>
                <a:lnTo>
                  <a:pt x="4303629" y="285704"/>
                </a:lnTo>
                <a:lnTo>
                  <a:pt x="4857185" y="286708"/>
                </a:lnTo>
                <a:cubicBezTo>
                  <a:pt x="4856391" y="191296"/>
                  <a:pt x="4860360" y="95883"/>
                  <a:pt x="4859566" y="471"/>
                </a:cubicBezTo>
                <a:lnTo>
                  <a:pt x="5399505" y="0"/>
                </a:ln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1877486" y="4501313"/>
            <a:ext cx="1794525" cy="706854"/>
          </a:xfrm>
          <a:custGeom>
            <a:avLst/>
            <a:gdLst>
              <a:gd name="connsiteX0" fmla="*/ 0 w 3438525"/>
              <a:gd name="connsiteY0" fmla="*/ 0 h 933450"/>
              <a:gd name="connsiteX1" fmla="*/ 2095500 w 3438525"/>
              <a:gd name="connsiteY1" fmla="*/ 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438525"/>
              <a:gd name="connsiteY0" fmla="*/ 0 h 933450"/>
              <a:gd name="connsiteX1" fmla="*/ 1276350 w 3438525"/>
              <a:gd name="connsiteY1" fmla="*/ 1905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438525"/>
              <a:gd name="connsiteY0" fmla="*/ 0 h 1895475"/>
              <a:gd name="connsiteX1" fmla="*/ 1276350 w 3438525"/>
              <a:gd name="connsiteY1" fmla="*/ 19050 h 1895475"/>
              <a:gd name="connsiteX2" fmla="*/ 1866900 w 3438525"/>
              <a:gd name="connsiteY2" fmla="*/ 1895475 h 1895475"/>
              <a:gd name="connsiteX3" fmla="*/ 3438525 w 3438525"/>
              <a:gd name="connsiteY3" fmla="*/ 933450 h 1895475"/>
              <a:gd name="connsiteX0" fmla="*/ 0 w 2419350"/>
              <a:gd name="connsiteY0" fmla="*/ 0 h 1895475"/>
              <a:gd name="connsiteX1" fmla="*/ 1276350 w 2419350"/>
              <a:gd name="connsiteY1" fmla="*/ 19050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0 h 1895475"/>
              <a:gd name="connsiteX1" fmla="*/ 1123950 w 2419350"/>
              <a:gd name="connsiteY1" fmla="*/ 19050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19050 h 1914525"/>
              <a:gd name="connsiteX1" fmla="*/ 1076325 w 2419350"/>
              <a:gd name="connsiteY1" fmla="*/ 0 h 1914525"/>
              <a:gd name="connsiteX2" fmla="*/ 1866900 w 2419350"/>
              <a:gd name="connsiteY2" fmla="*/ 1914525 h 1914525"/>
              <a:gd name="connsiteX3" fmla="*/ 2419350 w 2419350"/>
              <a:gd name="connsiteY3" fmla="*/ 1905000 h 1914525"/>
              <a:gd name="connsiteX0" fmla="*/ 0 w 2419350"/>
              <a:gd name="connsiteY0" fmla="*/ 0 h 1895475"/>
              <a:gd name="connsiteX1" fmla="*/ 1076325 w 2419350"/>
              <a:gd name="connsiteY1" fmla="*/ 9525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0 h 1895475"/>
              <a:gd name="connsiteX1" fmla="*/ 1066800 w 2419350"/>
              <a:gd name="connsiteY1" fmla="*/ 9525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943225"/>
              <a:gd name="connsiteY0" fmla="*/ 0 h 2362200"/>
              <a:gd name="connsiteX1" fmla="*/ 1066800 w 2943225"/>
              <a:gd name="connsiteY1" fmla="*/ 9525 h 2362200"/>
              <a:gd name="connsiteX2" fmla="*/ 1866900 w 2943225"/>
              <a:gd name="connsiteY2" fmla="*/ 1895475 h 2362200"/>
              <a:gd name="connsiteX3" fmla="*/ 2943225 w 2943225"/>
              <a:gd name="connsiteY3" fmla="*/ 2362200 h 2362200"/>
              <a:gd name="connsiteX0" fmla="*/ 0 w 2943225"/>
              <a:gd name="connsiteY0" fmla="*/ 0 h 2362200"/>
              <a:gd name="connsiteX1" fmla="*/ 1066800 w 2943225"/>
              <a:gd name="connsiteY1" fmla="*/ 9525 h 2362200"/>
              <a:gd name="connsiteX2" fmla="*/ 2133600 w 2943225"/>
              <a:gd name="connsiteY2" fmla="*/ 1866900 h 2362200"/>
              <a:gd name="connsiteX3" fmla="*/ 2943225 w 2943225"/>
              <a:gd name="connsiteY3" fmla="*/ 2362200 h 2362200"/>
              <a:gd name="connsiteX0" fmla="*/ 0 w 3873667"/>
              <a:gd name="connsiteY0" fmla="*/ 166938 h 2352675"/>
              <a:gd name="connsiteX1" fmla="*/ 1997242 w 3873667"/>
              <a:gd name="connsiteY1" fmla="*/ 0 h 2352675"/>
              <a:gd name="connsiteX2" fmla="*/ 3064042 w 3873667"/>
              <a:gd name="connsiteY2" fmla="*/ 1857375 h 2352675"/>
              <a:gd name="connsiteX3" fmla="*/ 3873667 w 3873667"/>
              <a:gd name="connsiteY3" fmla="*/ 2352675 h 2352675"/>
              <a:gd name="connsiteX0" fmla="*/ 0 w 3873667"/>
              <a:gd name="connsiteY0" fmla="*/ 0 h 2185737"/>
              <a:gd name="connsiteX1" fmla="*/ 2350168 w 3873667"/>
              <a:gd name="connsiteY1" fmla="*/ 25568 h 2185737"/>
              <a:gd name="connsiteX2" fmla="*/ 3064042 w 3873667"/>
              <a:gd name="connsiteY2" fmla="*/ 1690437 h 2185737"/>
              <a:gd name="connsiteX3" fmla="*/ 3873667 w 3873667"/>
              <a:gd name="connsiteY3" fmla="*/ 2185737 h 2185737"/>
              <a:gd name="connsiteX0" fmla="*/ 0 w 3873667"/>
              <a:gd name="connsiteY0" fmla="*/ 0 h 2185737"/>
              <a:gd name="connsiteX1" fmla="*/ 2350168 w 3873667"/>
              <a:gd name="connsiteY1" fmla="*/ 25568 h 2185737"/>
              <a:gd name="connsiteX2" fmla="*/ 3176336 w 3873667"/>
              <a:gd name="connsiteY2" fmla="*/ 1690437 h 2185737"/>
              <a:gd name="connsiteX3" fmla="*/ 3873667 w 3873667"/>
              <a:gd name="connsiteY3" fmla="*/ 2185737 h 2185737"/>
              <a:gd name="connsiteX0" fmla="*/ 0 w 3176336"/>
              <a:gd name="connsiteY0" fmla="*/ 0 h 1832810"/>
              <a:gd name="connsiteX1" fmla="*/ 2350168 w 3176336"/>
              <a:gd name="connsiteY1" fmla="*/ 25568 h 1832810"/>
              <a:gd name="connsiteX2" fmla="*/ 3176336 w 3176336"/>
              <a:gd name="connsiteY2" fmla="*/ 1690437 h 1832810"/>
              <a:gd name="connsiteX3" fmla="*/ 1772151 w 3176336"/>
              <a:gd name="connsiteY3" fmla="*/ 1832810 h 1832810"/>
              <a:gd name="connsiteX0" fmla="*/ 0 w 2350168"/>
              <a:gd name="connsiteY0" fmla="*/ 0 h 1832810"/>
              <a:gd name="connsiteX1" fmla="*/ 2350168 w 2350168"/>
              <a:gd name="connsiteY1" fmla="*/ 25568 h 1832810"/>
              <a:gd name="connsiteX2" fmla="*/ 1957136 w 2350168"/>
              <a:gd name="connsiteY2" fmla="*/ 1161048 h 1832810"/>
              <a:gd name="connsiteX3" fmla="*/ 1772151 w 2350168"/>
              <a:gd name="connsiteY3" fmla="*/ 1832810 h 1832810"/>
              <a:gd name="connsiteX0" fmla="*/ 0 w 1957136"/>
              <a:gd name="connsiteY0" fmla="*/ 22558 h 1855368"/>
              <a:gd name="connsiteX1" fmla="*/ 954505 w 1957136"/>
              <a:gd name="connsiteY1" fmla="*/ 0 h 1855368"/>
              <a:gd name="connsiteX2" fmla="*/ 1957136 w 1957136"/>
              <a:gd name="connsiteY2" fmla="*/ 1183606 h 1855368"/>
              <a:gd name="connsiteX3" fmla="*/ 1772151 w 1957136"/>
              <a:gd name="connsiteY3" fmla="*/ 1855368 h 1855368"/>
              <a:gd name="connsiteX0" fmla="*/ 1443790 w 3215941"/>
              <a:gd name="connsiteY0" fmla="*/ 22558 h 1855368"/>
              <a:gd name="connsiteX1" fmla="*/ 2398295 w 3215941"/>
              <a:gd name="connsiteY1" fmla="*/ 0 h 1855368"/>
              <a:gd name="connsiteX2" fmla="*/ 0 w 3215941"/>
              <a:gd name="connsiteY2" fmla="*/ 365459 h 1855368"/>
              <a:gd name="connsiteX3" fmla="*/ 3215941 w 3215941"/>
              <a:gd name="connsiteY3" fmla="*/ 1855368 h 1855368"/>
              <a:gd name="connsiteX0" fmla="*/ 1443790 w 2398295"/>
              <a:gd name="connsiteY0" fmla="*/ 22558 h 748462"/>
              <a:gd name="connsiteX1" fmla="*/ 2398295 w 2398295"/>
              <a:gd name="connsiteY1" fmla="*/ 0 h 748462"/>
              <a:gd name="connsiteX2" fmla="*/ 0 w 2398295"/>
              <a:gd name="connsiteY2" fmla="*/ 365459 h 748462"/>
              <a:gd name="connsiteX3" fmla="*/ 87731 w 2398295"/>
              <a:gd name="connsiteY3" fmla="*/ 748462 h 748462"/>
              <a:gd name="connsiteX0" fmla="*/ 1356059 w 2310564"/>
              <a:gd name="connsiteY0" fmla="*/ 22558 h 748462"/>
              <a:gd name="connsiteX1" fmla="*/ 2310564 w 2310564"/>
              <a:gd name="connsiteY1" fmla="*/ 0 h 748462"/>
              <a:gd name="connsiteX2" fmla="*/ 24564 w 2310564"/>
              <a:gd name="connsiteY2" fmla="*/ 429628 h 748462"/>
              <a:gd name="connsiteX3" fmla="*/ 0 w 2310564"/>
              <a:gd name="connsiteY3" fmla="*/ 748462 h 748462"/>
              <a:gd name="connsiteX0" fmla="*/ 1356059 w 1829300"/>
              <a:gd name="connsiteY0" fmla="*/ 6516 h 732420"/>
              <a:gd name="connsiteX1" fmla="*/ 1829300 w 1829300"/>
              <a:gd name="connsiteY1" fmla="*/ 0 h 732420"/>
              <a:gd name="connsiteX2" fmla="*/ 24564 w 1829300"/>
              <a:gd name="connsiteY2" fmla="*/ 413586 h 732420"/>
              <a:gd name="connsiteX3" fmla="*/ 0 w 1829300"/>
              <a:gd name="connsiteY3" fmla="*/ 732420 h 732420"/>
              <a:gd name="connsiteX0" fmla="*/ 1356059 w 1829300"/>
              <a:gd name="connsiteY0" fmla="*/ 6516 h 732420"/>
              <a:gd name="connsiteX1" fmla="*/ 1829300 w 1829300"/>
              <a:gd name="connsiteY1" fmla="*/ 0 h 732420"/>
              <a:gd name="connsiteX2" fmla="*/ 909828 w 1829300"/>
              <a:gd name="connsiteY2" fmla="*/ 208548 h 732420"/>
              <a:gd name="connsiteX3" fmla="*/ 24564 w 1829300"/>
              <a:gd name="connsiteY3" fmla="*/ 413586 h 732420"/>
              <a:gd name="connsiteX4" fmla="*/ 0 w 1829300"/>
              <a:gd name="connsiteY4" fmla="*/ 732420 h 732420"/>
              <a:gd name="connsiteX0" fmla="*/ 1356059 w 1829300"/>
              <a:gd name="connsiteY0" fmla="*/ 6516 h 732420"/>
              <a:gd name="connsiteX1" fmla="*/ 1829300 w 1829300"/>
              <a:gd name="connsiteY1" fmla="*/ 0 h 732420"/>
              <a:gd name="connsiteX2" fmla="*/ 1102333 w 1829300"/>
              <a:gd name="connsiteY2" fmla="*/ 401053 h 732420"/>
              <a:gd name="connsiteX3" fmla="*/ 24564 w 1829300"/>
              <a:gd name="connsiteY3" fmla="*/ 413586 h 732420"/>
              <a:gd name="connsiteX4" fmla="*/ 0 w 1829300"/>
              <a:gd name="connsiteY4" fmla="*/ 732420 h 732420"/>
              <a:gd name="connsiteX0" fmla="*/ 1356059 w 1684921"/>
              <a:gd name="connsiteY0" fmla="*/ 6516 h 732420"/>
              <a:gd name="connsiteX1" fmla="*/ 1684921 w 1684921"/>
              <a:gd name="connsiteY1" fmla="*/ 0 h 732420"/>
              <a:gd name="connsiteX2" fmla="*/ 1102333 w 1684921"/>
              <a:gd name="connsiteY2" fmla="*/ 401053 h 732420"/>
              <a:gd name="connsiteX3" fmla="*/ 24564 w 1684921"/>
              <a:gd name="connsiteY3" fmla="*/ 413586 h 732420"/>
              <a:gd name="connsiteX4" fmla="*/ 0 w 1684921"/>
              <a:gd name="connsiteY4" fmla="*/ 732420 h 732420"/>
              <a:gd name="connsiteX0" fmla="*/ 1308434 w 1684921"/>
              <a:gd name="connsiteY0" fmla="*/ 25566 h 732420"/>
              <a:gd name="connsiteX1" fmla="*/ 1684921 w 1684921"/>
              <a:gd name="connsiteY1" fmla="*/ 0 h 732420"/>
              <a:gd name="connsiteX2" fmla="*/ 1102333 w 1684921"/>
              <a:gd name="connsiteY2" fmla="*/ 401053 h 732420"/>
              <a:gd name="connsiteX3" fmla="*/ 24564 w 1684921"/>
              <a:gd name="connsiteY3" fmla="*/ 413586 h 732420"/>
              <a:gd name="connsiteX4" fmla="*/ 0 w 1684921"/>
              <a:gd name="connsiteY4" fmla="*/ 732420 h 732420"/>
              <a:gd name="connsiteX0" fmla="*/ 1308434 w 1846846"/>
              <a:gd name="connsiteY0" fmla="*/ 0 h 706854"/>
              <a:gd name="connsiteX1" fmla="*/ 1846846 w 1846846"/>
              <a:gd name="connsiteY1" fmla="*/ 3009 h 706854"/>
              <a:gd name="connsiteX2" fmla="*/ 1102333 w 1846846"/>
              <a:gd name="connsiteY2" fmla="*/ 375487 h 706854"/>
              <a:gd name="connsiteX3" fmla="*/ 24564 w 1846846"/>
              <a:gd name="connsiteY3" fmla="*/ 388020 h 706854"/>
              <a:gd name="connsiteX4" fmla="*/ 0 w 1846846"/>
              <a:gd name="connsiteY4" fmla="*/ 706854 h 706854"/>
              <a:gd name="connsiteX0" fmla="*/ 1308434 w 1846846"/>
              <a:gd name="connsiteY0" fmla="*/ 6516 h 713370"/>
              <a:gd name="connsiteX1" fmla="*/ 1846846 w 1846846"/>
              <a:gd name="connsiteY1" fmla="*/ 0 h 713370"/>
              <a:gd name="connsiteX2" fmla="*/ 1102333 w 1846846"/>
              <a:gd name="connsiteY2" fmla="*/ 382003 h 713370"/>
              <a:gd name="connsiteX3" fmla="*/ 24564 w 1846846"/>
              <a:gd name="connsiteY3" fmla="*/ 394536 h 713370"/>
              <a:gd name="connsiteX4" fmla="*/ 0 w 1846846"/>
              <a:gd name="connsiteY4" fmla="*/ 713370 h 713370"/>
              <a:gd name="connsiteX0" fmla="*/ 1308434 w 1846846"/>
              <a:gd name="connsiteY0" fmla="*/ 6516 h 713370"/>
              <a:gd name="connsiteX1" fmla="*/ 1846846 w 1846846"/>
              <a:gd name="connsiteY1" fmla="*/ 0 h 713370"/>
              <a:gd name="connsiteX2" fmla="*/ 1797658 w 1846846"/>
              <a:gd name="connsiteY2" fmla="*/ 181978 h 713370"/>
              <a:gd name="connsiteX3" fmla="*/ 24564 w 1846846"/>
              <a:gd name="connsiteY3" fmla="*/ 394536 h 713370"/>
              <a:gd name="connsiteX4" fmla="*/ 0 w 1846846"/>
              <a:gd name="connsiteY4" fmla="*/ 713370 h 713370"/>
              <a:gd name="connsiteX0" fmla="*/ 1321970 w 1860382"/>
              <a:gd name="connsiteY0" fmla="*/ 6516 h 713370"/>
              <a:gd name="connsiteX1" fmla="*/ 1860382 w 1860382"/>
              <a:gd name="connsiteY1" fmla="*/ 0 h 713370"/>
              <a:gd name="connsiteX2" fmla="*/ 1811194 w 1860382"/>
              <a:gd name="connsiteY2" fmla="*/ 181978 h 713370"/>
              <a:gd name="connsiteX3" fmla="*/ 0 w 1860382"/>
              <a:gd name="connsiteY3" fmla="*/ 394536 h 713370"/>
              <a:gd name="connsiteX4" fmla="*/ 13536 w 1860382"/>
              <a:gd name="connsiteY4" fmla="*/ 713370 h 713370"/>
              <a:gd name="connsiteX0" fmla="*/ 1321970 w 1811194"/>
              <a:gd name="connsiteY0" fmla="*/ 6516 h 713370"/>
              <a:gd name="connsiteX1" fmla="*/ 1803232 w 1811194"/>
              <a:gd name="connsiteY1" fmla="*/ 0 h 713370"/>
              <a:gd name="connsiteX2" fmla="*/ 1811194 w 1811194"/>
              <a:gd name="connsiteY2" fmla="*/ 181978 h 713370"/>
              <a:gd name="connsiteX3" fmla="*/ 0 w 1811194"/>
              <a:gd name="connsiteY3" fmla="*/ 394536 h 713370"/>
              <a:gd name="connsiteX4" fmla="*/ 13536 w 1811194"/>
              <a:gd name="connsiteY4" fmla="*/ 713370 h 713370"/>
              <a:gd name="connsiteX0" fmla="*/ 1321970 w 1803232"/>
              <a:gd name="connsiteY0" fmla="*/ 6516 h 713370"/>
              <a:gd name="connsiteX1" fmla="*/ 1803232 w 1803232"/>
              <a:gd name="connsiteY1" fmla="*/ 0 h 713370"/>
              <a:gd name="connsiteX2" fmla="*/ 1796907 w 1803232"/>
              <a:gd name="connsiteY2" fmla="*/ 181978 h 713370"/>
              <a:gd name="connsiteX3" fmla="*/ 0 w 1803232"/>
              <a:gd name="connsiteY3" fmla="*/ 394536 h 713370"/>
              <a:gd name="connsiteX4" fmla="*/ 13536 w 1803232"/>
              <a:gd name="connsiteY4" fmla="*/ 713370 h 713370"/>
              <a:gd name="connsiteX0" fmla="*/ 1321970 w 1804050"/>
              <a:gd name="connsiteY0" fmla="*/ 6516 h 713370"/>
              <a:gd name="connsiteX1" fmla="*/ 1803232 w 1804050"/>
              <a:gd name="connsiteY1" fmla="*/ 0 h 713370"/>
              <a:gd name="connsiteX2" fmla="*/ 1804050 w 1804050"/>
              <a:gd name="connsiteY2" fmla="*/ 181978 h 713370"/>
              <a:gd name="connsiteX3" fmla="*/ 0 w 1804050"/>
              <a:gd name="connsiteY3" fmla="*/ 394536 h 713370"/>
              <a:gd name="connsiteX4" fmla="*/ 13536 w 1804050"/>
              <a:gd name="connsiteY4" fmla="*/ 713370 h 713370"/>
              <a:gd name="connsiteX0" fmla="*/ 1321970 w 1804050"/>
              <a:gd name="connsiteY0" fmla="*/ 6516 h 713370"/>
              <a:gd name="connsiteX1" fmla="*/ 1803232 w 1804050"/>
              <a:gd name="connsiteY1" fmla="*/ 0 h 713370"/>
              <a:gd name="connsiteX2" fmla="*/ 1804050 w 1804050"/>
              <a:gd name="connsiteY2" fmla="*/ 181978 h 713370"/>
              <a:gd name="connsiteX3" fmla="*/ 0 w 1804050"/>
              <a:gd name="connsiteY3" fmla="*/ 394536 h 713370"/>
              <a:gd name="connsiteX4" fmla="*/ 13536 w 1804050"/>
              <a:gd name="connsiteY4" fmla="*/ 713370 h 713370"/>
              <a:gd name="connsiteX0" fmla="*/ 1321970 w 1804050"/>
              <a:gd name="connsiteY0" fmla="*/ 0 h 706854"/>
              <a:gd name="connsiteX1" fmla="*/ 1803232 w 1804050"/>
              <a:gd name="connsiteY1" fmla="*/ 627 h 706854"/>
              <a:gd name="connsiteX2" fmla="*/ 1804050 w 1804050"/>
              <a:gd name="connsiteY2" fmla="*/ 175462 h 706854"/>
              <a:gd name="connsiteX3" fmla="*/ 0 w 1804050"/>
              <a:gd name="connsiteY3" fmla="*/ 388020 h 706854"/>
              <a:gd name="connsiteX4" fmla="*/ 13536 w 1804050"/>
              <a:gd name="connsiteY4" fmla="*/ 706854 h 706854"/>
              <a:gd name="connsiteX0" fmla="*/ 1308434 w 1790514"/>
              <a:gd name="connsiteY0" fmla="*/ 0 h 706854"/>
              <a:gd name="connsiteX1" fmla="*/ 1789696 w 1790514"/>
              <a:gd name="connsiteY1" fmla="*/ 627 h 706854"/>
              <a:gd name="connsiteX2" fmla="*/ 1790514 w 1790514"/>
              <a:gd name="connsiteY2" fmla="*/ 175462 h 706854"/>
              <a:gd name="connsiteX3" fmla="*/ 10277 w 1790514"/>
              <a:gd name="connsiteY3" fmla="*/ 383258 h 706854"/>
              <a:gd name="connsiteX4" fmla="*/ 0 w 1790514"/>
              <a:gd name="connsiteY4" fmla="*/ 706854 h 706854"/>
              <a:gd name="connsiteX0" fmla="*/ 1312445 w 1794525"/>
              <a:gd name="connsiteY0" fmla="*/ 0 h 706854"/>
              <a:gd name="connsiteX1" fmla="*/ 1793707 w 1794525"/>
              <a:gd name="connsiteY1" fmla="*/ 627 h 706854"/>
              <a:gd name="connsiteX2" fmla="*/ 1794525 w 1794525"/>
              <a:gd name="connsiteY2" fmla="*/ 175462 h 706854"/>
              <a:gd name="connsiteX3" fmla="*/ 0 w 1794525"/>
              <a:gd name="connsiteY3" fmla="*/ 383258 h 706854"/>
              <a:gd name="connsiteX4" fmla="*/ 4011 w 1794525"/>
              <a:gd name="connsiteY4" fmla="*/ 706854 h 70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525" h="706854">
                <a:moveTo>
                  <a:pt x="1312445" y="0"/>
                </a:moveTo>
                <a:lnTo>
                  <a:pt x="1793707" y="627"/>
                </a:lnTo>
                <a:cubicBezTo>
                  <a:pt x="1793980" y="61286"/>
                  <a:pt x="1794252" y="114803"/>
                  <a:pt x="1794525" y="175462"/>
                </a:cubicBezTo>
                <a:lnTo>
                  <a:pt x="0" y="383258"/>
                </a:lnTo>
                <a:lnTo>
                  <a:pt x="4011" y="706854"/>
                </a:ln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629024" y="4141357"/>
            <a:ext cx="2402055" cy="1036267"/>
          </a:xfrm>
          <a:custGeom>
            <a:avLst/>
            <a:gdLst>
              <a:gd name="connsiteX0" fmla="*/ 0 w 3438525"/>
              <a:gd name="connsiteY0" fmla="*/ 0 h 933450"/>
              <a:gd name="connsiteX1" fmla="*/ 2095500 w 3438525"/>
              <a:gd name="connsiteY1" fmla="*/ 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438525"/>
              <a:gd name="connsiteY0" fmla="*/ 0 h 933450"/>
              <a:gd name="connsiteX1" fmla="*/ 1276350 w 3438525"/>
              <a:gd name="connsiteY1" fmla="*/ 1905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438525"/>
              <a:gd name="connsiteY0" fmla="*/ 0 h 1895475"/>
              <a:gd name="connsiteX1" fmla="*/ 1276350 w 3438525"/>
              <a:gd name="connsiteY1" fmla="*/ 19050 h 1895475"/>
              <a:gd name="connsiteX2" fmla="*/ 1866900 w 3438525"/>
              <a:gd name="connsiteY2" fmla="*/ 1895475 h 1895475"/>
              <a:gd name="connsiteX3" fmla="*/ 3438525 w 3438525"/>
              <a:gd name="connsiteY3" fmla="*/ 933450 h 1895475"/>
              <a:gd name="connsiteX0" fmla="*/ 0 w 2419350"/>
              <a:gd name="connsiteY0" fmla="*/ 0 h 1895475"/>
              <a:gd name="connsiteX1" fmla="*/ 1276350 w 2419350"/>
              <a:gd name="connsiteY1" fmla="*/ 19050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0 h 1895475"/>
              <a:gd name="connsiteX1" fmla="*/ 1123950 w 2419350"/>
              <a:gd name="connsiteY1" fmla="*/ 19050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19050 h 1914525"/>
              <a:gd name="connsiteX1" fmla="*/ 1076325 w 2419350"/>
              <a:gd name="connsiteY1" fmla="*/ 0 h 1914525"/>
              <a:gd name="connsiteX2" fmla="*/ 1866900 w 2419350"/>
              <a:gd name="connsiteY2" fmla="*/ 1914525 h 1914525"/>
              <a:gd name="connsiteX3" fmla="*/ 2419350 w 2419350"/>
              <a:gd name="connsiteY3" fmla="*/ 1905000 h 1914525"/>
              <a:gd name="connsiteX0" fmla="*/ 0 w 2419350"/>
              <a:gd name="connsiteY0" fmla="*/ 0 h 1895475"/>
              <a:gd name="connsiteX1" fmla="*/ 1076325 w 2419350"/>
              <a:gd name="connsiteY1" fmla="*/ 9525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0 h 1895475"/>
              <a:gd name="connsiteX1" fmla="*/ 1066800 w 2419350"/>
              <a:gd name="connsiteY1" fmla="*/ 9525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943225"/>
              <a:gd name="connsiteY0" fmla="*/ 0 h 2362200"/>
              <a:gd name="connsiteX1" fmla="*/ 1066800 w 2943225"/>
              <a:gd name="connsiteY1" fmla="*/ 9525 h 2362200"/>
              <a:gd name="connsiteX2" fmla="*/ 1866900 w 2943225"/>
              <a:gd name="connsiteY2" fmla="*/ 1895475 h 2362200"/>
              <a:gd name="connsiteX3" fmla="*/ 2943225 w 2943225"/>
              <a:gd name="connsiteY3" fmla="*/ 2362200 h 2362200"/>
              <a:gd name="connsiteX0" fmla="*/ 0 w 2943225"/>
              <a:gd name="connsiteY0" fmla="*/ 0 h 2362200"/>
              <a:gd name="connsiteX1" fmla="*/ 1066800 w 2943225"/>
              <a:gd name="connsiteY1" fmla="*/ 9525 h 2362200"/>
              <a:gd name="connsiteX2" fmla="*/ 2133600 w 2943225"/>
              <a:gd name="connsiteY2" fmla="*/ 1866900 h 2362200"/>
              <a:gd name="connsiteX3" fmla="*/ 2943225 w 2943225"/>
              <a:gd name="connsiteY3" fmla="*/ 2362200 h 2362200"/>
              <a:gd name="connsiteX0" fmla="*/ 0 w 3873667"/>
              <a:gd name="connsiteY0" fmla="*/ 166938 h 2352675"/>
              <a:gd name="connsiteX1" fmla="*/ 1997242 w 3873667"/>
              <a:gd name="connsiteY1" fmla="*/ 0 h 2352675"/>
              <a:gd name="connsiteX2" fmla="*/ 3064042 w 3873667"/>
              <a:gd name="connsiteY2" fmla="*/ 1857375 h 2352675"/>
              <a:gd name="connsiteX3" fmla="*/ 3873667 w 3873667"/>
              <a:gd name="connsiteY3" fmla="*/ 2352675 h 2352675"/>
              <a:gd name="connsiteX0" fmla="*/ 0 w 3873667"/>
              <a:gd name="connsiteY0" fmla="*/ 0 h 2185737"/>
              <a:gd name="connsiteX1" fmla="*/ 2350168 w 3873667"/>
              <a:gd name="connsiteY1" fmla="*/ 25568 h 2185737"/>
              <a:gd name="connsiteX2" fmla="*/ 3064042 w 3873667"/>
              <a:gd name="connsiteY2" fmla="*/ 1690437 h 2185737"/>
              <a:gd name="connsiteX3" fmla="*/ 3873667 w 3873667"/>
              <a:gd name="connsiteY3" fmla="*/ 2185737 h 2185737"/>
              <a:gd name="connsiteX0" fmla="*/ 0 w 3873667"/>
              <a:gd name="connsiteY0" fmla="*/ 0 h 2185737"/>
              <a:gd name="connsiteX1" fmla="*/ 2350168 w 3873667"/>
              <a:gd name="connsiteY1" fmla="*/ 25568 h 2185737"/>
              <a:gd name="connsiteX2" fmla="*/ 3176336 w 3873667"/>
              <a:gd name="connsiteY2" fmla="*/ 1690437 h 2185737"/>
              <a:gd name="connsiteX3" fmla="*/ 3873667 w 3873667"/>
              <a:gd name="connsiteY3" fmla="*/ 2185737 h 2185737"/>
              <a:gd name="connsiteX0" fmla="*/ 0 w 3176336"/>
              <a:gd name="connsiteY0" fmla="*/ 0 h 1832810"/>
              <a:gd name="connsiteX1" fmla="*/ 2350168 w 3176336"/>
              <a:gd name="connsiteY1" fmla="*/ 25568 h 1832810"/>
              <a:gd name="connsiteX2" fmla="*/ 3176336 w 3176336"/>
              <a:gd name="connsiteY2" fmla="*/ 1690437 h 1832810"/>
              <a:gd name="connsiteX3" fmla="*/ 1772151 w 3176336"/>
              <a:gd name="connsiteY3" fmla="*/ 1832810 h 1832810"/>
              <a:gd name="connsiteX0" fmla="*/ 0 w 2350168"/>
              <a:gd name="connsiteY0" fmla="*/ 0 h 1832810"/>
              <a:gd name="connsiteX1" fmla="*/ 2350168 w 2350168"/>
              <a:gd name="connsiteY1" fmla="*/ 25568 h 1832810"/>
              <a:gd name="connsiteX2" fmla="*/ 1957136 w 2350168"/>
              <a:gd name="connsiteY2" fmla="*/ 1161048 h 1832810"/>
              <a:gd name="connsiteX3" fmla="*/ 1772151 w 2350168"/>
              <a:gd name="connsiteY3" fmla="*/ 1832810 h 1832810"/>
              <a:gd name="connsiteX0" fmla="*/ 0 w 1957136"/>
              <a:gd name="connsiteY0" fmla="*/ 22558 h 1855368"/>
              <a:gd name="connsiteX1" fmla="*/ 954505 w 1957136"/>
              <a:gd name="connsiteY1" fmla="*/ 0 h 1855368"/>
              <a:gd name="connsiteX2" fmla="*/ 1957136 w 1957136"/>
              <a:gd name="connsiteY2" fmla="*/ 1183606 h 1855368"/>
              <a:gd name="connsiteX3" fmla="*/ 1772151 w 1957136"/>
              <a:gd name="connsiteY3" fmla="*/ 1855368 h 1855368"/>
              <a:gd name="connsiteX0" fmla="*/ 1443790 w 3215941"/>
              <a:gd name="connsiteY0" fmla="*/ 22558 h 1855368"/>
              <a:gd name="connsiteX1" fmla="*/ 2398295 w 3215941"/>
              <a:gd name="connsiteY1" fmla="*/ 0 h 1855368"/>
              <a:gd name="connsiteX2" fmla="*/ 0 w 3215941"/>
              <a:gd name="connsiteY2" fmla="*/ 365459 h 1855368"/>
              <a:gd name="connsiteX3" fmla="*/ 3215941 w 3215941"/>
              <a:gd name="connsiteY3" fmla="*/ 1855368 h 1855368"/>
              <a:gd name="connsiteX0" fmla="*/ 1443790 w 2398295"/>
              <a:gd name="connsiteY0" fmla="*/ 22558 h 748462"/>
              <a:gd name="connsiteX1" fmla="*/ 2398295 w 2398295"/>
              <a:gd name="connsiteY1" fmla="*/ 0 h 748462"/>
              <a:gd name="connsiteX2" fmla="*/ 0 w 2398295"/>
              <a:gd name="connsiteY2" fmla="*/ 365459 h 748462"/>
              <a:gd name="connsiteX3" fmla="*/ 87731 w 2398295"/>
              <a:gd name="connsiteY3" fmla="*/ 748462 h 748462"/>
              <a:gd name="connsiteX0" fmla="*/ 1356059 w 2310564"/>
              <a:gd name="connsiteY0" fmla="*/ 22558 h 748462"/>
              <a:gd name="connsiteX1" fmla="*/ 2310564 w 2310564"/>
              <a:gd name="connsiteY1" fmla="*/ 0 h 748462"/>
              <a:gd name="connsiteX2" fmla="*/ 24564 w 2310564"/>
              <a:gd name="connsiteY2" fmla="*/ 429628 h 748462"/>
              <a:gd name="connsiteX3" fmla="*/ 0 w 2310564"/>
              <a:gd name="connsiteY3" fmla="*/ 748462 h 748462"/>
              <a:gd name="connsiteX0" fmla="*/ 1356059 w 1829300"/>
              <a:gd name="connsiteY0" fmla="*/ 6516 h 732420"/>
              <a:gd name="connsiteX1" fmla="*/ 1829300 w 1829300"/>
              <a:gd name="connsiteY1" fmla="*/ 0 h 732420"/>
              <a:gd name="connsiteX2" fmla="*/ 24564 w 1829300"/>
              <a:gd name="connsiteY2" fmla="*/ 413586 h 732420"/>
              <a:gd name="connsiteX3" fmla="*/ 0 w 1829300"/>
              <a:gd name="connsiteY3" fmla="*/ 732420 h 732420"/>
              <a:gd name="connsiteX0" fmla="*/ 1356059 w 1829300"/>
              <a:gd name="connsiteY0" fmla="*/ 6516 h 732420"/>
              <a:gd name="connsiteX1" fmla="*/ 1829300 w 1829300"/>
              <a:gd name="connsiteY1" fmla="*/ 0 h 732420"/>
              <a:gd name="connsiteX2" fmla="*/ 909828 w 1829300"/>
              <a:gd name="connsiteY2" fmla="*/ 208548 h 732420"/>
              <a:gd name="connsiteX3" fmla="*/ 24564 w 1829300"/>
              <a:gd name="connsiteY3" fmla="*/ 413586 h 732420"/>
              <a:gd name="connsiteX4" fmla="*/ 0 w 1829300"/>
              <a:gd name="connsiteY4" fmla="*/ 732420 h 732420"/>
              <a:gd name="connsiteX0" fmla="*/ 1356059 w 1829300"/>
              <a:gd name="connsiteY0" fmla="*/ 6516 h 732420"/>
              <a:gd name="connsiteX1" fmla="*/ 1829300 w 1829300"/>
              <a:gd name="connsiteY1" fmla="*/ 0 h 732420"/>
              <a:gd name="connsiteX2" fmla="*/ 1102333 w 1829300"/>
              <a:gd name="connsiteY2" fmla="*/ 401053 h 732420"/>
              <a:gd name="connsiteX3" fmla="*/ 24564 w 1829300"/>
              <a:gd name="connsiteY3" fmla="*/ 413586 h 732420"/>
              <a:gd name="connsiteX4" fmla="*/ 0 w 1829300"/>
              <a:gd name="connsiteY4" fmla="*/ 732420 h 732420"/>
              <a:gd name="connsiteX0" fmla="*/ 1356059 w 1684921"/>
              <a:gd name="connsiteY0" fmla="*/ 6516 h 732420"/>
              <a:gd name="connsiteX1" fmla="*/ 1684921 w 1684921"/>
              <a:gd name="connsiteY1" fmla="*/ 0 h 732420"/>
              <a:gd name="connsiteX2" fmla="*/ 1102333 w 1684921"/>
              <a:gd name="connsiteY2" fmla="*/ 401053 h 732420"/>
              <a:gd name="connsiteX3" fmla="*/ 24564 w 1684921"/>
              <a:gd name="connsiteY3" fmla="*/ 413586 h 732420"/>
              <a:gd name="connsiteX4" fmla="*/ 0 w 1684921"/>
              <a:gd name="connsiteY4" fmla="*/ 732420 h 732420"/>
              <a:gd name="connsiteX0" fmla="*/ 1356059 w 1684921"/>
              <a:gd name="connsiteY0" fmla="*/ 6516 h 732420"/>
              <a:gd name="connsiteX1" fmla="*/ 1684921 w 1684921"/>
              <a:gd name="connsiteY1" fmla="*/ 0 h 732420"/>
              <a:gd name="connsiteX2" fmla="*/ 1102333 w 1684921"/>
              <a:gd name="connsiteY2" fmla="*/ 401053 h 732420"/>
              <a:gd name="connsiteX3" fmla="*/ 24564 w 1684921"/>
              <a:gd name="connsiteY3" fmla="*/ 413586 h 732420"/>
              <a:gd name="connsiteX4" fmla="*/ 0 w 1684921"/>
              <a:gd name="connsiteY4" fmla="*/ 732420 h 732420"/>
              <a:gd name="connsiteX0" fmla="*/ 1331495 w 1660357"/>
              <a:gd name="connsiteY0" fmla="*/ 6516 h 1037220"/>
              <a:gd name="connsiteX1" fmla="*/ 1660357 w 1660357"/>
              <a:gd name="connsiteY1" fmla="*/ 0 h 1037220"/>
              <a:gd name="connsiteX2" fmla="*/ 1077769 w 1660357"/>
              <a:gd name="connsiteY2" fmla="*/ 401053 h 1037220"/>
              <a:gd name="connsiteX3" fmla="*/ 0 w 1660357"/>
              <a:gd name="connsiteY3" fmla="*/ 413586 h 1037220"/>
              <a:gd name="connsiteX4" fmla="*/ 1146510 w 1660357"/>
              <a:gd name="connsiteY4" fmla="*/ 1037220 h 1037220"/>
              <a:gd name="connsiteX0" fmla="*/ 253726 w 582588"/>
              <a:gd name="connsiteY0" fmla="*/ 6516 h 1037220"/>
              <a:gd name="connsiteX1" fmla="*/ 582588 w 582588"/>
              <a:gd name="connsiteY1" fmla="*/ 0 h 1037220"/>
              <a:gd name="connsiteX2" fmla="*/ 0 w 582588"/>
              <a:gd name="connsiteY2" fmla="*/ 401053 h 1037220"/>
              <a:gd name="connsiteX3" fmla="*/ 61220 w 582588"/>
              <a:gd name="connsiteY3" fmla="*/ 814639 h 1037220"/>
              <a:gd name="connsiteX4" fmla="*/ 68741 w 582588"/>
              <a:gd name="connsiteY4" fmla="*/ 1037220 h 1037220"/>
              <a:gd name="connsiteX0" fmla="*/ 192506 w 521368"/>
              <a:gd name="connsiteY0" fmla="*/ 6516 h 1037220"/>
              <a:gd name="connsiteX1" fmla="*/ 521368 w 521368"/>
              <a:gd name="connsiteY1" fmla="*/ 0 h 1037220"/>
              <a:gd name="connsiteX2" fmla="*/ 510280 w 521368"/>
              <a:gd name="connsiteY2" fmla="*/ 309613 h 1037220"/>
              <a:gd name="connsiteX3" fmla="*/ 0 w 521368"/>
              <a:gd name="connsiteY3" fmla="*/ 814639 h 1037220"/>
              <a:gd name="connsiteX4" fmla="*/ 7521 w 521368"/>
              <a:gd name="connsiteY4" fmla="*/ 1037220 h 1037220"/>
              <a:gd name="connsiteX0" fmla="*/ 192506 w 521368"/>
              <a:gd name="connsiteY0" fmla="*/ 0 h 1030704"/>
              <a:gd name="connsiteX1" fmla="*/ 521368 w 521368"/>
              <a:gd name="connsiteY1" fmla="*/ 8724 h 1030704"/>
              <a:gd name="connsiteX2" fmla="*/ 510280 w 521368"/>
              <a:gd name="connsiteY2" fmla="*/ 303097 h 1030704"/>
              <a:gd name="connsiteX3" fmla="*/ 0 w 521368"/>
              <a:gd name="connsiteY3" fmla="*/ 808123 h 1030704"/>
              <a:gd name="connsiteX4" fmla="*/ 7521 w 521368"/>
              <a:gd name="connsiteY4" fmla="*/ 1030704 h 1030704"/>
              <a:gd name="connsiteX0" fmla="*/ 192506 w 521368"/>
              <a:gd name="connsiteY0" fmla="*/ 0 h 1030704"/>
              <a:gd name="connsiteX1" fmla="*/ 521368 w 521368"/>
              <a:gd name="connsiteY1" fmla="*/ 8724 h 1030704"/>
              <a:gd name="connsiteX2" fmla="*/ 517900 w 521368"/>
              <a:gd name="connsiteY2" fmla="*/ 303097 h 1030704"/>
              <a:gd name="connsiteX3" fmla="*/ 0 w 521368"/>
              <a:gd name="connsiteY3" fmla="*/ 808123 h 1030704"/>
              <a:gd name="connsiteX4" fmla="*/ 7521 w 521368"/>
              <a:gd name="connsiteY4" fmla="*/ 1030704 h 1030704"/>
              <a:gd name="connsiteX0" fmla="*/ 192506 w 1735805"/>
              <a:gd name="connsiteY0" fmla="*/ 5563 h 1036267"/>
              <a:gd name="connsiteX1" fmla="*/ 1735805 w 1735805"/>
              <a:gd name="connsiteY1" fmla="*/ 0 h 1036267"/>
              <a:gd name="connsiteX2" fmla="*/ 517900 w 1735805"/>
              <a:gd name="connsiteY2" fmla="*/ 308660 h 1036267"/>
              <a:gd name="connsiteX3" fmla="*/ 0 w 1735805"/>
              <a:gd name="connsiteY3" fmla="*/ 813686 h 1036267"/>
              <a:gd name="connsiteX4" fmla="*/ 7521 w 1735805"/>
              <a:gd name="connsiteY4" fmla="*/ 1036267 h 1036267"/>
              <a:gd name="connsiteX0" fmla="*/ 192506 w 1745330"/>
              <a:gd name="connsiteY0" fmla="*/ 10326 h 1041030"/>
              <a:gd name="connsiteX1" fmla="*/ 1745330 w 1745330"/>
              <a:gd name="connsiteY1" fmla="*/ 0 h 1041030"/>
              <a:gd name="connsiteX2" fmla="*/ 517900 w 1745330"/>
              <a:gd name="connsiteY2" fmla="*/ 313423 h 1041030"/>
              <a:gd name="connsiteX3" fmla="*/ 0 w 1745330"/>
              <a:gd name="connsiteY3" fmla="*/ 818449 h 1041030"/>
              <a:gd name="connsiteX4" fmla="*/ 7521 w 1745330"/>
              <a:gd name="connsiteY4" fmla="*/ 1041030 h 1041030"/>
              <a:gd name="connsiteX0" fmla="*/ 192506 w 2456238"/>
              <a:gd name="connsiteY0" fmla="*/ 10326 h 1041030"/>
              <a:gd name="connsiteX1" fmla="*/ 1745330 w 2456238"/>
              <a:gd name="connsiteY1" fmla="*/ 0 h 1041030"/>
              <a:gd name="connsiteX2" fmla="*/ 2456238 w 2456238"/>
              <a:gd name="connsiteY2" fmla="*/ 284848 h 1041030"/>
              <a:gd name="connsiteX3" fmla="*/ 0 w 2456238"/>
              <a:gd name="connsiteY3" fmla="*/ 818449 h 1041030"/>
              <a:gd name="connsiteX4" fmla="*/ 7521 w 2456238"/>
              <a:gd name="connsiteY4" fmla="*/ 1041030 h 1041030"/>
              <a:gd name="connsiteX0" fmla="*/ 192506 w 2456238"/>
              <a:gd name="connsiteY0" fmla="*/ 0 h 1030704"/>
              <a:gd name="connsiteX1" fmla="*/ 2107280 w 2456238"/>
              <a:gd name="connsiteY1" fmla="*/ 18249 h 1030704"/>
              <a:gd name="connsiteX2" fmla="*/ 2456238 w 2456238"/>
              <a:gd name="connsiteY2" fmla="*/ 274522 h 1030704"/>
              <a:gd name="connsiteX3" fmla="*/ 0 w 2456238"/>
              <a:gd name="connsiteY3" fmla="*/ 808123 h 1030704"/>
              <a:gd name="connsiteX4" fmla="*/ 7521 w 2456238"/>
              <a:gd name="connsiteY4" fmla="*/ 1030704 h 1030704"/>
              <a:gd name="connsiteX0" fmla="*/ 192506 w 2456238"/>
              <a:gd name="connsiteY0" fmla="*/ 0 h 1030704"/>
              <a:gd name="connsiteX1" fmla="*/ 2183480 w 2456238"/>
              <a:gd name="connsiteY1" fmla="*/ 3962 h 1030704"/>
              <a:gd name="connsiteX2" fmla="*/ 2456238 w 2456238"/>
              <a:gd name="connsiteY2" fmla="*/ 274522 h 1030704"/>
              <a:gd name="connsiteX3" fmla="*/ 0 w 2456238"/>
              <a:gd name="connsiteY3" fmla="*/ 808123 h 1030704"/>
              <a:gd name="connsiteX4" fmla="*/ 7521 w 2456238"/>
              <a:gd name="connsiteY4" fmla="*/ 1030704 h 1030704"/>
              <a:gd name="connsiteX0" fmla="*/ 192506 w 2456238"/>
              <a:gd name="connsiteY0" fmla="*/ 0 h 1030704"/>
              <a:gd name="connsiteX1" fmla="*/ 2183480 w 2456238"/>
              <a:gd name="connsiteY1" fmla="*/ 13487 h 1030704"/>
              <a:gd name="connsiteX2" fmla="*/ 2456238 w 2456238"/>
              <a:gd name="connsiteY2" fmla="*/ 274522 h 1030704"/>
              <a:gd name="connsiteX3" fmla="*/ 0 w 2456238"/>
              <a:gd name="connsiteY3" fmla="*/ 808123 h 1030704"/>
              <a:gd name="connsiteX4" fmla="*/ 7521 w 2456238"/>
              <a:gd name="connsiteY4" fmla="*/ 1030704 h 1030704"/>
              <a:gd name="connsiteX0" fmla="*/ 192506 w 2408613"/>
              <a:gd name="connsiteY0" fmla="*/ 0 h 1030704"/>
              <a:gd name="connsiteX1" fmla="*/ 2183480 w 2408613"/>
              <a:gd name="connsiteY1" fmla="*/ 13487 h 1030704"/>
              <a:gd name="connsiteX2" fmla="*/ 2408613 w 2408613"/>
              <a:gd name="connsiteY2" fmla="*/ 288810 h 1030704"/>
              <a:gd name="connsiteX3" fmla="*/ 0 w 2408613"/>
              <a:gd name="connsiteY3" fmla="*/ 808123 h 1030704"/>
              <a:gd name="connsiteX4" fmla="*/ 7521 w 2408613"/>
              <a:gd name="connsiteY4" fmla="*/ 1030704 h 1030704"/>
              <a:gd name="connsiteX0" fmla="*/ 192506 w 2408613"/>
              <a:gd name="connsiteY0" fmla="*/ 0 h 1030704"/>
              <a:gd name="connsiteX1" fmla="*/ 2183480 w 2408613"/>
              <a:gd name="connsiteY1" fmla="*/ 13487 h 1030704"/>
              <a:gd name="connsiteX2" fmla="*/ 2408613 w 2408613"/>
              <a:gd name="connsiteY2" fmla="*/ 288810 h 1030704"/>
              <a:gd name="connsiteX3" fmla="*/ 1735347 w 2408613"/>
              <a:gd name="connsiteY3" fmla="*/ 444129 h 1030704"/>
              <a:gd name="connsiteX4" fmla="*/ 0 w 2408613"/>
              <a:gd name="connsiteY4" fmla="*/ 808123 h 1030704"/>
              <a:gd name="connsiteX5" fmla="*/ 7521 w 2408613"/>
              <a:gd name="connsiteY5" fmla="*/ 1030704 h 1030704"/>
              <a:gd name="connsiteX0" fmla="*/ 192506 w 2408613"/>
              <a:gd name="connsiteY0" fmla="*/ 0 h 1030704"/>
              <a:gd name="connsiteX1" fmla="*/ 2183480 w 2408613"/>
              <a:gd name="connsiteY1" fmla="*/ 13487 h 1030704"/>
              <a:gd name="connsiteX2" fmla="*/ 2408613 w 2408613"/>
              <a:gd name="connsiteY2" fmla="*/ 288810 h 1030704"/>
              <a:gd name="connsiteX3" fmla="*/ 2406860 w 2408613"/>
              <a:gd name="connsiteY3" fmla="*/ 501279 h 1030704"/>
              <a:gd name="connsiteX4" fmla="*/ 0 w 2408613"/>
              <a:gd name="connsiteY4" fmla="*/ 808123 h 1030704"/>
              <a:gd name="connsiteX5" fmla="*/ 7521 w 2408613"/>
              <a:gd name="connsiteY5" fmla="*/ 1030704 h 1030704"/>
              <a:gd name="connsiteX0" fmla="*/ 202031 w 2418138"/>
              <a:gd name="connsiteY0" fmla="*/ 0 h 1030704"/>
              <a:gd name="connsiteX1" fmla="*/ 2193005 w 2418138"/>
              <a:gd name="connsiteY1" fmla="*/ 13487 h 1030704"/>
              <a:gd name="connsiteX2" fmla="*/ 2418138 w 2418138"/>
              <a:gd name="connsiteY2" fmla="*/ 288810 h 1030704"/>
              <a:gd name="connsiteX3" fmla="*/ 2416385 w 2418138"/>
              <a:gd name="connsiteY3" fmla="*/ 501279 h 1030704"/>
              <a:gd name="connsiteX4" fmla="*/ 0 w 2418138"/>
              <a:gd name="connsiteY4" fmla="*/ 550948 h 1030704"/>
              <a:gd name="connsiteX5" fmla="*/ 17046 w 2418138"/>
              <a:gd name="connsiteY5" fmla="*/ 1030704 h 1030704"/>
              <a:gd name="connsiteX0" fmla="*/ 192506 w 2408613"/>
              <a:gd name="connsiteY0" fmla="*/ 0 h 1030704"/>
              <a:gd name="connsiteX1" fmla="*/ 2183480 w 2408613"/>
              <a:gd name="connsiteY1" fmla="*/ 13487 h 1030704"/>
              <a:gd name="connsiteX2" fmla="*/ 2408613 w 2408613"/>
              <a:gd name="connsiteY2" fmla="*/ 288810 h 1030704"/>
              <a:gd name="connsiteX3" fmla="*/ 2406860 w 2408613"/>
              <a:gd name="connsiteY3" fmla="*/ 501279 h 1030704"/>
              <a:gd name="connsiteX4" fmla="*/ 0 w 2408613"/>
              <a:gd name="connsiteY4" fmla="*/ 508086 h 1030704"/>
              <a:gd name="connsiteX5" fmla="*/ 7521 w 2408613"/>
              <a:gd name="connsiteY5" fmla="*/ 1030704 h 1030704"/>
              <a:gd name="connsiteX0" fmla="*/ 192506 w 2408613"/>
              <a:gd name="connsiteY0" fmla="*/ 5563 h 1036267"/>
              <a:gd name="connsiteX1" fmla="*/ 2183480 w 2408613"/>
              <a:gd name="connsiteY1" fmla="*/ 0 h 1036267"/>
              <a:gd name="connsiteX2" fmla="*/ 2408613 w 2408613"/>
              <a:gd name="connsiteY2" fmla="*/ 294373 h 1036267"/>
              <a:gd name="connsiteX3" fmla="*/ 2406860 w 2408613"/>
              <a:gd name="connsiteY3" fmla="*/ 506842 h 1036267"/>
              <a:gd name="connsiteX4" fmla="*/ 0 w 2408613"/>
              <a:gd name="connsiteY4" fmla="*/ 513649 h 1036267"/>
              <a:gd name="connsiteX5" fmla="*/ 7521 w 2408613"/>
              <a:gd name="connsiteY5" fmla="*/ 1036267 h 1036267"/>
              <a:gd name="connsiteX0" fmla="*/ 184985 w 2401092"/>
              <a:gd name="connsiteY0" fmla="*/ 5563 h 1036267"/>
              <a:gd name="connsiteX1" fmla="*/ 2175959 w 2401092"/>
              <a:gd name="connsiteY1" fmla="*/ 0 h 1036267"/>
              <a:gd name="connsiteX2" fmla="*/ 2401092 w 2401092"/>
              <a:gd name="connsiteY2" fmla="*/ 294373 h 1036267"/>
              <a:gd name="connsiteX3" fmla="*/ 2399339 w 2401092"/>
              <a:gd name="connsiteY3" fmla="*/ 506842 h 1036267"/>
              <a:gd name="connsiteX4" fmla="*/ 964029 w 2401092"/>
              <a:gd name="connsiteY4" fmla="*/ 494599 h 1036267"/>
              <a:gd name="connsiteX5" fmla="*/ 0 w 2401092"/>
              <a:gd name="connsiteY5" fmla="*/ 1036267 h 1036267"/>
              <a:gd name="connsiteX0" fmla="*/ 214523 w 2430630"/>
              <a:gd name="connsiteY0" fmla="*/ 5563 h 1036267"/>
              <a:gd name="connsiteX1" fmla="*/ 2205497 w 2430630"/>
              <a:gd name="connsiteY1" fmla="*/ 0 h 1036267"/>
              <a:gd name="connsiteX2" fmla="*/ 2430630 w 2430630"/>
              <a:gd name="connsiteY2" fmla="*/ 294373 h 1036267"/>
              <a:gd name="connsiteX3" fmla="*/ 2428877 w 2430630"/>
              <a:gd name="connsiteY3" fmla="*/ 506842 h 1036267"/>
              <a:gd name="connsiteX4" fmla="*/ 993567 w 2430630"/>
              <a:gd name="connsiteY4" fmla="*/ 494599 h 1036267"/>
              <a:gd name="connsiteX5" fmla="*/ 0 w 2430630"/>
              <a:gd name="connsiteY5" fmla="*/ 773543 h 1036267"/>
              <a:gd name="connsiteX6" fmla="*/ 29538 w 2430630"/>
              <a:gd name="connsiteY6" fmla="*/ 1036267 h 1036267"/>
              <a:gd name="connsiteX0" fmla="*/ 214523 w 2430630"/>
              <a:gd name="connsiteY0" fmla="*/ 5563 h 1036267"/>
              <a:gd name="connsiteX1" fmla="*/ 2205497 w 2430630"/>
              <a:gd name="connsiteY1" fmla="*/ 0 h 1036267"/>
              <a:gd name="connsiteX2" fmla="*/ 2430630 w 2430630"/>
              <a:gd name="connsiteY2" fmla="*/ 294373 h 1036267"/>
              <a:gd name="connsiteX3" fmla="*/ 2428877 w 2430630"/>
              <a:gd name="connsiteY3" fmla="*/ 506842 h 1036267"/>
              <a:gd name="connsiteX4" fmla="*/ 993567 w 2430630"/>
              <a:gd name="connsiteY4" fmla="*/ 494599 h 1036267"/>
              <a:gd name="connsiteX5" fmla="*/ 0 w 2430630"/>
              <a:gd name="connsiteY5" fmla="*/ 773543 h 1036267"/>
              <a:gd name="connsiteX6" fmla="*/ 29538 w 2430630"/>
              <a:gd name="connsiteY6" fmla="*/ 1036267 h 1036267"/>
              <a:gd name="connsiteX0" fmla="*/ 214523 w 2430630"/>
              <a:gd name="connsiteY0" fmla="*/ 5563 h 1036267"/>
              <a:gd name="connsiteX1" fmla="*/ 2205497 w 2430630"/>
              <a:gd name="connsiteY1" fmla="*/ 0 h 1036267"/>
              <a:gd name="connsiteX2" fmla="*/ 2430630 w 2430630"/>
              <a:gd name="connsiteY2" fmla="*/ 294373 h 1036267"/>
              <a:gd name="connsiteX3" fmla="*/ 2428877 w 2430630"/>
              <a:gd name="connsiteY3" fmla="*/ 506842 h 1036267"/>
              <a:gd name="connsiteX4" fmla="*/ 993567 w 2430630"/>
              <a:gd name="connsiteY4" fmla="*/ 494599 h 1036267"/>
              <a:gd name="connsiteX5" fmla="*/ 0 w 2430630"/>
              <a:gd name="connsiteY5" fmla="*/ 773543 h 1036267"/>
              <a:gd name="connsiteX6" fmla="*/ 29538 w 2430630"/>
              <a:gd name="connsiteY6" fmla="*/ 1036267 h 1036267"/>
              <a:gd name="connsiteX0" fmla="*/ 214523 w 2430630"/>
              <a:gd name="connsiteY0" fmla="*/ 5563 h 1036267"/>
              <a:gd name="connsiteX1" fmla="*/ 2205497 w 2430630"/>
              <a:gd name="connsiteY1" fmla="*/ 0 h 1036267"/>
              <a:gd name="connsiteX2" fmla="*/ 2430630 w 2430630"/>
              <a:gd name="connsiteY2" fmla="*/ 294373 h 1036267"/>
              <a:gd name="connsiteX3" fmla="*/ 2428877 w 2430630"/>
              <a:gd name="connsiteY3" fmla="*/ 506842 h 1036267"/>
              <a:gd name="connsiteX4" fmla="*/ 622092 w 2430630"/>
              <a:gd name="connsiteY4" fmla="*/ 504124 h 1036267"/>
              <a:gd name="connsiteX5" fmla="*/ 0 w 2430630"/>
              <a:gd name="connsiteY5" fmla="*/ 773543 h 1036267"/>
              <a:gd name="connsiteX6" fmla="*/ 29538 w 2430630"/>
              <a:gd name="connsiteY6" fmla="*/ 1036267 h 1036267"/>
              <a:gd name="connsiteX0" fmla="*/ 214523 w 2430630"/>
              <a:gd name="connsiteY0" fmla="*/ 5563 h 1036267"/>
              <a:gd name="connsiteX1" fmla="*/ 2205497 w 2430630"/>
              <a:gd name="connsiteY1" fmla="*/ 0 h 1036267"/>
              <a:gd name="connsiteX2" fmla="*/ 2430630 w 2430630"/>
              <a:gd name="connsiteY2" fmla="*/ 294373 h 1036267"/>
              <a:gd name="connsiteX3" fmla="*/ 2428877 w 2430630"/>
              <a:gd name="connsiteY3" fmla="*/ 506842 h 1036267"/>
              <a:gd name="connsiteX4" fmla="*/ 460167 w 2430630"/>
              <a:gd name="connsiteY4" fmla="*/ 513649 h 1036267"/>
              <a:gd name="connsiteX5" fmla="*/ 0 w 2430630"/>
              <a:gd name="connsiteY5" fmla="*/ 773543 h 1036267"/>
              <a:gd name="connsiteX6" fmla="*/ 29538 w 2430630"/>
              <a:gd name="connsiteY6" fmla="*/ 1036267 h 1036267"/>
              <a:gd name="connsiteX0" fmla="*/ 184985 w 2401092"/>
              <a:gd name="connsiteY0" fmla="*/ 5563 h 1036267"/>
              <a:gd name="connsiteX1" fmla="*/ 2175959 w 2401092"/>
              <a:gd name="connsiteY1" fmla="*/ 0 h 1036267"/>
              <a:gd name="connsiteX2" fmla="*/ 2401092 w 2401092"/>
              <a:gd name="connsiteY2" fmla="*/ 294373 h 1036267"/>
              <a:gd name="connsiteX3" fmla="*/ 2399339 w 2401092"/>
              <a:gd name="connsiteY3" fmla="*/ 506842 h 1036267"/>
              <a:gd name="connsiteX4" fmla="*/ 430629 w 2401092"/>
              <a:gd name="connsiteY4" fmla="*/ 513649 h 1036267"/>
              <a:gd name="connsiteX5" fmla="*/ 18087 w 2401092"/>
              <a:gd name="connsiteY5" fmla="*/ 773543 h 1036267"/>
              <a:gd name="connsiteX6" fmla="*/ 0 w 2401092"/>
              <a:gd name="connsiteY6" fmla="*/ 1036267 h 1036267"/>
              <a:gd name="connsiteX0" fmla="*/ 185948 w 2402055"/>
              <a:gd name="connsiteY0" fmla="*/ 5563 h 1036267"/>
              <a:gd name="connsiteX1" fmla="*/ 2176922 w 2402055"/>
              <a:gd name="connsiteY1" fmla="*/ 0 h 1036267"/>
              <a:gd name="connsiteX2" fmla="*/ 2402055 w 2402055"/>
              <a:gd name="connsiteY2" fmla="*/ 294373 h 1036267"/>
              <a:gd name="connsiteX3" fmla="*/ 2400302 w 2402055"/>
              <a:gd name="connsiteY3" fmla="*/ 506842 h 1036267"/>
              <a:gd name="connsiteX4" fmla="*/ 431592 w 2402055"/>
              <a:gd name="connsiteY4" fmla="*/ 513649 h 1036267"/>
              <a:gd name="connsiteX5" fmla="*/ 0 w 2402055"/>
              <a:gd name="connsiteY5" fmla="*/ 764018 h 1036267"/>
              <a:gd name="connsiteX6" fmla="*/ 963 w 2402055"/>
              <a:gd name="connsiteY6" fmla="*/ 1036267 h 103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2055" h="1036267">
                <a:moveTo>
                  <a:pt x="185948" y="5563"/>
                </a:moveTo>
                <a:lnTo>
                  <a:pt x="2176922" y="0"/>
                </a:lnTo>
                <a:lnTo>
                  <a:pt x="2402055" y="294373"/>
                </a:lnTo>
                <a:cubicBezTo>
                  <a:pt x="2401471" y="365196"/>
                  <a:pt x="2400886" y="436019"/>
                  <a:pt x="2400302" y="506842"/>
                </a:cubicBezTo>
                <a:lnTo>
                  <a:pt x="431592" y="513649"/>
                </a:lnTo>
                <a:lnTo>
                  <a:pt x="0" y="764018"/>
                </a:lnTo>
                <a:lnTo>
                  <a:pt x="963" y="1036267"/>
                </a:ln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853533" y="3382757"/>
            <a:ext cx="3186865" cy="1783980"/>
          </a:xfrm>
          <a:custGeom>
            <a:avLst/>
            <a:gdLst>
              <a:gd name="connsiteX0" fmla="*/ 0 w 3438525"/>
              <a:gd name="connsiteY0" fmla="*/ 0 h 933450"/>
              <a:gd name="connsiteX1" fmla="*/ 2095500 w 3438525"/>
              <a:gd name="connsiteY1" fmla="*/ 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438525"/>
              <a:gd name="connsiteY0" fmla="*/ 0 h 933450"/>
              <a:gd name="connsiteX1" fmla="*/ 1276350 w 3438525"/>
              <a:gd name="connsiteY1" fmla="*/ 1905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438525"/>
              <a:gd name="connsiteY0" fmla="*/ 0 h 1895475"/>
              <a:gd name="connsiteX1" fmla="*/ 1276350 w 3438525"/>
              <a:gd name="connsiteY1" fmla="*/ 19050 h 1895475"/>
              <a:gd name="connsiteX2" fmla="*/ 1866900 w 3438525"/>
              <a:gd name="connsiteY2" fmla="*/ 1895475 h 1895475"/>
              <a:gd name="connsiteX3" fmla="*/ 3438525 w 3438525"/>
              <a:gd name="connsiteY3" fmla="*/ 933450 h 1895475"/>
              <a:gd name="connsiteX0" fmla="*/ 0 w 2419350"/>
              <a:gd name="connsiteY0" fmla="*/ 0 h 1895475"/>
              <a:gd name="connsiteX1" fmla="*/ 1276350 w 2419350"/>
              <a:gd name="connsiteY1" fmla="*/ 19050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0 h 1895475"/>
              <a:gd name="connsiteX1" fmla="*/ 1123950 w 2419350"/>
              <a:gd name="connsiteY1" fmla="*/ 19050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19050 h 1914525"/>
              <a:gd name="connsiteX1" fmla="*/ 1076325 w 2419350"/>
              <a:gd name="connsiteY1" fmla="*/ 0 h 1914525"/>
              <a:gd name="connsiteX2" fmla="*/ 1866900 w 2419350"/>
              <a:gd name="connsiteY2" fmla="*/ 1914525 h 1914525"/>
              <a:gd name="connsiteX3" fmla="*/ 2419350 w 2419350"/>
              <a:gd name="connsiteY3" fmla="*/ 1905000 h 1914525"/>
              <a:gd name="connsiteX0" fmla="*/ 0 w 2419350"/>
              <a:gd name="connsiteY0" fmla="*/ 0 h 1895475"/>
              <a:gd name="connsiteX1" fmla="*/ 1076325 w 2419350"/>
              <a:gd name="connsiteY1" fmla="*/ 9525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0 h 1895475"/>
              <a:gd name="connsiteX1" fmla="*/ 1066800 w 2419350"/>
              <a:gd name="connsiteY1" fmla="*/ 9525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943225"/>
              <a:gd name="connsiteY0" fmla="*/ 0 h 2362200"/>
              <a:gd name="connsiteX1" fmla="*/ 1066800 w 2943225"/>
              <a:gd name="connsiteY1" fmla="*/ 9525 h 2362200"/>
              <a:gd name="connsiteX2" fmla="*/ 1866900 w 2943225"/>
              <a:gd name="connsiteY2" fmla="*/ 1895475 h 2362200"/>
              <a:gd name="connsiteX3" fmla="*/ 2943225 w 2943225"/>
              <a:gd name="connsiteY3" fmla="*/ 2362200 h 2362200"/>
              <a:gd name="connsiteX0" fmla="*/ 0 w 2943225"/>
              <a:gd name="connsiteY0" fmla="*/ 0 h 2362200"/>
              <a:gd name="connsiteX1" fmla="*/ 1066800 w 2943225"/>
              <a:gd name="connsiteY1" fmla="*/ 9525 h 2362200"/>
              <a:gd name="connsiteX2" fmla="*/ 2133600 w 2943225"/>
              <a:gd name="connsiteY2" fmla="*/ 1866900 h 2362200"/>
              <a:gd name="connsiteX3" fmla="*/ 2943225 w 2943225"/>
              <a:gd name="connsiteY3" fmla="*/ 2362200 h 2362200"/>
              <a:gd name="connsiteX0" fmla="*/ 0 w 3873667"/>
              <a:gd name="connsiteY0" fmla="*/ 166938 h 2352675"/>
              <a:gd name="connsiteX1" fmla="*/ 1997242 w 3873667"/>
              <a:gd name="connsiteY1" fmla="*/ 0 h 2352675"/>
              <a:gd name="connsiteX2" fmla="*/ 3064042 w 3873667"/>
              <a:gd name="connsiteY2" fmla="*/ 1857375 h 2352675"/>
              <a:gd name="connsiteX3" fmla="*/ 3873667 w 3873667"/>
              <a:gd name="connsiteY3" fmla="*/ 2352675 h 2352675"/>
              <a:gd name="connsiteX0" fmla="*/ 0 w 3873667"/>
              <a:gd name="connsiteY0" fmla="*/ 0 h 2185737"/>
              <a:gd name="connsiteX1" fmla="*/ 2350168 w 3873667"/>
              <a:gd name="connsiteY1" fmla="*/ 25568 h 2185737"/>
              <a:gd name="connsiteX2" fmla="*/ 3064042 w 3873667"/>
              <a:gd name="connsiteY2" fmla="*/ 1690437 h 2185737"/>
              <a:gd name="connsiteX3" fmla="*/ 3873667 w 3873667"/>
              <a:gd name="connsiteY3" fmla="*/ 2185737 h 2185737"/>
              <a:gd name="connsiteX0" fmla="*/ 0 w 3873667"/>
              <a:gd name="connsiteY0" fmla="*/ 0 h 2185737"/>
              <a:gd name="connsiteX1" fmla="*/ 2350168 w 3873667"/>
              <a:gd name="connsiteY1" fmla="*/ 25568 h 2185737"/>
              <a:gd name="connsiteX2" fmla="*/ 3176336 w 3873667"/>
              <a:gd name="connsiteY2" fmla="*/ 1690437 h 2185737"/>
              <a:gd name="connsiteX3" fmla="*/ 3873667 w 3873667"/>
              <a:gd name="connsiteY3" fmla="*/ 2185737 h 2185737"/>
              <a:gd name="connsiteX0" fmla="*/ 0 w 3176336"/>
              <a:gd name="connsiteY0" fmla="*/ 0 h 1832810"/>
              <a:gd name="connsiteX1" fmla="*/ 2350168 w 3176336"/>
              <a:gd name="connsiteY1" fmla="*/ 25568 h 1832810"/>
              <a:gd name="connsiteX2" fmla="*/ 3176336 w 3176336"/>
              <a:gd name="connsiteY2" fmla="*/ 1690437 h 1832810"/>
              <a:gd name="connsiteX3" fmla="*/ 1772151 w 3176336"/>
              <a:gd name="connsiteY3" fmla="*/ 1832810 h 1832810"/>
              <a:gd name="connsiteX0" fmla="*/ 0 w 2350168"/>
              <a:gd name="connsiteY0" fmla="*/ 0 h 1832810"/>
              <a:gd name="connsiteX1" fmla="*/ 2350168 w 2350168"/>
              <a:gd name="connsiteY1" fmla="*/ 25568 h 1832810"/>
              <a:gd name="connsiteX2" fmla="*/ 1957136 w 2350168"/>
              <a:gd name="connsiteY2" fmla="*/ 1161048 h 1832810"/>
              <a:gd name="connsiteX3" fmla="*/ 1772151 w 2350168"/>
              <a:gd name="connsiteY3" fmla="*/ 1832810 h 1832810"/>
              <a:gd name="connsiteX0" fmla="*/ 0 w 1957136"/>
              <a:gd name="connsiteY0" fmla="*/ 22558 h 1855368"/>
              <a:gd name="connsiteX1" fmla="*/ 954505 w 1957136"/>
              <a:gd name="connsiteY1" fmla="*/ 0 h 1855368"/>
              <a:gd name="connsiteX2" fmla="*/ 1957136 w 1957136"/>
              <a:gd name="connsiteY2" fmla="*/ 1183606 h 1855368"/>
              <a:gd name="connsiteX3" fmla="*/ 1772151 w 1957136"/>
              <a:gd name="connsiteY3" fmla="*/ 1855368 h 1855368"/>
              <a:gd name="connsiteX0" fmla="*/ 1443790 w 3215941"/>
              <a:gd name="connsiteY0" fmla="*/ 22558 h 1855368"/>
              <a:gd name="connsiteX1" fmla="*/ 2398295 w 3215941"/>
              <a:gd name="connsiteY1" fmla="*/ 0 h 1855368"/>
              <a:gd name="connsiteX2" fmla="*/ 0 w 3215941"/>
              <a:gd name="connsiteY2" fmla="*/ 365459 h 1855368"/>
              <a:gd name="connsiteX3" fmla="*/ 3215941 w 3215941"/>
              <a:gd name="connsiteY3" fmla="*/ 1855368 h 1855368"/>
              <a:gd name="connsiteX0" fmla="*/ 1443790 w 2398295"/>
              <a:gd name="connsiteY0" fmla="*/ 22558 h 748462"/>
              <a:gd name="connsiteX1" fmla="*/ 2398295 w 2398295"/>
              <a:gd name="connsiteY1" fmla="*/ 0 h 748462"/>
              <a:gd name="connsiteX2" fmla="*/ 0 w 2398295"/>
              <a:gd name="connsiteY2" fmla="*/ 365459 h 748462"/>
              <a:gd name="connsiteX3" fmla="*/ 87731 w 2398295"/>
              <a:gd name="connsiteY3" fmla="*/ 748462 h 748462"/>
              <a:gd name="connsiteX0" fmla="*/ 1356059 w 2310564"/>
              <a:gd name="connsiteY0" fmla="*/ 22558 h 748462"/>
              <a:gd name="connsiteX1" fmla="*/ 2310564 w 2310564"/>
              <a:gd name="connsiteY1" fmla="*/ 0 h 748462"/>
              <a:gd name="connsiteX2" fmla="*/ 24564 w 2310564"/>
              <a:gd name="connsiteY2" fmla="*/ 429628 h 748462"/>
              <a:gd name="connsiteX3" fmla="*/ 0 w 2310564"/>
              <a:gd name="connsiteY3" fmla="*/ 748462 h 748462"/>
              <a:gd name="connsiteX0" fmla="*/ 1356059 w 1829300"/>
              <a:gd name="connsiteY0" fmla="*/ 6516 h 732420"/>
              <a:gd name="connsiteX1" fmla="*/ 1829300 w 1829300"/>
              <a:gd name="connsiteY1" fmla="*/ 0 h 732420"/>
              <a:gd name="connsiteX2" fmla="*/ 24564 w 1829300"/>
              <a:gd name="connsiteY2" fmla="*/ 413586 h 732420"/>
              <a:gd name="connsiteX3" fmla="*/ 0 w 1829300"/>
              <a:gd name="connsiteY3" fmla="*/ 732420 h 732420"/>
              <a:gd name="connsiteX0" fmla="*/ 1356059 w 1829300"/>
              <a:gd name="connsiteY0" fmla="*/ 6516 h 732420"/>
              <a:gd name="connsiteX1" fmla="*/ 1829300 w 1829300"/>
              <a:gd name="connsiteY1" fmla="*/ 0 h 732420"/>
              <a:gd name="connsiteX2" fmla="*/ 909828 w 1829300"/>
              <a:gd name="connsiteY2" fmla="*/ 208548 h 732420"/>
              <a:gd name="connsiteX3" fmla="*/ 24564 w 1829300"/>
              <a:gd name="connsiteY3" fmla="*/ 413586 h 732420"/>
              <a:gd name="connsiteX4" fmla="*/ 0 w 1829300"/>
              <a:gd name="connsiteY4" fmla="*/ 732420 h 732420"/>
              <a:gd name="connsiteX0" fmla="*/ 1356059 w 1829300"/>
              <a:gd name="connsiteY0" fmla="*/ 6516 h 732420"/>
              <a:gd name="connsiteX1" fmla="*/ 1829300 w 1829300"/>
              <a:gd name="connsiteY1" fmla="*/ 0 h 732420"/>
              <a:gd name="connsiteX2" fmla="*/ 1102333 w 1829300"/>
              <a:gd name="connsiteY2" fmla="*/ 401053 h 732420"/>
              <a:gd name="connsiteX3" fmla="*/ 24564 w 1829300"/>
              <a:gd name="connsiteY3" fmla="*/ 413586 h 732420"/>
              <a:gd name="connsiteX4" fmla="*/ 0 w 1829300"/>
              <a:gd name="connsiteY4" fmla="*/ 732420 h 732420"/>
              <a:gd name="connsiteX0" fmla="*/ 1356059 w 1684921"/>
              <a:gd name="connsiteY0" fmla="*/ 6516 h 732420"/>
              <a:gd name="connsiteX1" fmla="*/ 1684921 w 1684921"/>
              <a:gd name="connsiteY1" fmla="*/ 0 h 732420"/>
              <a:gd name="connsiteX2" fmla="*/ 1102333 w 1684921"/>
              <a:gd name="connsiteY2" fmla="*/ 401053 h 732420"/>
              <a:gd name="connsiteX3" fmla="*/ 24564 w 1684921"/>
              <a:gd name="connsiteY3" fmla="*/ 413586 h 732420"/>
              <a:gd name="connsiteX4" fmla="*/ 0 w 1684921"/>
              <a:gd name="connsiteY4" fmla="*/ 732420 h 732420"/>
              <a:gd name="connsiteX0" fmla="*/ 1356059 w 1684921"/>
              <a:gd name="connsiteY0" fmla="*/ 6516 h 732420"/>
              <a:gd name="connsiteX1" fmla="*/ 1684921 w 1684921"/>
              <a:gd name="connsiteY1" fmla="*/ 0 h 732420"/>
              <a:gd name="connsiteX2" fmla="*/ 1102333 w 1684921"/>
              <a:gd name="connsiteY2" fmla="*/ 401053 h 732420"/>
              <a:gd name="connsiteX3" fmla="*/ 24564 w 1684921"/>
              <a:gd name="connsiteY3" fmla="*/ 413586 h 732420"/>
              <a:gd name="connsiteX4" fmla="*/ 0 w 1684921"/>
              <a:gd name="connsiteY4" fmla="*/ 732420 h 732420"/>
              <a:gd name="connsiteX0" fmla="*/ 1331495 w 1660357"/>
              <a:gd name="connsiteY0" fmla="*/ 6516 h 1037220"/>
              <a:gd name="connsiteX1" fmla="*/ 1660357 w 1660357"/>
              <a:gd name="connsiteY1" fmla="*/ 0 h 1037220"/>
              <a:gd name="connsiteX2" fmla="*/ 1077769 w 1660357"/>
              <a:gd name="connsiteY2" fmla="*/ 401053 h 1037220"/>
              <a:gd name="connsiteX3" fmla="*/ 0 w 1660357"/>
              <a:gd name="connsiteY3" fmla="*/ 413586 h 1037220"/>
              <a:gd name="connsiteX4" fmla="*/ 1146510 w 1660357"/>
              <a:gd name="connsiteY4" fmla="*/ 1037220 h 1037220"/>
              <a:gd name="connsiteX0" fmla="*/ 253726 w 582588"/>
              <a:gd name="connsiteY0" fmla="*/ 6516 h 1037220"/>
              <a:gd name="connsiteX1" fmla="*/ 582588 w 582588"/>
              <a:gd name="connsiteY1" fmla="*/ 0 h 1037220"/>
              <a:gd name="connsiteX2" fmla="*/ 0 w 582588"/>
              <a:gd name="connsiteY2" fmla="*/ 401053 h 1037220"/>
              <a:gd name="connsiteX3" fmla="*/ 61220 w 582588"/>
              <a:gd name="connsiteY3" fmla="*/ 814639 h 1037220"/>
              <a:gd name="connsiteX4" fmla="*/ 68741 w 582588"/>
              <a:gd name="connsiteY4" fmla="*/ 1037220 h 1037220"/>
              <a:gd name="connsiteX0" fmla="*/ 192506 w 521368"/>
              <a:gd name="connsiteY0" fmla="*/ 6516 h 1037220"/>
              <a:gd name="connsiteX1" fmla="*/ 521368 w 521368"/>
              <a:gd name="connsiteY1" fmla="*/ 0 h 1037220"/>
              <a:gd name="connsiteX2" fmla="*/ 510280 w 521368"/>
              <a:gd name="connsiteY2" fmla="*/ 309613 h 1037220"/>
              <a:gd name="connsiteX3" fmla="*/ 0 w 521368"/>
              <a:gd name="connsiteY3" fmla="*/ 814639 h 1037220"/>
              <a:gd name="connsiteX4" fmla="*/ 7521 w 521368"/>
              <a:gd name="connsiteY4" fmla="*/ 1037220 h 1037220"/>
              <a:gd name="connsiteX0" fmla="*/ 192506 w 521368"/>
              <a:gd name="connsiteY0" fmla="*/ 0 h 1030704"/>
              <a:gd name="connsiteX1" fmla="*/ 521368 w 521368"/>
              <a:gd name="connsiteY1" fmla="*/ 8724 h 1030704"/>
              <a:gd name="connsiteX2" fmla="*/ 510280 w 521368"/>
              <a:gd name="connsiteY2" fmla="*/ 303097 h 1030704"/>
              <a:gd name="connsiteX3" fmla="*/ 0 w 521368"/>
              <a:gd name="connsiteY3" fmla="*/ 808123 h 1030704"/>
              <a:gd name="connsiteX4" fmla="*/ 7521 w 521368"/>
              <a:gd name="connsiteY4" fmla="*/ 1030704 h 1030704"/>
              <a:gd name="connsiteX0" fmla="*/ 192506 w 521368"/>
              <a:gd name="connsiteY0" fmla="*/ 0 h 1030704"/>
              <a:gd name="connsiteX1" fmla="*/ 521368 w 521368"/>
              <a:gd name="connsiteY1" fmla="*/ 8724 h 1030704"/>
              <a:gd name="connsiteX2" fmla="*/ 517900 w 521368"/>
              <a:gd name="connsiteY2" fmla="*/ 303097 h 1030704"/>
              <a:gd name="connsiteX3" fmla="*/ 0 w 521368"/>
              <a:gd name="connsiteY3" fmla="*/ 808123 h 1030704"/>
              <a:gd name="connsiteX4" fmla="*/ 7521 w 521368"/>
              <a:gd name="connsiteY4" fmla="*/ 1030704 h 1030704"/>
              <a:gd name="connsiteX0" fmla="*/ 192506 w 2188746"/>
              <a:gd name="connsiteY0" fmla="*/ 0 h 1754604"/>
              <a:gd name="connsiteX1" fmla="*/ 521368 w 2188746"/>
              <a:gd name="connsiteY1" fmla="*/ 8724 h 1754604"/>
              <a:gd name="connsiteX2" fmla="*/ 517900 w 2188746"/>
              <a:gd name="connsiteY2" fmla="*/ 303097 h 1754604"/>
              <a:gd name="connsiteX3" fmla="*/ 0 w 2188746"/>
              <a:gd name="connsiteY3" fmla="*/ 808123 h 1754604"/>
              <a:gd name="connsiteX4" fmla="*/ 2188746 w 2188746"/>
              <a:gd name="connsiteY4" fmla="*/ 1754604 h 1754604"/>
              <a:gd name="connsiteX0" fmla="*/ 0 w 1996240"/>
              <a:gd name="connsiteY0" fmla="*/ 0 h 1754604"/>
              <a:gd name="connsiteX1" fmla="*/ 328862 w 1996240"/>
              <a:gd name="connsiteY1" fmla="*/ 8724 h 1754604"/>
              <a:gd name="connsiteX2" fmla="*/ 325394 w 1996240"/>
              <a:gd name="connsiteY2" fmla="*/ 303097 h 1754604"/>
              <a:gd name="connsiteX3" fmla="*/ 1979194 w 1996240"/>
              <a:gd name="connsiteY3" fmla="*/ 1360573 h 1754604"/>
              <a:gd name="connsiteX4" fmla="*/ 1996240 w 1996240"/>
              <a:gd name="connsiteY4" fmla="*/ 1754604 h 1754604"/>
              <a:gd name="connsiteX0" fmla="*/ 0 w 1996240"/>
              <a:gd name="connsiteY0" fmla="*/ 19851 h 1774455"/>
              <a:gd name="connsiteX1" fmla="*/ 1405187 w 1996240"/>
              <a:gd name="connsiteY1" fmla="*/ 0 h 1774455"/>
              <a:gd name="connsiteX2" fmla="*/ 325394 w 1996240"/>
              <a:gd name="connsiteY2" fmla="*/ 322948 h 1774455"/>
              <a:gd name="connsiteX3" fmla="*/ 1979194 w 1996240"/>
              <a:gd name="connsiteY3" fmla="*/ 1380424 h 1774455"/>
              <a:gd name="connsiteX4" fmla="*/ 1996240 w 1996240"/>
              <a:gd name="connsiteY4" fmla="*/ 1774455 h 1774455"/>
              <a:gd name="connsiteX0" fmla="*/ 0 w 1996240"/>
              <a:gd name="connsiteY0" fmla="*/ 19851 h 1774455"/>
              <a:gd name="connsiteX1" fmla="*/ 1405187 w 1996240"/>
              <a:gd name="connsiteY1" fmla="*/ 0 h 1774455"/>
              <a:gd name="connsiteX2" fmla="*/ 1687469 w 1996240"/>
              <a:gd name="connsiteY2" fmla="*/ 1351648 h 1774455"/>
              <a:gd name="connsiteX3" fmla="*/ 1979194 w 1996240"/>
              <a:gd name="connsiteY3" fmla="*/ 1380424 h 1774455"/>
              <a:gd name="connsiteX4" fmla="*/ 1996240 w 1996240"/>
              <a:gd name="connsiteY4" fmla="*/ 1774455 h 1774455"/>
              <a:gd name="connsiteX0" fmla="*/ 0 w 1996240"/>
              <a:gd name="connsiteY0" fmla="*/ 0 h 1754604"/>
              <a:gd name="connsiteX1" fmla="*/ 1367087 w 1996240"/>
              <a:gd name="connsiteY1" fmla="*/ 8724 h 1754604"/>
              <a:gd name="connsiteX2" fmla="*/ 1687469 w 1996240"/>
              <a:gd name="connsiteY2" fmla="*/ 1331797 h 1754604"/>
              <a:gd name="connsiteX3" fmla="*/ 1979194 w 1996240"/>
              <a:gd name="connsiteY3" fmla="*/ 1360573 h 1754604"/>
              <a:gd name="connsiteX4" fmla="*/ 1996240 w 1996240"/>
              <a:gd name="connsiteY4" fmla="*/ 1754604 h 1754604"/>
              <a:gd name="connsiteX0" fmla="*/ 0 w 1996240"/>
              <a:gd name="connsiteY0" fmla="*/ 0 h 1754604"/>
              <a:gd name="connsiteX1" fmla="*/ 1367087 w 1996240"/>
              <a:gd name="connsiteY1" fmla="*/ 8724 h 1754604"/>
              <a:gd name="connsiteX2" fmla="*/ 1687469 w 1996240"/>
              <a:gd name="connsiteY2" fmla="*/ 1331797 h 1754604"/>
              <a:gd name="connsiteX3" fmla="*/ 1979194 w 1996240"/>
              <a:gd name="connsiteY3" fmla="*/ 1312948 h 1754604"/>
              <a:gd name="connsiteX4" fmla="*/ 1996240 w 1996240"/>
              <a:gd name="connsiteY4" fmla="*/ 1754604 h 1754604"/>
              <a:gd name="connsiteX0" fmla="*/ 0 w 1996240"/>
              <a:gd name="connsiteY0" fmla="*/ 0 h 1754604"/>
              <a:gd name="connsiteX1" fmla="*/ 1367087 w 1996240"/>
              <a:gd name="connsiteY1" fmla="*/ 8724 h 1754604"/>
              <a:gd name="connsiteX2" fmla="*/ 1687469 w 1996240"/>
              <a:gd name="connsiteY2" fmla="*/ 1331797 h 1754604"/>
              <a:gd name="connsiteX3" fmla="*/ 1964907 w 1996240"/>
              <a:gd name="connsiteY3" fmla="*/ 1322473 h 1754604"/>
              <a:gd name="connsiteX4" fmla="*/ 1996240 w 1996240"/>
              <a:gd name="connsiteY4" fmla="*/ 1754604 h 1754604"/>
              <a:gd name="connsiteX0" fmla="*/ 0 w 1996240"/>
              <a:gd name="connsiteY0" fmla="*/ 0 h 1754604"/>
              <a:gd name="connsiteX1" fmla="*/ 1367087 w 1996240"/>
              <a:gd name="connsiteY1" fmla="*/ 8724 h 1754604"/>
              <a:gd name="connsiteX2" fmla="*/ 1687469 w 1996240"/>
              <a:gd name="connsiteY2" fmla="*/ 1331797 h 1754604"/>
              <a:gd name="connsiteX3" fmla="*/ 1964907 w 1996240"/>
              <a:gd name="connsiteY3" fmla="*/ 1317710 h 1754604"/>
              <a:gd name="connsiteX4" fmla="*/ 1996240 w 1996240"/>
              <a:gd name="connsiteY4" fmla="*/ 1754604 h 1754604"/>
              <a:gd name="connsiteX0" fmla="*/ 0 w 1996240"/>
              <a:gd name="connsiteY0" fmla="*/ 0 h 1754604"/>
              <a:gd name="connsiteX1" fmla="*/ 1367087 w 1996240"/>
              <a:gd name="connsiteY1" fmla="*/ 8724 h 1754604"/>
              <a:gd name="connsiteX2" fmla="*/ 1687469 w 1996240"/>
              <a:gd name="connsiteY2" fmla="*/ 1331797 h 1754604"/>
              <a:gd name="connsiteX3" fmla="*/ 1964907 w 1996240"/>
              <a:gd name="connsiteY3" fmla="*/ 1331998 h 1754604"/>
              <a:gd name="connsiteX4" fmla="*/ 1996240 w 1996240"/>
              <a:gd name="connsiteY4" fmla="*/ 1754604 h 1754604"/>
              <a:gd name="connsiteX0" fmla="*/ 0 w 1964907"/>
              <a:gd name="connsiteY0" fmla="*/ 0 h 1754604"/>
              <a:gd name="connsiteX1" fmla="*/ 1367087 w 1964907"/>
              <a:gd name="connsiteY1" fmla="*/ 8724 h 1754604"/>
              <a:gd name="connsiteX2" fmla="*/ 1687469 w 1964907"/>
              <a:gd name="connsiteY2" fmla="*/ 1331797 h 1754604"/>
              <a:gd name="connsiteX3" fmla="*/ 1964907 w 1964907"/>
              <a:gd name="connsiteY3" fmla="*/ 1331998 h 1754604"/>
              <a:gd name="connsiteX4" fmla="*/ 1962902 w 1964907"/>
              <a:gd name="connsiteY4" fmla="*/ 1754604 h 1754604"/>
              <a:gd name="connsiteX0" fmla="*/ 0 w 1964907"/>
              <a:gd name="connsiteY0" fmla="*/ 0 h 1754604"/>
              <a:gd name="connsiteX1" fmla="*/ 1367087 w 1964907"/>
              <a:gd name="connsiteY1" fmla="*/ 8724 h 1754604"/>
              <a:gd name="connsiteX2" fmla="*/ 1687469 w 1964907"/>
              <a:gd name="connsiteY2" fmla="*/ 1331797 h 1754604"/>
              <a:gd name="connsiteX3" fmla="*/ 1964907 w 1964907"/>
              <a:gd name="connsiteY3" fmla="*/ 1331998 h 1754604"/>
              <a:gd name="connsiteX4" fmla="*/ 1962902 w 1964907"/>
              <a:gd name="connsiteY4" fmla="*/ 1754604 h 1754604"/>
              <a:gd name="connsiteX0" fmla="*/ 0 w 1964907"/>
              <a:gd name="connsiteY0" fmla="*/ 0 h 1754604"/>
              <a:gd name="connsiteX1" fmla="*/ 1367087 w 1964907"/>
              <a:gd name="connsiteY1" fmla="*/ 8724 h 1754604"/>
              <a:gd name="connsiteX2" fmla="*/ 1964907 w 1964907"/>
              <a:gd name="connsiteY2" fmla="*/ 1331998 h 1754604"/>
              <a:gd name="connsiteX3" fmla="*/ 1962902 w 1964907"/>
              <a:gd name="connsiteY3" fmla="*/ 1754604 h 1754604"/>
              <a:gd name="connsiteX0" fmla="*/ 0 w 1979421"/>
              <a:gd name="connsiteY0" fmla="*/ 0 h 1754604"/>
              <a:gd name="connsiteX1" fmla="*/ 1367087 w 1979421"/>
              <a:gd name="connsiteY1" fmla="*/ 8724 h 1754604"/>
              <a:gd name="connsiteX2" fmla="*/ 1979421 w 1979421"/>
              <a:gd name="connsiteY2" fmla="*/ 809483 h 1754604"/>
              <a:gd name="connsiteX3" fmla="*/ 1962902 w 1979421"/>
              <a:gd name="connsiteY3" fmla="*/ 1754604 h 1754604"/>
              <a:gd name="connsiteX0" fmla="*/ 0 w 1964907"/>
              <a:gd name="connsiteY0" fmla="*/ 0 h 1754604"/>
              <a:gd name="connsiteX1" fmla="*/ 1367087 w 1964907"/>
              <a:gd name="connsiteY1" fmla="*/ 8724 h 1754604"/>
              <a:gd name="connsiteX2" fmla="*/ 1964907 w 1964907"/>
              <a:gd name="connsiteY2" fmla="*/ 809483 h 1754604"/>
              <a:gd name="connsiteX3" fmla="*/ 1962902 w 1964907"/>
              <a:gd name="connsiteY3" fmla="*/ 1754604 h 1754604"/>
              <a:gd name="connsiteX0" fmla="*/ 0 w 1964907"/>
              <a:gd name="connsiteY0" fmla="*/ 0 h 1754604"/>
              <a:gd name="connsiteX1" fmla="*/ 1642858 w 1964907"/>
              <a:gd name="connsiteY1" fmla="*/ 8724 h 1754604"/>
              <a:gd name="connsiteX2" fmla="*/ 1964907 w 1964907"/>
              <a:gd name="connsiteY2" fmla="*/ 809483 h 1754604"/>
              <a:gd name="connsiteX3" fmla="*/ 1962902 w 1964907"/>
              <a:gd name="connsiteY3" fmla="*/ 1754604 h 1754604"/>
              <a:gd name="connsiteX0" fmla="*/ 0 w 1964907"/>
              <a:gd name="connsiteY0" fmla="*/ 0 h 1868904"/>
              <a:gd name="connsiteX1" fmla="*/ 1642858 w 1964907"/>
              <a:gd name="connsiteY1" fmla="*/ 8724 h 1868904"/>
              <a:gd name="connsiteX2" fmla="*/ 1964907 w 1964907"/>
              <a:gd name="connsiteY2" fmla="*/ 809483 h 1868904"/>
              <a:gd name="connsiteX3" fmla="*/ 1962902 w 1964907"/>
              <a:gd name="connsiteY3" fmla="*/ 1868904 h 1868904"/>
              <a:gd name="connsiteX0" fmla="*/ 0 w 1964907"/>
              <a:gd name="connsiteY0" fmla="*/ 0 h 1868904"/>
              <a:gd name="connsiteX1" fmla="*/ 1890508 w 1964907"/>
              <a:gd name="connsiteY1" fmla="*/ 8724 h 1868904"/>
              <a:gd name="connsiteX2" fmla="*/ 1964907 w 1964907"/>
              <a:gd name="connsiteY2" fmla="*/ 809483 h 1868904"/>
              <a:gd name="connsiteX3" fmla="*/ 1962902 w 1964907"/>
              <a:gd name="connsiteY3" fmla="*/ 1868904 h 1868904"/>
              <a:gd name="connsiteX0" fmla="*/ 0 w 1964907"/>
              <a:gd name="connsiteY0" fmla="*/ 0 h 1868904"/>
              <a:gd name="connsiteX1" fmla="*/ 1890508 w 1964907"/>
              <a:gd name="connsiteY1" fmla="*/ 3961 h 1868904"/>
              <a:gd name="connsiteX2" fmla="*/ 1964907 w 1964907"/>
              <a:gd name="connsiteY2" fmla="*/ 809483 h 1868904"/>
              <a:gd name="connsiteX3" fmla="*/ 1962902 w 1964907"/>
              <a:gd name="connsiteY3" fmla="*/ 1868904 h 1868904"/>
              <a:gd name="connsiteX0" fmla="*/ 0 w 1964907"/>
              <a:gd name="connsiteY0" fmla="*/ 5564 h 1874468"/>
              <a:gd name="connsiteX1" fmla="*/ 1890508 w 1964907"/>
              <a:gd name="connsiteY1" fmla="*/ 0 h 1874468"/>
              <a:gd name="connsiteX2" fmla="*/ 1964907 w 1964907"/>
              <a:gd name="connsiteY2" fmla="*/ 815047 h 1874468"/>
              <a:gd name="connsiteX3" fmla="*/ 1962902 w 1964907"/>
              <a:gd name="connsiteY3" fmla="*/ 1874468 h 1874468"/>
              <a:gd name="connsiteX0" fmla="*/ 0 w 1964907"/>
              <a:gd name="connsiteY0" fmla="*/ 801 h 1869705"/>
              <a:gd name="connsiteX1" fmla="*/ 1890508 w 1964907"/>
              <a:gd name="connsiteY1" fmla="*/ 0 h 1869705"/>
              <a:gd name="connsiteX2" fmla="*/ 1964907 w 1964907"/>
              <a:gd name="connsiteY2" fmla="*/ 810284 h 1869705"/>
              <a:gd name="connsiteX3" fmla="*/ 1962902 w 1964907"/>
              <a:gd name="connsiteY3" fmla="*/ 1869705 h 1869705"/>
              <a:gd name="connsiteX0" fmla="*/ 0 w 2850732"/>
              <a:gd name="connsiteY0" fmla="*/ 801 h 1869705"/>
              <a:gd name="connsiteX1" fmla="*/ 1890508 w 2850732"/>
              <a:gd name="connsiteY1" fmla="*/ 0 h 1869705"/>
              <a:gd name="connsiteX2" fmla="*/ 2850732 w 2850732"/>
              <a:gd name="connsiteY2" fmla="*/ 943634 h 1869705"/>
              <a:gd name="connsiteX3" fmla="*/ 1962902 w 2850732"/>
              <a:gd name="connsiteY3" fmla="*/ 1869705 h 1869705"/>
              <a:gd name="connsiteX0" fmla="*/ 0 w 2850732"/>
              <a:gd name="connsiteY0" fmla="*/ 801 h 1869705"/>
              <a:gd name="connsiteX1" fmla="*/ 1890508 w 2850732"/>
              <a:gd name="connsiteY1" fmla="*/ 0 h 1869705"/>
              <a:gd name="connsiteX2" fmla="*/ 2850732 w 2850732"/>
              <a:gd name="connsiteY2" fmla="*/ 943634 h 1869705"/>
              <a:gd name="connsiteX3" fmla="*/ 1962902 w 2850732"/>
              <a:gd name="connsiteY3" fmla="*/ 1869705 h 1869705"/>
              <a:gd name="connsiteX0" fmla="*/ 0 w 2850732"/>
              <a:gd name="connsiteY0" fmla="*/ 801 h 1264868"/>
              <a:gd name="connsiteX1" fmla="*/ 1890508 w 2850732"/>
              <a:gd name="connsiteY1" fmla="*/ 0 h 1264868"/>
              <a:gd name="connsiteX2" fmla="*/ 2850732 w 2850732"/>
              <a:gd name="connsiteY2" fmla="*/ 943634 h 1264868"/>
              <a:gd name="connsiteX3" fmla="*/ 2843965 w 2850732"/>
              <a:gd name="connsiteY3" fmla="*/ 1264868 h 1264868"/>
              <a:gd name="connsiteX0" fmla="*/ 0 w 3186865"/>
              <a:gd name="connsiteY0" fmla="*/ 801 h 1783980"/>
              <a:gd name="connsiteX1" fmla="*/ 1890508 w 3186865"/>
              <a:gd name="connsiteY1" fmla="*/ 0 h 1783980"/>
              <a:gd name="connsiteX2" fmla="*/ 2850732 w 3186865"/>
              <a:gd name="connsiteY2" fmla="*/ 943634 h 1783980"/>
              <a:gd name="connsiteX3" fmla="*/ 3186865 w 3186865"/>
              <a:gd name="connsiteY3" fmla="*/ 1783980 h 1783980"/>
              <a:gd name="connsiteX0" fmla="*/ 0 w 3186865"/>
              <a:gd name="connsiteY0" fmla="*/ 801 h 1783980"/>
              <a:gd name="connsiteX1" fmla="*/ 1890508 w 3186865"/>
              <a:gd name="connsiteY1" fmla="*/ 0 h 1783980"/>
              <a:gd name="connsiteX2" fmla="*/ 2850732 w 3186865"/>
              <a:gd name="connsiteY2" fmla="*/ 943634 h 1783980"/>
              <a:gd name="connsiteX3" fmla="*/ 3186865 w 3186865"/>
              <a:gd name="connsiteY3" fmla="*/ 1783980 h 1783980"/>
              <a:gd name="connsiteX0" fmla="*/ 0 w 3186865"/>
              <a:gd name="connsiteY0" fmla="*/ 801 h 1783980"/>
              <a:gd name="connsiteX1" fmla="*/ 1890508 w 3186865"/>
              <a:gd name="connsiteY1" fmla="*/ 0 h 1783980"/>
              <a:gd name="connsiteX2" fmla="*/ 2850732 w 3186865"/>
              <a:gd name="connsiteY2" fmla="*/ 943634 h 1783980"/>
              <a:gd name="connsiteX3" fmla="*/ 3047330 w 3186865"/>
              <a:gd name="connsiteY3" fmla="*/ 1446418 h 1783980"/>
              <a:gd name="connsiteX4" fmla="*/ 3186865 w 3186865"/>
              <a:gd name="connsiteY4" fmla="*/ 1783980 h 1783980"/>
              <a:gd name="connsiteX0" fmla="*/ 0 w 3186865"/>
              <a:gd name="connsiteY0" fmla="*/ 801 h 1783980"/>
              <a:gd name="connsiteX1" fmla="*/ 1890508 w 3186865"/>
              <a:gd name="connsiteY1" fmla="*/ 0 h 1783980"/>
              <a:gd name="connsiteX2" fmla="*/ 2850732 w 3186865"/>
              <a:gd name="connsiteY2" fmla="*/ 943634 h 1783980"/>
              <a:gd name="connsiteX3" fmla="*/ 2852068 w 3186865"/>
              <a:gd name="connsiteY3" fmla="*/ 1432130 h 1783980"/>
              <a:gd name="connsiteX4" fmla="*/ 3186865 w 3186865"/>
              <a:gd name="connsiteY4" fmla="*/ 1783980 h 1783980"/>
              <a:gd name="connsiteX0" fmla="*/ 0 w 3186865"/>
              <a:gd name="connsiteY0" fmla="*/ 801 h 1783980"/>
              <a:gd name="connsiteX1" fmla="*/ 1890508 w 3186865"/>
              <a:gd name="connsiteY1" fmla="*/ 0 h 1783980"/>
              <a:gd name="connsiteX2" fmla="*/ 2850732 w 3186865"/>
              <a:gd name="connsiteY2" fmla="*/ 943634 h 1783980"/>
              <a:gd name="connsiteX3" fmla="*/ 2842543 w 3186865"/>
              <a:gd name="connsiteY3" fmla="*/ 1432130 h 1783980"/>
              <a:gd name="connsiteX4" fmla="*/ 3186865 w 3186865"/>
              <a:gd name="connsiteY4" fmla="*/ 1783980 h 178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6865" h="1783980">
                <a:moveTo>
                  <a:pt x="0" y="801"/>
                </a:moveTo>
                <a:lnTo>
                  <a:pt x="1890508" y="0"/>
                </a:lnTo>
                <a:lnTo>
                  <a:pt x="2850732" y="943634"/>
                </a:lnTo>
                <a:cubicBezTo>
                  <a:pt x="2851177" y="1106466"/>
                  <a:pt x="2842098" y="1269298"/>
                  <a:pt x="2842543" y="1432130"/>
                </a:cubicBezTo>
                <a:lnTo>
                  <a:pt x="3186865" y="1783980"/>
                </a:ln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2021483" y="3775068"/>
            <a:ext cx="4295927" cy="1394588"/>
          </a:xfrm>
          <a:custGeom>
            <a:avLst/>
            <a:gdLst>
              <a:gd name="connsiteX0" fmla="*/ 0 w 3438525"/>
              <a:gd name="connsiteY0" fmla="*/ 0 h 933450"/>
              <a:gd name="connsiteX1" fmla="*/ 2095500 w 3438525"/>
              <a:gd name="connsiteY1" fmla="*/ 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438525"/>
              <a:gd name="connsiteY0" fmla="*/ 0 h 933450"/>
              <a:gd name="connsiteX1" fmla="*/ 1276350 w 3438525"/>
              <a:gd name="connsiteY1" fmla="*/ 1905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438525"/>
              <a:gd name="connsiteY0" fmla="*/ 0 h 1895475"/>
              <a:gd name="connsiteX1" fmla="*/ 1276350 w 3438525"/>
              <a:gd name="connsiteY1" fmla="*/ 19050 h 1895475"/>
              <a:gd name="connsiteX2" fmla="*/ 1866900 w 3438525"/>
              <a:gd name="connsiteY2" fmla="*/ 1895475 h 1895475"/>
              <a:gd name="connsiteX3" fmla="*/ 3438525 w 3438525"/>
              <a:gd name="connsiteY3" fmla="*/ 933450 h 1895475"/>
              <a:gd name="connsiteX0" fmla="*/ 0 w 2419350"/>
              <a:gd name="connsiteY0" fmla="*/ 0 h 1895475"/>
              <a:gd name="connsiteX1" fmla="*/ 1276350 w 2419350"/>
              <a:gd name="connsiteY1" fmla="*/ 19050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0 h 1895475"/>
              <a:gd name="connsiteX1" fmla="*/ 1123950 w 2419350"/>
              <a:gd name="connsiteY1" fmla="*/ 19050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19050 h 1914525"/>
              <a:gd name="connsiteX1" fmla="*/ 1076325 w 2419350"/>
              <a:gd name="connsiteY1" fmla="*/ 0 h 1914525"/>
              <a:gd name="connsiteX2" fmla="*/ 1866900 w 2419350"/>
              <a:gd name="connsiteY2" fmla="*/ 1914525 h 1914525"/>
              <a:gd name="connsiteX3" fmla="*/ 2419350 w 2419350"/>
              <a:gd name="connsiteY3" fmla="*/ 1905000 h 1914525"/>
              <a:gd name="connsiteX0" fmla="*/ 0 w 2419350"/>
              <a:gd name="connsiteY0" fmla="*/ 0 h 1895475"/>
              <a:gd name="connsiteX1" fmla="*/ 1076325 w 2419350"/>
              <a:gd name="connsiteY1" fmla="*/ 9525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419350"/>
              <a:gd name="connsiteY0" fmla="*/ 0 h 1895475"/>
              <a:gd name="connsiteX1" fmla="*/ 1066800 w 2419350"/>
              <a:gd name="connsiteY1" fmla="*/ 9525 h 1895475"/>
              <a:gd name="connsiteX2" fmla="*/ 1866900 w 2419350"/>
              <a:gd name="connsiteY2" fmla="*/ 1895475 h 1895475"/>
              <a:gd name="connsiteX3" fmla="*/ 2419350 w 2419350"/>
              <a:gd name="connsiteY3" fmla="*/ 1885950 h 1895475"/>
              <a:gd name="connsiteX0" fmla="*/ 0 w 2943225"/>
              <a:gd name="connsiteY0" fmla="*/ 0 h 2362200"/>
              <a:gd name="connsiteX1" fmla="*/ 1066800 w 2943225"/>
              <a:gd name="connsiteY1" fmla="*/ 9525 h 2362200"/>
              <a:gd name="connsiteX2" fmla="*/ 1866900 w 2943225"/>
              <a:gd name="connsiteY2" fmla="*/ 1895475 h 2362200"/>
              <a:gd name="connsiteX3" fmla="*/ 2943225 w 2943225"/>
              <a:gd name="connsiteY3" fmla="*/ 2362200 h 2362200"/>
              <a:gd name="connsiteX0" fmla="*/ 0 w 2943225"/>
              <a:gd name="connsiteY0" fmla="*/ 0 h 2362200"/>
              <a:gd name="connsiteX1" fmla="*/ 1066800 w 2943225"/>
              <a:gd name="connsiteY1" fmla="*/ 9525 h 2362200"/>
              <a:gd name="connsiteX2" fmla="*/ 2133600 w 2943225"/>
              <a:gd name="connsiteY2" fmla="*/ 1866900 h 2362200"/>
              <a:gd name="connsiteX3" fmla="*/ 2943225 w 2943225"/>
              <a:gd name="connsiteY3" fmla="*/ 2362200 h 2362200"/>
              <a:gd name="connsiteX0" fmla="*/ 0 w 3873667"/>
              <a:gd name="connsiteY0" fmla="*/ 166938 h 2352675"/>
              <a:gd name="connsiteX1" fmla="*/ 1997242 w 3873667"/>
              <a:gd name="connsiteY1" fmla="*/ 0 h 2352675"/>
              <a:gd name="connsiteX2" fmla="*/ 3064042 w 3873667"/>
              <a:gd name="connsiteY2" fmla="*/ 1857375 h 2352675"/>
              <a:gd name="connsiteX3" fmla="*/ 3873667 w 3873667"/>
              <a:gd name="connsiteY3" fmla="*/ 2352675 h 2352675"/>
              <a:gd name="connsiteX0" fmla="*/ 0 w 3873667"/>
              <a:gd name="connsiteY0" fmla="*/ 0 h 2185737"/>
              <a:gd name="connsiteX1" fmla="*/ 2350168 w 3873667"/>
              <a:gd name="connsiteY1" fmla="*/ 25568 h 2185737"/>
              <a:gd name="connsiteX2" fmla="*/ 3064042 w 3873667"/>
              <a:gd name="connsiteY2" fmla="*/ 1690437 h 2185737"/>
              <a:gd name="connsiteX3" fmla="*/ 3873667 w 3873667"/>
              <a:gd name="connsiteY3" fmla="*/ 2185737 h 2185737"/>
              <a:gd name="connsiteX0" fmla="*/ 0 w 3873667"/>
              <a:gd name="connsiteY0" fmla="*/ 0 h 2185737"/>
              <a:gd name="connsiteX1" fmla="*/ 2350168 w 3873667"/>
              <a:gd name="connsiteY1" fmla="*/ 25568 h 2185737"/>
              <a:gd name="connsiteX2" fmla="*/ 3176336 w 3873667"/>
              <a:gd name="connsiteY2" fmla="*/ 1690437 h 2185737"/>
              <a:gd name="connsiteX3" fmla="*/ 3873667 w 3873667"/>
              <a:gd name="connsiteY3" fmla="*/ 2185737 h 2185737"/>
              <a:gd name="connsiteX0" fmla="*/ 0 w 3176336"/>
              <a:gd name="connsiteY0" fmla="*/ 0 h 1832810"/>
              <a:gd name="connsiteX1" fmla="*/ 2350168 w 3176336"/>
              <a:gd name="connsiteY1" fmla="*/ 25568 h 1832810"/>
              <a:gd name="connsiteX2" fmla="*/ 3176336 w 3176336"/>
              <a:gd name="connsiteY2" fmla="*/ 1690437 h 1832810"/>
              <a:gd name="connsiteX3" fmla="*/ 1772151 w 3176336"/>
              <a:gd name="connsiteY3" fmla="*/ 1832810 h 1832810"/>
              <a:gd name="connsiteX0" fmla="*/ 0 w 2350168"/>
              <a:gd name="connsiteY0" fmla="*/ 0 h 1832810"/>
              <a:gd name="connsiteX1" fmla="*/ 2350168 w 2350168"/>
              <a:gd name="connsiteY1" fmla="*/ 25568 h 1832810"/>
              <a:gd name="connsiteX2" fmla="*/ 1957136 w 2350168"/>
              <a:gd name="connsiteY2" fmla="*/ 1161048 h 1832810"/>
              <a:gd name="connsiteX3" fmla="*/ 1772151 w 2350168"/>
              <a:gd name="connsiteY3" fmla="*/ 1832810 h 1832810"/>
              <a:gd name="connsiteX0" fmla="*/ 0 w 1957136"/>
              <a:gd name="connsiteY0" fmla="*/ 22558 h 1855368"/>
              <a:gd name="connsiteX1" fmla="*/ 954505 w 1957136"/>
              <a:gd name="connsiteY1" fmla="*/ 0 h 1855368"/>
              <a:gd name="connsiteX2" fmla="*/ 1957136 w 1957136"/>
              <a:gd name="connsiteY2" fmla="*/ 1183606 h 1855368"/>
              <a:gd name="connsiteX3" fmla="*/ 1772151 w 1957136"/>
              <a:gd name="connsiteY3" fmla="*/ 1855368 h 1855368"/>
              <a:gd name="connsiteX0" fmla="*/ 1443790 w 3215941"/>
              <a:gd name="connsiteY0" fmla="*/ 22558 h 1855368"/>
              <a:gd name="connsiteX1" fmla="*/ 2398295 w 3215941"/>
              <a:gd name="connsiteY1" fmla="*/ 0 h 1855368"/>
              <a:gd name="connsiteX2" fmla="*/ 0 w 3215941"/>
              <a:gd name="connsiteY2" fmla="*/ 365459 h 1855368"/>
              <a:gd name="connsiteX3" fmla="*/ 3215941 w 3215941"/>
              <a:gd name="connsiteY3" fmla="*/ 1855368 h 1855368"/>
              <a:gd name="connsiteX0" fmla="*/ 1443790 w 2398295"/>
              <a:gd name="connsiteY0" fmla="*/ 22558 h 748462"/>
              <a:gd name="connsiteX1" fmla="*/ 2398295 w 2398295"/>
              <a:gd name="connsiteY1" fmla="*/ 0 h 748462"/>
              <a:gd name="connsiteX2" fmla="*/ 0 w 2398295"/>
              <a:gd name="connsiteY2" fmla="*/ 365459 h 748462"/>
              <a:gd name="connsiteX3" fmla="*/ 87731 w 2398295"/>
              <a:gd name="connsiteY3" fmla="*/ 748462 h 748462"/>
              <a:gd name="connsiteX0" fmla="*/ 1356059 w 2310564"/>
              <a:gd name="connsiteY0" fmla="*/ 22558 h 748462"/>
              <a:gd name="connsiteX1" fmla="*/ 2310564 w 2310564"/>
              <a:gd name="connsiteY1" fmla="*/ 0 h 748462"/>
              <a:gd name="connsiteX2" fmla="*/ 24564 w 2310564"/>
              <a:gd name="connsiteY2" fmla="*/ 429628 h 748462"/>
              <a:gd name="connsiteX3" fmla="*/ 0 w 2310564"/>
              <a:gd name="connsiteY3" fmla="*/ 748462 h 748462"/>
              <a:gd name="connsiteX0" fmla="*/ 1356059 w 1829300"/>
              <a:gd name="connsiteY0" fmla="*/ 6516 h 732420"/>
              <a:gd name="connsiteX1" fmla="*/ 1829300 w 1829300"/>
              <a:gd name="connsiteY1" fmla="*/ 0 h 732420"/>
              <a:gd name="connsiteX2" fmla="*/ 24564 w 1829300"/>
              <a:gd name="connsiteY2" fmla="*/ 413586 h 732420"/>
              <a:gd name="connsiteX3" fmla="*/ 0 w 1829300"/>
              <a:gd name="connsiteY3" fmla="*/ 732420 h 732420"/>
              <a:gd name="connsiteX0" fmla="*/ 1356059 w 1829300"/>
              <a:gd name="connsiteY0" fmla="*/ 6516 h 732420"/>
              <a:gd name="connsiteX1" fmla="*/ 1829300 w 1829300"/>
              <a:gd name="connsiteY1" fmla="*/ 0 h 732420"/>
              <a:gd name="connsiteX2" fmla="*/ 909828 w 1829300"/>
              <a:gd name="connsiteY2" fmla="*/ 208548 h 732420"/>
              <a:gd name="connsiteX3" fmla="*/ 24564 w 1829300"/>
              <a:gd name="connsiteY3" fmla="*/ 413586 h 732420"/>
              <a:gd name="connsiteX4" fmla="*/ 0 w 1829300"/>
              <a:gd name="connsiteY4" fmla="*/ 732420 h 732420"/>
              <a:gd name="connsiteX0" fmla="*/ 1356059 w 1829300"/>
              <a:gd name="connsiteY0" fmla="*/ 6516 h 732420"/>
              <a:gd name="connsiteX1" fmla="*/ 1829300 w 1829300"/>
              <a:gd name="connsiteY1" fmla="*/ 0 h 732420"/>
              <a:gd name="connsiteX2" fmla="*/ 1102333 w 1829300"/>
              <a:gd name="connsiteY2" fmla="*/ 401053 h 732420"/>
              <a:gd name="connsiteX3" fmla="*/ 24564 w 1829300"/>
              <a:gd name="connsiteY3" fmla="*/ 413586 h 732420"/>
              <a:gd name="connsiteX4" fmla="*/ 0 w 1829300"/>
              <a:gd name="connsiteY4" fmla="*/ 732420 h 732420"/>
              <a:gd name="connsiteX0" fmla="*/ 1356059 w 1684921"/>
              <a:gd name="connsiteY0" fmla="*/ 6516 h 732420"/>
              <a:gd name="connsiteX1" fmla="*/ 1684921 w 1684921"/>
              <a:gd name="connsiteY1" fmla="*/ 0 h 732420"/>
              <a:gd name="connsiteX2" fmla="*/ 1102333 w 1684921"/>
              <a:gd name="connsiteY2" fmla="*/ 401053 h 732420"/>
              <a:gd name="connsiteX3" fmla="*/ 24564 w 1684921"/>
              <a:gd name="connsiteY3" fmla="*/ 413586 h 732420"/>
              <a:gd name="connsiteX4" fmla="*/ 0 w 1684921"/>
              <a:gd name="connsiteY4" fmla="*/ 732420 h 732420"/>
              <a:gd name="connsiteX0" fmla="*/ 1356059 w 1684921"/>
              <a:gd name="connsiteY0" fmla="*/ 6516 h 732420"/>
              <a:gd name="connsiteX1" fmla="*/ 1684921 w 1684921"/>
              <a:gd name="connsiteY1" fmla="*/ 0 h 732420"/>
              <a:gd name="connsiteX2" fmla="*/ 1102333 w 1684921"/>
              <a:gd name="connsiteY2" fmla="*/ 401053 h 732420"/>
              <a:gd name="connsiteX3" fmla="*/ 24564 w 1684921"/>
              <a:gd name="connsiteY3" fmla="*/ 413586 h 732420"/>
              <a:gd name="connsiteX4" fmla="*/ 0 w 1684921"/>
              <a:gd name="connsiteY4" fmla="*/ 732420 h 732420"/>
              <a:gd name="connsiteX0" fmla="*/ 1331495 w 1660357"/>
              <a:gd name="connsiteY0" fmla="*/ 6516 h 1037220"/>
              <a:gd name="connsiteX1" fmla="*/ 1660357 w 1660357"/>
              <a:gd name="connsiteY1" fmla="*/ 0 h 1037220"/>
              <a:gd name="connsiteX2" fmla="*/ 1077769 w 1660357"/>
              <a:gd name="connsiteY2" fmla="*/ 401053 h 1037220"/>
              <a:gd name="connsiteX3" fmla="*/ 0 w 1660357"/>
              <a:gd name="connsiteY3" fmla="*/ 413586 h 1037220"/>
              <a:gd name="connsiteX4" fmla="*/ 1146510 w 1660357"/>
              <a:gd name="connsiteY4" fmla="*/ 1037220 h 1037220"/>
              <a:gd name="connsiteX0" fmla="*/ 253726 w 582588"/>
              <a:gd name="connsiteY0" fmla="*/ 6516 h 1037220"/>
              <a:gd name="connsiteX1" fmla="*/ 582588 w 582588"/>
              <a:gd name="connsiteY1" fmla="*/ 0 h 1037220"/>
              <a:gd name="connsiteX2" fmla="*/ 0 w 582588"/>
              <a:gd name="connsiteY2" fmla="*/ 401053 h 1037220"/>
              <a:gd name="connsiteX3" fmla="*/ 61220 w 582588"/>
              <a:gd name="connsiteY3" fmla="*/ 814639 h 1037220"/>
              <a:gd name="connsiteX4" fmla="*/ 68741 w 582588"/>
              <a:gd name="connsiteY4" fmla="*/ 1037220 h 1037220"/>
              <a:gd name="connsiteX0" fmla="*/ 192506 w 521368"/>
              <a:gd name="connsiteY0" fmla="*/ 6516 h 1037220"/>
              <a:gd name="connsiteX1" fmla="*/ 521368 w 521368"/>
              <a:gd name="connsiteY1" fmla="*/ 0 h 1037220"/>
              <a:gd name="connsiteX2" fmla="*/ 510280 w 521368"/>
              <a:gd name="connsiteY2" fmla="*/ 309613 h 1037220"/>
              <a:gd name="connsiteX3" fmla="*/ 0 w 521368"/>
              <a:gd name="connsiteY3" fmla="*/ 814639 h 1037220"/>
              <a:gd name="connsiteX4" fmla="*/ 7521 w 521368"/>
              <a:gd name="connsiteY4" fmla="*/ 1037220 h 1037220"/>
              <a:gd name="connsiteX0" fmla="*/ 192506 w 521368"/>
              <a:gd name="connsiteY0" fmla="*/ 0 h 1030704"/>
              <a:gd name="connsiteX1" fmla="*/ 521368 w 521368"/>
              <a:gd name="connsiteY1" fmla="*/ 8724 h 1030704"/>
              <a:gd name="connsiteX2" fmla="*/ 510280 w 521368"/>
              <a:gd name="connsiteY2" fmla="*/ 303097 h 1030704"/>
              <a:gd name="connsiteX3" fmla="*/ 0 w 521368"/>
              <a:gd name="connsiteY3" fmla="*/ 808123 h 1030704"/>
              <a:gd name="connsiteX4" fmla="*/ 7521 w 521368"/>
              <a:gd name="connsiteY4" fmla="*/ 1030704 h 1030704"/>
              <a:gd name="connsiteX0" fmla="*/ 192506 w 521368"/>
              <a:gd name="connsiteY0" fmla="*/ 0 h 1030704"/>
              <a:gd name="connsiteX1" fmla="*/ 521368 w 521368"/>
              <a:gd name="connsiteY1" fmla="*/ 8724 h 1030704"/>
              <a:gd name="connsiteX2" fmla="*/ 517900 w 521368"/>
              <a:gd name="connsiteY2" fmla="*/ 303097 h 1030704"/>
              <a:gd name="connsiteX3" fmla="*/ 0 w 521368"/>
              <a:gd name="connsiteY3" fmla="*/ 808123 h 1030704"/>
              <a:gd name="connsiteX4" fmla="*/ 7521 w 521368"/>
              <a:gd name="connsiteY4" fmla="*/ 1030704 h 1030704"/>
              <a:gd name="connsiteX0" fmla="*/ 0 w 2752748"/>
              <a:gd name="connsiteY0" fmla="*/ 0 h 1350018"/>
              <a:gd name="connsiteX1" fmla="*/ 2752748 w 2752748"/>
              <a:gd name="connsiteY1" fmla="*/ 328038 h 1350018"/>
              <a:gd name="connsiteX2" fmla="*/ 2749280 w 2752748"/>
              <a:gd name="connsiteY2" fmla="*/ 622411 h 1350018"/>
              <a:gd name="connsiteX3" fmla="*/ 2231380 w 2752748"/>
              <a:gd name="connsiteY3" fmla="*/ 1127437 h 1350018"/>
              <a:gd name="connsiteX4" fmla="*/ 2238901 w 2752748"/>
              <a:gd name="connsiteY4" fmla="*/ 1350018 h 1350018"/>
              <a:gd name="connsiteX0" fmla="*/ 0 w 3246234"/>
              <a:gd name="connsiteY0" fmla="*/ 0 h 1350018"/>
              <a:gd name="connsiteX1" fmla="*/ 3246234 w 3246234"/>
              <a:gd name="connsiteY1" fmla="*/ 52266 h 1350018"/>
              <a:gd name="connsiteX2" fmla="*/ 2749280 w 3246234"/>
              <a:gd name="connsiteY2" fmla="*/ 622411 h 1350018"/>
              <a:gd name="connsiteX3" fmla="*/ 2231380 w 3246234"/>
              <a:gd name="connsiteY3" fmla="*/ 1127437 h 1350018"/>
              <a:gd name="connsiteX4" fmla="*/ 2238901 w 3246234"/>
              <a:gd name="connsiteY4" fmla="*/ 1350018 h 1350018"/>
              <a:gd name="connsiteX0" fmla="*/ 0 w 3246234"/>
              <a:gd name="connsiteY0" fmla="*/ 0 h 1350018"/>
              <a:gd name="connsiteX1" fmla="*/ 3246234 w 3246234"/>
              <a:gd name="connsiteY1" fmla="*/ 37752 h 1350018"/>
              <a:gd name="connsiteX2" fmla="*/ 2749280 w 3246234"/>
              <a:gd name="connsiteY2" fmla="*/ 622411 h 1350018"/>
              <a:gd name="connsiteX3" fmla="*/ 2231380 w 3246234"/>
              <a:gd name="connsiteY3" fmla="*/ 1127437 h 1350018"/>
              <a:gd name="connsiteX4" fmla="*/ 2238901 w 3246234"/>
              <a:gd name="connsiteY4" fmla="*/ 1350018 h 1350018"/>
              <a:gd name="connsiteX0" fmla="*/ 0 w 3260748"/>
              <a:gd name="connsiteY0" fmla="*/ 0 h 1350018"/>
              <a:gd name="connsiteX1" fmla="*/ 3260748 w 3260748"/>
              <a:gd name="connsiteY1" fmla="*/ 23238 h 1350018"/>
              <a:gd name="connsiteX2" fmla="*/ 2749280 w 3260748"/>
              <a:gd name="connsiteY2" fmla="*/ 622411 h 1350018"/>
              <a:gd name="connsiteX3" fmla="*/ 2231380 w 3260748"/>
              <a:gd name="connsiteY3" fmla="*/ 1127437 h 1350018"/>
              <a:gd name="connsiteX4" fmla="*/ 2238901 w 3260748"/>
              <a:gd name="connsiteY4" fmla="*/ 1350018 h 1350018"/>
              <a:gd name="connsiteX0" fmla="*/ 0 w 3275262"/>
              <a:gd name="connsiteY0" fmla="*/ 5791 h 1355809"/>
              <a:gd name="connsiteX1" fmla="*/ 3275262 w 3275262"/>
              <a:gd name="connsiteY1" fmla="*/ 0 h 1355809"/>
              <a:gd name="connsiteX2" fmla="*/ 2749280 w 3275262"/>
              <a:gd name="connsiteY2" fmla="*/ 628202 h 1355809"/>
              <a:gd name="connsiteX3" fmla="*/ 2231380 w 3275262"/>
              <a:gd name="connsiteY3" fmla="*/ 1133228 h 1355809"/>
              <a:gd name="connsiteX4" fmla="*/ 2238901 w 3275262"/>
              <a:gd name="connsiteY4" fmla="*/ 1355809 h 1355809"/>
              <a:gd name="connsiteX0" fmla="*/ 0 w 3275262"/>
              <a:gd name="connsiteY0" fmla="*/ 0 h 1350018"/>
              <a:gd name="connsiteX1" fmla="*/ 3275262 w 3275262"/>
              <a:gd name="connsiteY1" fmla="*/ 23238 h 1350018"/>
              <a:gd name="connsiteX2" fmla="*/ 2749280 w 3275262"/>
              <a:gd name="connsiteY2" fmla="*/ 622411 h 1350018"/>
              <a:gd name="connsiteX3" fmla="*/ 2231380 w 3275262"/>
              <a:gd name="connsiteY3" fmla="*/ 1127437 h 1350018"/>
              <a:gd name="connsiteX4" fmla="*/ 2238901 w 3275262"/>
              <a:gd name="connsiteY4" fmla="*/ 1350018 h 1350018"/>
              <a:gd name="connsiteX0" fmla="*/ 0 w 3275262"/>
              <a:gd name="connsiteY0" fmla="*/ 0 h 1350018"/>
              <a:gd name="connsiteX1" fmla="*/ 3275262 w 3275262"/>
              <a:gd name="connsiteY1" fmla="*/ 8724 h 1350018"/>
              <a:gd name="connsiteX2" fmla="*/ 2749280 w 3275262"/>
              <a:gd name="connsiteY2" fmla="*/ 622411 h 1350018"/>
              <a:gd name="connsiteX3" fmla="*/ 2231380 w 3275262"/>
              <a:gd name="connsiteY3" fmla="*/ 1127437 h 1350018"/>
              <a:gd name="connsiteX4" fmla="*/ 2238901 w 3275262"/>
              <a:gd name="connsiteY4" fmla="*/ 1350018 h 1350018"/>
              <a:gd name="connsiteX0" fmla="*/ 0 w 3286309"/>
              <a:gd name="connsiteY0" fmla="*/ 0 h 1350018"/>
              <a:gd name="connsiteX1" fmla="*/ 3275262 w 3286309"/>
              <a:gd name="connsiteY1" fmla="*/ 8724 h 1350018"/>
              <a:gd name="connsiteX2" fmla="*/ 3286309 w 3286309"/>
              <a:gd name="connsiteY2" fmla="*/ 680469 h 1350018"/>
              <a:gd name="connsiteX3" fmla="*/ 2231380 w 3286309"/>
              <a:gd name="connsiteY3" fmla="*/ 1127437 h 1350018"/>
              <a:gd name="connsiteX4" fmla="*/ 2238901 w 3286309"/>
              <a:gd name="connsiteY4" fmla="*/ 1350018 h 1350018"/>
              <a:gd name="connsiteX0" fmla="*/ 0 w 3275262"/>
              <a:gd name="connsiteY0" fmla="*/ 0 h 1350018"/>
              <a:gd name="connsiteX1" fmla="*/ 3275262 w 3275262"/>
              <a:gd name="connsiteY1" fmla="*/ 8724 h 1350018"/>
              <a:gd name="connsiteX2" fmla="*/ 3271795 w 3275262"/>
              <a:gd name="connsiteY2" fmla="*/ 665955 h 1350018"/>
              <a:gd name="connsiteX3" fmla="*/ 2231380 w 3275262"/>
              <a:gd name="connsiteY3" fmla="*/ 1127437 h 1350018"/>
              <a:gd name="connsiteX4" fmla="*/ 2238901 w 3275262"/>
              <a:gd name="connsiteY4" fmla="*/ 1350018 h 1350018"/>
              <a:gd name="connsiteX0" fmla="*/ 0 w 3319952"/>
              <a:gd name="connsiteY0" fmla="*/ 0 h 1350018"/>
              <a:gd name="connsiteX1" fmla="*/ 3275262 w 3319952"/>
              <a:gd name="connsiteY1" fmla="*/ 8724 h 1350018"/>
              <a:gd name="connsiteX2" fmla="*/ 3271795 w 3319952"/>
              <a:gd name="connsiteY2" fmla="*/ 665955 h 1350018"/>
              <a:gd name="connsiteX3" fmla="*/ 3319952 w 3319952"/>
              <a:gd name="connsiteY3" fmla="*/ 1098408 h 1350018"/>
              <a:gd name="connsiteX4" fmla="*/ 2238901 w 3319952"/>
              <a:gd name="connsiteY4" fmla="*/ 1350018 h 1350018"/>
              <a:gd name="connsiteX0" fmla="*/ 0 w 3319952"/>
              <a:gd name="connsiteY0" fmla="*/ 0 h 1350018"/>
              <a:gd name="connsiteX1" fmla="*/ 3275262 w 3319952"/>
              <a:gd name="connsiteY1" fmla="*/ 8724 h 1350018"/>
              <a:gd name="connsiteX2" fmla="*/ 3271795 w 3319952"/>
              <a:gd name="connsiteY2" fmla="*/ 665955 h 1350018"/>
              <a:gd name="connsiteX3" fmla="*/ 3319952 w 3319952"/>
              <a:gd name="connsiteY3" fmla="*/ 1098408 h 1350018"/>
              <a:gd name="connsiteX4" fmla="*/ 2238901 w 3319952"/>
              <a:gd name="connsiteY4" fmla="*/ 1350018 h 1350018"/>
              <a:gd name="connsiteX0" fmla="*/ 0 w 3275262"/>
              <a:gd name="connsiteY0" fmla="*/ 0 h 1350018"/>
              <a:gd name="connsiteX1" fmla="*/ 3275262 w 3275262"/>
              <a:gd name="connsiteY1" fmla="*/ 8724 h 1350018"/>
              <a:gd name="connsiteX2" fmla="*/ 3271795 w 3275262"/>
              <a:gd name="connsiteY2" fmla="*/ 665955 h 1350018"/>
              <a:gd name="connsiteX3" fmla="*/ 2238901 w 3275262"/>
              <a:gd name="connsiteY3" fmla="*/ 1350018 h 1350018"/>
              <a:gd name="connsiteX0" fmla="*/ 0 w 3298444"/>
              <a:gd name="connsiteY0" fmla="*/ 0 h 1393561"/>
              <a:gd name="connsiteX1" fmla="*/ 3275262 w 3298444"/>
              <a:gd name="connsiteY1" fmla="*/ 8724 h 1393561"/>
              <a:gd name="connsiteX2" fmla="*/ 3271795 w 3298444"/>
              <a:gd name="connsiteY2" fmla="*/ 665955 h 1393561"/>
              <a:gd name="connsiteX3" fmla="*/ 3298444 w 3298444"/>
              <a:gd name="connsiteY3" fmla="*/ 1393561 h 1393561"/>
              <a:gd name="connsiteX0" fmla="*/ 0 w 3315361"/>
              <a:gd name="connsiteY0" fmla="*/ 0 h 1393561"/>
              <a:gd name="connsiteX1" fmla="*/ 3275262 w 3315361"/>
              <a:gd name="connsiteY1" fmla="*/ 8724 h 1393561"/>
              <a:gd name="connsiteX2" fmla="*/ 3315338 w 3315361"/>
              <a:gd name="connsiteY2" fmla="*/ 665955 h 1393561"/>
              <a:gd name="connsiteX3" fmla="*/ 3298444 w 3315361"/>
              <a:gd name="connsiteY3" fmla="*/ 1393561 h 1393561"/>
              <a:gd name="connsiteX0" fmla="*/ 0 w 3300857"/>
              <a:gd name="connsiteY0" fmla="*/ 0 h 1393561"/>
              <a:gd name="connsiteX1" fmla="*/ 3275262 w 3300857"/>
              <a:gd name="connsiteY1" fmla="*/ 8724 h 1393561"/>
              <a:gd name="connsiteX2" fmla="*/ 3300823 w 3300857"/>
              <a:gd name="connsiteY2" fmla="*/ 665955 h 1393561"/>
              <a:gd name="connsiteX3" fmla="*/ 3298444 w 3300857"/>
              <a:gd name="connsiteY3" fmla="*/ 1393561 h 1393561"/>
              <a:gd name="connsiteX0" fmla="*/ 0 w 3300823"/>
              <a:gd name="connsiteY0" fmla="*/ 0 h 1393561"/>
              <a:gd name="connsiteX1" fmla="*/ 2099604 w 3300823"/>
              <a:gd name="connsiteY1" fmla="*/ 8724 h 1393561"/>
              <a:gd name="connsiteX2" fmla="*/ 3300823 w 3300823"/>
              <a:gd name="connsiteY2" fmla="*/ 665955 h 1393561"/>
              <a:gd name="connsiteX3" fmla="*/ 3298444 w 3300823"/>
              <a:gd name="connsiteY3" fmla="*/ 1393561 h 1393561"/>
              <a:gd name="connsiteX0" fmla="*/ 0 w 3300823"/>
              <a:gd name="connsiteY0" fmla="*/ 0 h 1393561"/>
              <a:gd name="connsiteX1" fmla="*/ 2099604 w 3300823"/>
              <a:gd name="connsiteY1" fmla="*/ 8724 h 1393561"/>
              <a:gd name="connsiteX2" fmla="*/ 3300823 w 3300823"/>
              <a:gd name="connsiteY2" fmla="*/ 665955 h 1393561"/>
              <a:gd name="connsiteX3" fmla="*/ 3298444 w 3300823"/>
              <a:gd name="connsiteY3" fmla="*/ 1393561 h 1393561"/>
              <a:gd name="connsiteX0" fmla="*/ 0 w 3300823"/>
              <a:gd name="connsiteY0" fmla="*/ 20305 h 1413866"/>
              <a:gd name="connsiteX1" fmla="*/ 2099604 w 3300823"/>
              <a:gd name="connsiteY1" fmla="*/ 0 h 1413866"/>
              <a:gd name="connsiteX2" fmla="*/ 3300823 w 3300823"/>
              <a:gd name="connsiteY2" fmla="*/ 686260 h 1413866"/>
              <a:gd name="connsiteX3" fmla="*/ 3298444 w 3300823"/>
              <a:gd name="connsiteY3" fmla="*/ 1413866 h 1413866"/>
              <a:gd name="connsiteX0" fmla="*/ 0 w 3300823"/>
              <a:gd name="connsiteY0" fmla="*/ 5790 h 1399351"/>
              <a:gd name="connsiteX1" fmla="*/ 2099604 w 3300823"/>
              <a:gd name="connsiteY1" fmla="*/ 0 h 1399351"/>
              <a:gd name="connsiteX2" fmla="*/ 3300823 w 3300823"/>
              <a:gd name="connsiteY2" fmla="*/ 671745 h 1399351"/>
              <a:gd name="connsiteX3" fmla="*/ 3298444 w 3300823"/>
              <a:gd name="connsiteY3" fmla="*/ 1399351 h 1399351"/>
              <a:gd name="connsiteX0" fmla="*/ 0 w 3300823"/>
              <a:gd name="connsiteY0" fmla="*/ 0 h 1393561"/>
              <a:gd name="connsiteX1" fmla="*/ 2099604 w 3300823"/>
              <a:gd name="connsiteY1" fmla="*/ 8724 h 1393561"/>
              <a:gd name="connsiteX2" fmla="*/ 3300823 w 3300823"/>
              <a:gd name="connsiteY2" fmla="*/ 665955 h 1393561"/>
              <a:gd name="connsiteX3" fmla="*/ 3298444 w 3300823"/>
              <a:gd name="connsiteY3" fmla="*/ 1393561 h 1393561"/>
              <a:gd name="connsiteX0" fmla="*/ 0 w 3300823"/>
              <a:gd name="connsiteY0" fmla="*/ 5790 h 1399351"/>
              <a:gd name="connsiteX1" fmla="*/ 2114118 w 3300823"/>
              <a:gd name="connsiteY1" fmla="*/ 0 h 1399351"/>
              <a:gd name="connsiteX2" fmla="*/ 3300823 w 3300823"/>
              <a:gd name="connsiteY2" fmla="*/ 671745 h 1399351"/>
              <a:gd name="connsiteX3" fmla="*/ 3298444 w 3300823"/>
              <a:gd name="connsiteY3" fmla="*/ 1399351 h 1399351"/>
              <a:gd name="connsiteX0" fmla="*/ 0 w 3718329"/>
              <a:gd name="connsiteY0" fmla="*/ 37875 h 1431436"/>
              <a:gd name="connsiteX1" fmla="*/ 3718329 w 3718329"/>
              <a:gd name="connsiteY1" fmla="*/ 0 h 1431436"/>
              <a:gd name="connsiteX2" fmla="*/ 3300823 w 3718329"/>
              <a:gd name="connsiteY2" fmla="*/ 703830 h 1431436"/>
              <a:gd name="connsiteX3" fmla="*/ 3298444 w 3718329"/>
              <a:gd name="connsiteY3" fmla="*/ 1431436 h 1431436"/>
              <a:gd name="connsiteX0" fmla="*/ 0 w 3718329"/>
              <a:gd name="connsiteY0" fmla="*/ 0 h 1393561"/>
              <a:gd name="connsiteX1" fmla="*/ 3718329 w 3718329"/>
              <a:gd name="connsiteY1" fmla="*/ 10252 h 1393561"/>
              <a:gd name="connsiteX2" fmla="*/ 3300823 w 3718329"/>
              <a:gd name="connsiteY2" fmla="*/ 665955 h 1393561"/>
              <a:gd name="connsiteX3" fmla="*/ 3298444 w 3718329"/>
              <a:gd name="connsiteY3" fmla="*/ 1393561 h 1393561"/>
              <a:gd name="connsiteX0" fmla="*/ 0 w 3718329"/>
              <a:gd name="connsiteY0" fmla="*/ 5790 h 1399351"/>
              <a:gd name="connsiteX1" fmla="*/ 3718329 w 3718329"/>
              <a:gd name="connsiteY1" fmla="*/ 0 h 1399351"/>
              <a:gd name="connsiteX2" fmla="*/ 3300823 w 3718329"/>
              <a:gd name="connsiteY2" fmla="*/ 671745 h 1399351"/>
              <a:gd name="connsiteX3" fmla="*/ 3298444 w 3718329"/>
              <a:gd name="connsiteY3" fmla="*/ 1399351 h 1399351"/>
              <a:gd name="connsiteX0" fmla="*/ 0 w 4295434"/>
              <a:gd name="connsiteY0" fmla="*/ 5790 h 1399351"/>
              <a:gd name="connsiteX1" fmla="*/ 3718329 w 4295434"/>
              <a:gd name="connsiteY1" fmla="*/ 0 h 1399351"/>
              <a:gd name="connsiteX2" fmla="*/ 4295434 w 4295434"/>
              <a:gd name="connsiteY2" fmla="*/ 639661 h 1399351"/>
              <a:gd name="connsiteX3" fmla="*/ 3298444 w 4295434"/>
              <a:gd name="connsiteY3" fmla="*/ 1399351 h 1399351"/>
              <a:gd name="connsiteX0" fmla="*/ 0 w 4295434"/>
              <a:gd name="connsiteY0" fmla="*/ 5790 h 1399351"/>
              <a:gd name="connsiteX1" fmla="*/ 3718329 w 4295434"/>
              <a:gd name="connsiteY1" fmla="*/ 0 h 1399351"/>
              <a:gd name="connsiteX2" fmla="*/ 4295434 w 4295434"/>
              <a:gd name="connsiteY2" fmla="*/ 639661 h 1399351"/>
              <a:gd name="connsiteX3" fmla="*/ 3673464 w 4295434"/>
              <a:gd name="connsiteY3" fmla="*/ 1085690 h 1399351"/>
              <a:gd name="connsiteX4" fmla="*/ 3298444 w 4295434"/>
              <a:gd name="connsiteY4" fmla="*/ 1399351 h 1399351"/>
              <a:gd name="connsiteX0" fmla="*/ 0 w 4295434"/>
              <a:gd name="connsiteY0" fmla="*/ 5790 h 1399351"/>
              <a:gd name="connsiteX1" fmla="*/ 3718329 w 4295434"/>
              <a:gd name="connsiteY1" fmla="*/ 0 h 1399351"/>
              <a:gd name="connsiteX2" fmla="*/ 4295434 w 4295434"/>
              <a:gd name="connsiteY2" fmla="*/ 639661 h 1399351"/>
              <a:gd name="connsiteX3" fmla="*/ 4267021 w 4295434"/>
              <a:gd name="connsiteY3" fmla="*/ 989437 h 1399351"/>
              <a:gd name="connsiteX4" fmla="*/ 3298444 w 4295434"/>
              <a:gd name="connsiteY4" fmla="*/ 1399351 h 1399351"/>
              <a:gd name="connsiteX0" fmla="*/ 0 w 4295434"/>
              <a:gd name="connsiteY0" fmla="*/ 5790 h 1399351"/>
              <a:gd name="connsiteX1" fmla="*/ 3718329 w 4295434"/>
              <a:gd name="connsiteY1" fmla="*/ 0 h 1399351"/>
              <a:gd name="connsiteX2" fmla="*/ 4295434 w 4295434"/>
              <a:gd name="connsiteY2" fmla="*/ 639661 h 1399351"/>
              <a:gd name="connsiteX3" fmla="*/ 4267021 w 4295434"/>
              <a:gd name="connsiteY3" fmla="*/ 989437 h 1399351"/>
              <a:gd name="connsiteX4" fmla="*/ 3657422 w 4295434"/>
              <a:gd name="connsiteY4" fmla="*/ 1230069 h 1399351"/>
              <a:gd name="connsiteX5" fmla="*/ 3298444 w 4295434"/>
              <a:gd name="connsiteY5" fmla="*/ 1399351 h 1399351"/>
              <a:gd name="connsiteX0" fmla="*/ 0 w 4295434"/>
              <a:gd name="connsiteY0" fmla="*/ 5790 h 1399351"/>
              <a:gd name="connsiteX1" fmla="*/ 3718329 w 4295434"/>
              <a:gd name="connsiteY1" fmla="*/ 0 h 1399351"/>
              <a:gd name="connsiteX2" fmla="*/ 4295434 w 4295434"/>
              <a:gd name="connsiteY2" fmla="*/ 639661 h 1399351"/>
              <a:gd name="connsiteX3" fmla="*/ 4267021 w 4295434"/>
              <a:gd name="connsiteY3" fmla="*/ 989437 h 1399351"/>
              <a:gd name="connsiteX4" fmla="*/ 3272411 w 4295434"/>
              <a:gd name="connsiteY4" fmla="*/ 1021521 h 1399351"/>
              <a:gd name="connsiteX5" fmla="*/ 3298444 w 4295434"/>
              <a:gd name="connsiteY5" fmla="*/ 1399351 h 1399351"/>
              <a:gd name="connsiteX0" fmla="*/ 0 w 4305121"/>
              <a:gd name="connsiteY0" fmla="*/ 5790 h 1399351"/>
              <a:gd name="connsiteX1" fmla="*/ 3718329 w 4305121"/>
              <a:gd name="connsiteY1" fmla="*/ 0 h 1399351"/>
              <a:gd name="connsiteX2" fmla="*/ 4295434 w 4305121"/>
              <a:gd name="connsiteY2" fmla="*/ 639661 h 1399351"/>
              <a:gd name="connsiteX3" fmla="*/ 4305121 w 4305121"/>
              <a:gd name="connsiteY3" fmla="*/ 994199 h 1399351"/>
              <a:gd name="connsiteX4" fmla="*/ 3272411 w 4305121"/>
              <a:gd name="connsiteY4" fmla="*/ 1021521 h 1399351"/>
              <a:gd name="connsiteX5" fmla="*/ 3298444 w 4305121"/>
              <a:gd name="connsiteY5" fmla="*/ 1399351 h 1399351"/>
              <a:gd name="connsiteX0" fmla="*/ 0 w 4309884"/>
              <a:gd name="connsiteY0" fmla="*/ 5790 h 1399351"/>
              <a:gd name="connsiteX1" fmla="*/ 3718329 w 4309884"/>
              <a:gd name="connsiteY1" fmla="*/ 0 h 1399351"/>
              <a:gd name="connsiteX2" fmla="*/ 4295434 w 4309884"/>
              <a:gd name="connsiteY2" fmla="*/ 639661 h 1399351"/>
              <a:gd name="connsiteX3" fmla="*/ 4309884 w 4309884"/>
              <a:gd name="connsiteY3" fmla="*/ 1027537 h 1399351"/>
              <a:gd name="connsiteX4" fmla="*/ 3272411 w 4309884"/>
              <a:gd name="connsiteY4" fmla="*/ 1021521 h 1399351"/>
              <a:gd name="connsiteX5" fmla="*/ 3298444 w 4309884"/>
              <a:gd name="connsiteY5" fmla="*/ 1399351 h 1399351"/>
              <a:gd name="connsiteX0" fmla="*/ 0 w 4300359"/>
              <a:gd name="connsiteY0" fmla="*/ 5790 h 1399351"/>
              <a:gd name="connsiteX1" fmla="*/ 3718329 w 4300359"/>
              <a:gd name="connsiteY1" fmla="*/ 0 h 1399351"/>
              <a:gd name="connsiteX2" fmla="*/ 4295434 w 4300359"/>
              <a:gd name="connsiteY2" fmla="*/ 639661 h 1399351"/>
              <a:gd name="connsiteX3" fmla="*/ 4300359 w 4300359"/>
              <a:gd name="connsiteY3" fmla="*/ 1032299 h 1399351"/>
              <a:gd name="connsiteX4" fmla="*/ 3272411 w 4300359"/>
              <a:gd name="connsiteY4" fmla="*/ 1021521 h 1399351"/>
              <a:gd name="connsiteX5" fmla="*/ 3298444 w 4300359"/>
              <a:gd name="connsiteY5" fmla="*/ 1399351 h 1399351"/>
              <a:gd name="connsiteX0" fmla="*/ 0 w 4295660"/>
              <a:gd name="connsiteY0" fmla="*/ 5790 h 1399351"/>
              <a:gd name="connsiteX1" fmla="*/ 3718329 w 4295660"/>
              <a:gd name="connsiteY1" fmla="*/ 0 h 1399351"/>
              <a:gd name="connsiteX2" fmla="*/ 4295434 w 4295660"/>
              <a:gd name="connsiteY2" fmla="*/ 639661 h 1399351"/>
              <a:gd name="connsiteX3" fmla="*/ 4290834 w 4295660"/>
              <a:gd name="connsiteY3" fmla="*/ 1018012 h 1399351"/>
              <a:gd name="connsiteX4" fmla="*/ 3272411 w 4295660"/>
              <a:gd name="connsiteY4" fmla="*/ 1021521 h 1399351"/>
              <a:gd name="connsiteX5" fmla="*/ 3298444 w 4295660"/>
              <a:gd name="connsiteY5" fmla="*/ 1399351 h 1399351"/>
              <a:gd name="connsiteX0" fmla="*/ 0 w 4295927"/>
              <a:gd name="connsiteY0" fmla="*/ 5790 h 1399351"/>
              <a:gd name="connsiteX1" fmla="*/ 3718329 w 4295927"/>
              <a:gd name="connsiteY1" fmla="*/ 0 h 1399351"/>
              <a:gd name="connsiteX2" fmla="*/ 4295434 w 4295927"/>
              <a:gd name="connsiteY2" fmla="*/ 639661 h 1399351"/>
              <a:gd name="connsiteX3" fmla="*/ 4295596 w 4295927"/>
              <a:gd name="connsiteY3" fmla="*/ 1018012 h 1399351"/>
              <a:gd name="connsiteX4" fmla="*/ 3272411 w 4295927"/>
              <a:gd name="connsiteY4" fmla="*/ 1021521 h 1399351"/>
              <a:gd name="connsiteX5" fmla="*/ 3298444 w 4295927"/>
              <a:gd name="connsiteY5" fmla="*/ 1399351 h 1399351"/>
              <a:gd name="connsiteX0" fmla="*/ 0 w 4295927"/>
              <a:gd name="connsiteY0" fmla="*/ 5790 h 1399351"/>
              <a:gd name="connsiteX1" fmla="*/ 3718329 w 4295927"/>
              <a:gd name="connsiteY1" fmla="*/ 0 h 1399351"/>
              <a:gd name="connsiteX2" fmla="*/ 4295434 w 4295927"/>
              <a:gd name="connsiteY2" fmla="*/ 639661 h 1399351"/>
              <a:gd name="connsiteX3" fmla="*/ 4295596 w 4295927"/>
              <a:gd name="connsiteY3" fmla="*/ 1022774 h 1399351"/>
              <a:gd name="connsiteX4" fmla="*/ 3272411 w 4295927"/>
              <a:gd name="connsiteY4" fmla="*/ 1021521 h 1399351"/>
              <a:gd name="connsiteX5" fmla="*/ 3298444 w 4295927"/>
              <a:gd name="connsiteY5" fmla="*/ 1399351 h 1399351"/>
              <a:gd name="connsiteX0" fmla="*/ 0 w 4295927"/>
              <a:gd name="connsiteY0" fmla="*/ 5790 h 1394588"/>
              <a:gd name="connsiteX1" fmla="*/ 3718329 w 4295927"/>
              <a:gd name="connsiteY1" fmla="*/ 0 h 1394588"/>
              <a:gd name="connsiteX2" fmla="*/ 4295434 w 4295927"/>
              <a:gd name="connsiteY2" fmla="*/ 639661 h 1394588"/>
              <a:gd name="connsiteX3" fmla="*/ 4295596 w 4295927"/>
              <a:gd name="connsiteY3" fmla="*/ 1022774 h 1394588"/>
              <a:gd name="connsiteX4" fmla="*/ 3272411 w 4295927"/>
              <a:gd name="connsiteY4" fmla="*/ 1021521 h 1394588"/>
              <a:gd name="connsiteX5" fmla="*/ 3365119 w 4295927"/>
              <a:gd name="connsiteY5" fmla="*/ 1394588 h 1394588"/>
              <a:gd name="connsiteX0" fmla="*/ 0 w 4295927"/>
              <a:gd name="connsiteY0" fmla="*/ 5790 h 1394588"/>
              <a:gd name="connsiteX1" fmla="*/ 3718329 w 4295927"/>
              <a:gd name="connsiteY1" fmla="*/ 0 h 1394588"/>
              <a:gd name="connsiteX2" fmla="*/ 4295434 w 4295927"/>
              <a:gd name="connsiteY2" fmla="*/ 639661 h 1394588"/>
              <a:gd name="connsiteX3" fmla="*/ 4295596 w 4295927"/>
              <a:gd name="connsiteY3" fmla="*/ 1022774 h 1394588"/>
              <a:gd name="connsiteX4" fmla="*/ 3353373 w 4295927"/>
              <a:gd name="connsiteY4" fmla="*/ 1021521 h 1394588"/>
              <a:gd name="connsiteX5" fmla="*/ 3365119 w 4295927"/>
              <a:gd name="connsiteY5" fmla="*/ 1394588 h 1394588"/>
              <a:gd name="connsiteX0" fmla="*/ 0 w 4295927"/>
              <a:gd name="connsiteY0" fmla="*/ 5790 h 1394588"/>
              <a:gd name="connsiteX1" fmla="*/ 3718329 w 4295927"/>
              <a:gd name="connsiteY1" fmla="*/ 0 h 1394588"/>
              <a:gd name="connsiteX2" fmla="*/ 4295434 w 4295927"/>
              <a:gd name="connsiteY2" fmla="*/ 639661 h 1394588"/>
              <a:gd name="connsiteX3" fmla="*/ 4295596 w 4295927"/>
              <a:gd name="connsiteY3" fmla="*/ 1022774 h 1394588"/>
              <a:gd name="connsiteX4" fmla="*/ 3358136 w 4295927"/>
              <a:gd name="connsiteY4" fmla="*/ 1021521 h 1394588"/>
              <a:gd name="connsiteX5" fmla="*/ 3365119 w 4295927"/>
              <a:gd name="connsiteY5" fmla="*/ 1394588 h 139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5927" h="1394588">
                <a:moveTo>
                  <a:pt x="0" y="5790"/>
                </a:moveTo>
                <a:lnTo>
                  <a:pt x="3718329" y="0"/>
                </a:lnTo>
                <a:lnTo>
                  <a:pt x="4295434" y="639661"/>
                </a:lnTo>
                <a:cubicBezTo>
                  <a:pt x="4297076" y="770540"/>
                  <a:pt x="4293954" y="891895"/>
                  <a:pt x="4295596" y="1022774"/>
                </a:cubicBezTo>
                <a:lnTo>
                  <a:pt x="3358136" y="1021521"/>
                </a:lnTo>
                <a:lnTo>
                  <a:pt x="3365119" y="1394588"/>
                </a:ln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6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Диаграммы</a:t>
            </a:r>
            <a:endParaRPr lang="ru-RU" dirty="0"/>
          </a:p>
        </p:txBody>
      </p:sp>
      <p:graphicFrame>
        <p:nvGraphicFramePr>
          <p:cNvPr id="6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6373615"/>
              </p:ext>
            </p:extLst>
          </p:nvPr>
        </p:nvGraphicFramePr>
        <p:xfrm>
          <a:off x="4235152" y="1052513"/>
          <a:ext cx="4681215" cy="2318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769">
                  <a:extLst>
                    <a:ext uri="{9D8B030D-6E8A-4147-A177-3AD203B41FA5}">
                      <a16:colId xmlns:a16="http://schemas.microsoft.com/office/drawing/2014/main" xmlns="" val="4124140856"/>
                    </a:ext>
                  </a:extLst>
                </a:gridCol>
                <a:gridCol w="3196431">
                  <a:extLst>
                    <a:ext uri="{9D8B030D-6E8A-4147-A177-3AD203B41FA5}">
                      <a16:colId xmlns:a16="http://schemas.microsoft.com/office/drawing/2014/main" xmlns="" val="234546873"/>
                    </a:ext>
                  </a:extLst>
                </a:gridCol>
                <a:gridCol w="1176015">
                  <a:extLst>
                    <a:ext uri="{9D8B030D-6E8A-4147-A177-3AD203B41FA5}">
                      <a16:colId xmlns:a16="http://schemas.microsoft.com/office/drawing/2014/main" xmlns="" val="3401103429"/>
                    </a:ext>
                  </a:extLst>
                </a:gridCol>
              </a:tblGrid>
              <a:tr h="408983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73446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46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446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9421945"/>
                  </a:ext>
                </a:extLst>
              </a:tr>
              <a:tr h="337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Название строения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Высота</a:t>
                      </a:r>
                      <a:r>
                        <a:rPr lang="ru-RU" sz="2000" b="1" u="none" strike="noStrike" dirty="0" smtClean="0">
                          <a:effectLst/>
                          <a:latin typeface="+mn-lt"/>
                        </a:rPr>
                        <a:t>, м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7822068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Пизанская башня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80000" marR="9525" marT="9525" marB="0" anchor="b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54,6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950756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Исаакиевский </a:t>
                      </a:r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собор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80000" marR="9525" marT="9525" marB="0" anchor="b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121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9239616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Пирамида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Хеопса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80000" marR="9525" marT="9525" marB="0" anchor="b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137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Московский университет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80000" marR="9525" marT="9525" marB="0" anchor="b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240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Эйфелева башня в Париже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80000" marR="9525" marT="9525" marB="0" anchor="b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300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499842" y="1152902"/>
            <a:ext cx="3568101" cy="1844050"/>
            <a:chOff x="2757761" y="4835983"/>
            <a:chExt cx="3568101" cy="1844050"/>
          </a:xfrm>
        </p:grpSpPr>
        <p:sp>
          <p:nvSpPr>
            <p:cNvPr id="12" name="Овал 11"/>
            <p:cNvSpPr/>
            <p:nvPr/>
          </p:nvSpPr>
          <p:spPr>
            <a:xfrm>
              <a:off x="2757761" y="4835983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?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4" name="Подзаголовок 5"/>
            <p:cNvSpPr txBox="1">
              <a:spLocks/>
            </p:cNvSpPr>
            <p:nvPr/>
          </p:nvSpPr>
          <p:spPr>
            <a:xfrm>
              <a:off x="3544149" y="4835983"/>
              <a:ext cx="2781713" cy="184405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000" dirty="0" smtClean="0"/>
                <a:t>Какой тип диаграммы наиболее подходит для визуального отражения информации, представ-ленной в таблице?</a:t>
              </a:r>
              <a:endParaRPr lang="ru-RU" sz="2000" dirty="0">
                <a:cs typeface="Arial" panose="020B0604020202020204" pitchFamily="34" charset="0"/>
              </a:endParaRPr>
            </a:p>
          </p:txBody>
        </p:sp>
      </p:grpSp>
      <p:pic>
        <p:nvPicPr>
          <p:cNvPr id="3" name="Круговая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1822" y="4187431"/>
            <a:ext cx="2606449" cy="1932144"/>
          </a:xfrm>
          <a:prstGeom prst="rect">
            <a:avLst/>
          </a:prstGeom>
        </p:spPr>
      </p:pic>
      <p:pic>
        <p:nvPicPr>
          <p:cNvPr id="4" name="Гистограмм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648" y="4187431"/>
            <a:ext cx="2619415" cy="1936466"/>
          </a:xfrm>
          <a:prstGeom prst="rect">
            <a:avLst/>
          </a:prstGeom>
        </p:spPr>
      </p:pic>
      <p:pic>
        <p:nvPicPr>
          <p:cNvPr id="5" name="Граф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639" y="4187431"/>
            <a:ext cx="2629608" cy="1936466"/>
          </a:xfrm>
          <a:prstGeom prst="rect">
            <a:avLst/>
          </a:prstGeom>
        </p:spPr>
      </p:pic>
      <p:sp>
        <p:nvSpPr>
          <p:cNvPr id="24" name="Полилиния 23"/>
          <p:cNvSpPr/>
          <p:nvPr/>
        </p:nvSpPr>
        <p:spPr>
          <a:xfrm rot="16200000" flipH="1">
            <a:off x="1934944" y="2013912"/>
            <a:ext cx="1738017" cy="2964366"/>
          </a:xfrm>
          <a:custGeom>
            <a:avLst/>
            <a:gdLst>
              <a:gd name="connsiteX0" fmla="*/ 0 w 3438525"/>
              <a:gd name="connsiteY0" fmla="*/ 0 h 933450"/>
              <a:gd name="connsiteX1" fmla="*/ 2095500 w 3438525"/>
              <a:gd name="connsiteY1" fmla="*/ 0 h 933450"/>
              <a:gd name="connsiteX2" fmla="*/ 2924175 w 3438525"/>
              <a:gd name="connsiteY2" fmla="*/ 933450 h 933450"/>
              <a:gd name="connsiteX3" fmla="*/ 3438525 w 3438525"/>
              <a:gd name="connsiteY3" fmla="*/ 933450 h 933450"/>
              <a:gd name="connsiteX0" fmla="*/ 0 w 3619500"/>
              <a:gd name="connsiteY0" fmla="*/ 0 h 933450"/>
              <a:gd name="connsiteX1" fmla="*/ 2095500 w 3619500"/>
              <a:gd name="connsiteY1" fmla="*/ 0 h 933450"/>
              <a:gd name="connsiteX2" fmla="*/ 2924175 w 3619500"/>
              <a:gd name="connsiteY2" fmla="*/ 933450 h 933450"/>
              <a:gd name="connsiteX3" fmla="*/ 3619500 w 3619500"/>
              <a:gd name="connsiteY3" fmla="*/ 504825 h 933450"/>
              <a:gd name="connsiteX0" fmla="*/ 0 w 3619500"/>
              <a:gd name="connsiteY0" fmla="*/ 0 h 504825"/>
              <a:gd name="connsiteX1" fmla="*/ 2095500 w 3619500"/>
              <a:gd name="connsiteY1" fmla="*/ 0 h 504825"/>
              <a:gd name="connsiteX2" fmla="*/ 2905125 w 3619500"/>
              <a:gd name="connsiteY2" fmla="*/ 504825 h 504825"/>
              <a:gd name="connsiteX3" fmla="*/ 3619500 w 3619500"/>
              <a:gd name="connsiteY3" fmla="*/ 504825 h 504825"/>
              <a:gd name="connsiteX0" fmla="*/ 0 w 5336005"/>
              <a:gd name="connsiteY0" fmla="*/ 168186 h 673011"/>
              <a:gd name="connsiteX1" fmla="*/ 2095500 w 5336005"/>
              <a:gd name="connsiteY1" fmla="*/ 168186 h 673011"/>
              <a:gd name="connsiteX2" fmla="*/ 2905125 w 5336005"/>
              <a:gd name="connsiteY2" fmla="*/ 673011 h 673011"/>
              <a:gd name="connsiteX3" fmla="*/ 5336005 w 5336005"/>
              <a:gd name="connsiteY3" fmla="*/ 0 h 673011"/>
              <a:gd name="connsiteX0" fmla="*/ 0 w 5336005"/>
              <a:gd name="connsiteY0" fmla="*/ 168186 h 168186"/>
              <a:gd name="connsiteX1" fmla="*/ 2095500 w 5336005"/>
              <a:gd name="connsiteY1" fmla="*/ 168186 h 168186"/>
              <a:gd name="connsiteX2" fmla="*/ 4268704 w 5336005"/>
              <a:gd name="connsiteY2" fmla="*/ 0 h 168186"/>
              <a:gd name="connsiteX3" fmla="*/ 5336005 w 5336005"/>
              <a:gd name="connsiteY3" fmla="*/ 0 h 168186"/>
              <a:gd name="connsiteX0" fmla="*/ 0 w 5336005"/>
              <a:gd name="connsiteY0" fmla="*/ 168186 h 168186"/>
              <a:gd name="connsiteX1" fmla="*/ 2095500 w 5336005"/>
              <a:gd name="connsiteY1" fmla="*/ 168186 h 168186"/>
              <a:gd name="connsiteX2" fmla="*/ 4929104 w 5336005"/>
              <a:gd name="connsiteY2" fmla="*/ 0 h 168186"/>
              <a:gd name="connsiteX3" fmla="*/ 5336005 w 5336005"/>
              <a:gd name="connsiteY3" fmla="*/ 0 h 168186"/>
              <a:gd name="connsiteX0" fmla="*/ 0 w 5463005"/>
              <a:gd name="connsiteY0" fmla="*/ 168186 h 168186"/>
              <a:gd name="connsiteX1" fmla="*/ 2095500 w 5463005"/>
              <a:gd name="connsiteY1" fmla="*/ 168186 h 168186"/>
              <a:gd name="connsiteX2" fmla="*/ 4929104 w 5463005"/>
              <a:gd name="connsiteY2" fmla="*/ 0 h 168186"/>
              <a:gd name="connsiteX3" fmla="*/ 5463005 w 5463005"/>
              <a:gd name="connsiteY3" fmla="*/ 23165 h 168186"/>
              <a:gd name="connsiteX0" fmla="*/ 0 w 5463005"/>
              <a:gd name="connsiteY0" fmla="*/ 148882 h 148882"/>
              <a:gd name="connsiteX1" fmla="*/ 2095500 w 5463005"/>
              <a:gd name="connsiteY1" fmla="*/ 148882 h 148882"/>
              <a:gd name="connsiteX2" fmla="*/ 4967204 w 5463005"/>
              <a:gd name="connsiteY2" fmla="*/ 0 h 148882"/>
              <a:gd name="connsiteX3" fmla="*/ 5463005 w 5463005"/>
              <a:gd name="connsiteY3" fmla="*/ 3861 h 148882"/>
              <a:gd name="connsiteX0" fmla="*/ 0 w 5463005"/>
              <a:gd name="connsiteY0" fmla="*/ 145021 h 145021"/>
              <a:gd name="connsiteX1" fmla="*/ 2095500 w 5463005"/>
              <a:gd name="connsiteY1" fmla="*/ 145021 h 145021"/>
              <a:gd name="connsiteX2" fmla="*/ 5005304 w 5463005"/>
              <a:gd name="connsiteY2" fmla="*/ 1930 h 145021"/>
              <a:gd name="connsiteX3" fmla="*/ 5463005 w 5463005"/>
              <a:gd name="connsiteY3" fmla="*/ 0 h 145021"/>
              <a:gd name="connsiteX0" fmla="*/ 0 w 5463005"/>
              <a:gd name="connsiteY0" fmla="*/ 145021 h 145021"/>
              <a:gd name="connsiteX1" fmla="*/ 3833813 w 5463005"/>
              <a:gd name="connsiteY1" fmla="*/ 142125 h 145021"/>
              <a:gd name="connsiteX2" fmla="*/ 5005304 w 5463005"/>
              <a:gd name="connsiteY2" fmla="*/ 1930 h 145021"/>
              <a:gd name="connsiteX3" fmla="*/ 5463005 w 5463005"/>
              <a:gd name="connsiteY3" fmla="*/ 0 h 145021"/>
              <a:gd name="connsiteX0" fmla="*/ 0 w 5463005"/>
              <a:gd name="connsiteY0" fmla="*/ 145021 h 146468"/>
              <a:gd name="connsiteX1" fmla="*/ 3833813 w 5463005"/>
              <a:gd name="connsiteY1" fmla="*/ 146468 h 146468"/>
              <a:gd name="connsiteX2" fmla="*/ 5005304 w 5463005"/>
              <a:gd name="connsiteY2" fmla="*/ 1930 h 146468"/>
              <a:gd name="connsiteX3" fmla="*/ 5463005 w 5463005"/>
              <a:gd name="connsiteY3" fmla="*/ 0 h 146468"/>
              <a:gd name="connsiteX0" fmla="*/ 0 w 5463005"/>
              <a:gd name="connsiteY0" fmla="*/ 145021 h 146468"/>
              <a:gd name="connsiteX1" fmla="*/ 3833813 w 5463005"/>
              <a:gd name="connsiteY1" fmla="*/ 146468 h 146468"/>
              <a:gd name="connsiteX2" fmla="*/ 5005304 w 5463005"/>
              <a:gd name="connsiteY2" fmla="*/ 1930 h 146468"/>
              <a:gd name="connsiteX3" fmla="*/ 5463005 w 5463005"/>
              <a:gd name="connsiteY3" fmla="*/ 0 h 146468"/>
              <a:gd name="connsiteX0" fmla="*/ 0 w 5399505"/>
              <a:gd name="connsiteY0" fmla="*/ 175908 h 175908"/>
              <a:gd name="connsiteX1" fmla="*/ 3770313 w 5399505"/>
              <a:gd name="connsiteY1" fmla="*/ 146468 h 175908"/>
              <a:gd name="connsiteX2" fmla="*/ 4941804 w 5399505"/>
              <a:gd name="connsiteY2" fmla="*/ 1930 h 175908"/>
              <a:gd name="connsiteX3" fmla="*/ 5399505 w 5399505"/>
              <a:gd name="connsiteY3" fmla="*/ 0 h 175908"/>
              <a:gd name="connsiteX0" fmla="*/ 0 w 5399505"/>
              <a:gd name="connsiteY0" fmla="*/ 175908 h 181216"/>
              <a:gd name="connsiteX1" fmla="*/ 3783013 w 5399505"/>
              <a:gd name="connsiteY1" fmla="*/ 181216 h 181216"/>
              <a:gd name="connsiteX2" fmla="*/ 4941804 w 5399505"/>
              <a:gd name="connsiteY2" fmla="*/ 1930 h 181216"/>
              <a:gd name="connsiteX3" fmla="*/ 5399505 w 5399505"/>
              <a:gd name="connsiteY3" fmla="*/ 0 h 181216"/>
              <a:gd name="connsiteX0" fmla="*/ 0 w 5399505"/>
              <a:gd name="connsiteY0" fmla="*/ 175908 h 175908"/>
              <a:gd name="connsiteX1" fmla="*/ 4633913 w 5399505"/>
              <a:gd name="connsiteY1" fmla="*/ 173494 h 175908"/>
              <a:gd name="connsiteX2" fmla="*/ 4941804 w 5399505"/>
              <a:gd name="connsiteY2" fmla="*/ 1930 h 175908"/>
              <a:gd name="connsiteX3" fmla="*/ 5399505 w 5399505"/>
              <a:gd name="connsiteY3" fmla="*/ 0 h 175908"/>
              <a:gd name="connsiteX0" fmla="*/ 0 w 5399505"/>
              <a:gd name="connsiteY0" fmla="*/ 175908 h 177355"/>
              <a:gd name="connsiteX1" fmla="*/ 4633913 w 5399505"/>
              <a:gd name="connsiteY1" fmla="*/ 177355 h 177355"/>
              <a:gd name="connsiteX2" fmla="*/ 4941804 w 5399505"/>
              <a:gd name="connsiteY2" fmla="*/ 1930 h 177355"/>
              <a:gd name="connsiteX3" fmla="*/ 5399505 w 5399505"/>
              <a:gd name="connsiteY3" fmla="*/ 0 h 177355"/>
              <a:gd name="connsiteX0" fmla="*/ 0 w 5399505"/>
              <a:gd name="connsiteY0" fmla="*/ 175908 h 188938"/>
              <a:gd name="connsiteX1" fmla="*/ 3748088 w 5399505"/>
              <a:gd name="connsiteY1" fmla="*/ 188938 h 188938"/>
              <a:gd name="connsiteX2" fmla="*/ 4941804 w 5399505"/>
              <a:gd name="connsiteY2" fmla="*/ 1930 h 188938"/>
              <a:gd name="connsiteX3" fmla="*/ 5399505 w 5399505"/>
              <a:gd name="connsiteY3" fmla="*/ 0 h 188938"/>
              <a:gd name="connsiteX0" fmla="*/ 0 w 5399505"/>
              <a:gd name="connsiteY0" fmla="*/ 175908 h 186042"/>
              <a:gd name="connsiteX1" fmla="*/ 3748088 w 5399505"/>
              <a:gd name="connsiteY1" fmla="*/ 186042 h 186042"/>
              <a:gd name="connsiteX2" fmla="*/ 4941804 w 5399505"/>
              <a:gd name="connsiteY2" fmla="*/ 1930 h 186042"/>
              <a:gd name="connsiteX3" fmla="*/ 5399505 w 5399505"/>
              <a:gd name="connsiteY3" fmla="*/ 0 h 186042"/>
              <a:gd name="connsiteX0" fmla="*/ 0 w 5399505"/>
              <a:gd name="connsiteY0" fmla="*/ 175908 h 177355"/>
              <a:gd name="connsiteX1" fmla="*/ 3757613 w 5399505"/>
              <a:gd name="connsiteY1" fmla="*/ 177355 h 177355"/>
              <a:gd name="connsiteX2" fmla="*/ 4941804 w 5399505"/>
              <a:gd name="connsiteY2" fmla="*/ 1930 h 177355"/>
              <a:gd name="connsiteX3" fmla="*/ 5399505 w 5399505"/>
              <a:gd name="connsiteY3" fmla="*/ 0 h 177355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5399505 w 5399505"/>
              <a:gd name="connsiteY3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935766 w 5399505"/>
              <a:gd name="connsiteY3" fmla="*/ 126433 h 285704"/>
              <a:gd name="connsiteX4" fmla="*/ 5399505 w 5399505"/>
              <a:gd name="connsiteY4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2798 h 285704"/>
              <a:gd name="connsiteX4" fmla="*/ 5399505 w 5399505"/>
              <a:gd name="connsiteY4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2798 h 285704"/>
              <a:gd name="connsiteX4" fmla="*/ 5145316 w 5399505"/>
              <a:gd name="connsiteY4" fmla="*/ 146702 h 285704"/>
              <a:gd name="connsiteX5" fmla="*/ 5399505 w 5399505"/>
              <a:gd name="connsiteY5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2798 h 285704"/>
              <a:gd name="connsiteX4" fmla="*/ 4859566 w 5399505"/>
              <a:gd name="connsiteY4" fmla="*/ 1919 h 285704"/>
              <a:gd name="connsiteX5" fmla="*/ 5399505 w 5399505"/>
              <a:gd name="connsiteY5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2798 h 285704"/>
              <a:gd name="connsiteX4" fmla="*/ 4850041 w 5399505"/>
              <a:gd name="connsiteY4" fmla="*/ 1919 h 285704"/>
              <a:gd name="connsiteX5" fmla="*/ 5399505 w 5399505"/>
              <a:gd name="connsiteY5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1471 w 5399505"/>
              <a:gd name="connsiteY3" fmla="*/ 285115 h 285704"/>
              <a:gd name="connsiteX4" fmla="*/ 4850041 w 5399505"/>
              <a:gd name="connsiteY4" fmla="*/ 1919 h 285704"/>
              <a:gd name="connsiteX5" fmla="*/ 5399505 w 5399505"/>
              <a:gd name="connsiteY5" fmla="*/ 0 h 285704"/>
              <a:gd name="connsiteX0" fmla="*/ 0 w 5399505"/>
              <a:gd name="connsiteY0" fmla="*/ 175908 h 285704"/>
              <a:gd name="connsiteX1" fmla="*/ 3757613 w 5399505"/>
              <a:gd name="connsiteY1" fmla="*/ 177355 h 285704"/>
              <a:gd name="connsiteX2" fmla="*/ 4303629 w 5399505"/>
              <a:gd name="connsiteY2" fmla="*/ 285704 h 285704"/>
              <a:gd name="connsiteX3" fmla="*/ 4869091 w 5399505"/>
              <a:gd name="connsiteY3" fmla="*/ 285115 h 285704"/>
              <a:gd name="connsiteX4" fmla="*/ 4850041 w 5399505"/>
              <a:gd name="connsiteY4" fmla="*/ 1919 h 285704"/>
              <a:gd name="connsiteX5" fmla="*/ 5399505 w 5399505"/>
              <a:gd name="connsiteY5" fmla="*/ 0 h 285704"/>
              <a:gd name="connsiteX0" fmla="*/ 0 w 5399505"/>
              <a:gd name="connsiteY0" fmla="*/ 175908 h 287432"/>
              <a:gd name="connsiteX1" fmla="*/ 3757613 w 5399505"/>
              <a:gd name="connsiteY1" fmla="*/ 177355 h 287432"/>
              <a:gd name="connsiteX2" fmla="*/ 4303629 w 5399505"/>
              <a:gd name="connsiteY2" fmla="*/ 285704 h 287432"/>
              <a:gd name="connsiteX3" fmla="*/ 4869091 w 5399505"/>
              <a:gd name="connsiteY3" fmla="*/ 287432 h 287432"/>
              <a:gd name="connsiteX4" fmla="*/ 4850041 w 5399505"/>
              <a:gd name="connsiteY4" fmla="*/ 1919 h 287432"/>
              <a:gd name="connsiteX5" fmla="*/ 5399505 w 5399505"/>
              <a:gd name="connsiteY5" fmla="*/ 0 h 287432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66710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64328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61947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9566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1919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0041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4804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7185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4804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75761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9566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6708"/>
              <a:gd name="connsiteX1" fmla="*/ 3607343 w 5399505"/>
              <a:gd name="connsiteY1" fmla="*/ 177355 h 286708"/>
              <a:gd name="connsiteX2" fmla="*/ 4303629 w 5399505"/>
              <a:gd name="connsiteY2" fmla="*/ 285704 h 286708"/>
              <a:gd name="connsiteX3" fmla="*/ 4857185 w 5399505"/>
              <a:gd name="connsiteY3" fmla="*/ 286708 h 286708"/>
              <a:gd name="connsiteX4" fmla="*/ 4859566 w 5399505"/>
              <a:gd name="connsiteY4" fmla="*/ 471 h 286708"/>
              <a:gd name="connsiteX5" fmla="*/ 5399505 w 5399505"/>
              <a:gd name="connsiteY5" fmla="*/ 0 h 286708"/>
              <a:gd name="connsiteX0" fmla="*/ 0 w 5399505"/>
              <a:gd name="connsiteY0" fmla="*/ 175908 h 285704"/>
              <a:gd name="connsiteX1" fmla="*/ 3607343 w 5399505"/>
              <a:gd name="connsiteY1" fmla="*/ 177355 h 285704"/>
              <a:gd name="connsiteX2" fmla="*/ 4303629 w 5399505"/>
              <a:gd name="connsiteY2" fmla="*/ 285704 h 285704"/>
              <a:gd name="connsiteX3" fmla="*/ 4859566 w 5399505"/>
              <a:gd name="connsiteY3" fmla="*/ 471 h 285704"/>
              <a:gd name="connsiteX4" fmla="*/ 5399505 w 5399505"/>
              <a:gd name="connsiteY4" fmla="*/ 0 h 285704"/>
              <a:gd name="connsiteX0" fmla="*/ 0 w 5399505"/>
              <a:gd name="connsiteY0" fmla="*/ 175908 h 177355"/>
              <a:gd name="connsiteX1" fmla="*/ 3607343 w 5399505"/>
              <a:gd name="connsiteY1" fmla="*/ 177355 h 177355"/>
              <a:gd name="connsiteX2" fmla="*/ 4859566 w 5399505"/>
              <a:gd name="connsiteY2" fmla="*/ 471 h 177355"/>
              <a:gd name="connsiteX3" fmla="*/ 5399505 w 5399505"/>
              <a:gd name="connsiteY3" fmla="*/ 0 h 177355"/>
              <a:gd name="connsiteX0" fmla="*/ 0 w 5399505"/>
              <a:gd name="connsiteY0" fmla="*/ 175908 h 175908"/>
              <a:gd name="connsiteX1" fmla="*/ 3006273 w 5399505"/>
              <a:gd name="connsiteY1" fmla="*/ 172478 h 175908"/>
              <a:gd name="connsiteX2" fmla="*/ 4859566 w 5399505"/>
              <a:gd name="connsiteY2" fmla="*/ 471 h 175908"/>
              <a:gd name="connsiteX3" fmla="*/ 5399505 w 5399505"/>
              <a:gd name="connsiteY3" fmla="*/ 0 h 175908"/>
              <a:gd name="connsiteX0" fmla="*/ 0 w 5399505"/>
              <a:gd name="connsiteY0" fmla="*/ 175908 h 176307"/>
              <a:gd name="connsiteX1" fmla="*/ 2114061 w 5399505"/>
              <a:gd name="connsiteY1" fmla="*/ 176307 h 176307"/>
              <a:gd name="connsiteX2" fmla="*/ 4859566 w 5399505"/>
              <a:gd name="connsiteY2" fmla="*/ 471 h 176307"/>
              <a:gd name="connsiteX3" fmla="*/ 5399505 w 5399505"/>
              <a:gd name="connsiteY3" fmla="*/ 0 h 176307"/>
              <a:gd name="connsiteX0" fmla="*/ 0 w 5399505"/>
              <a:gd name="connsiteY0" fmla="*/ 175908 h 175908"/>
              <a:gd name="connsiteX1" fmla="*/ 2136364 w 5399505"/>
              <a:gd name="connsiteY1" fmla="*/ 174775 h 175908"/>
              <a:gd name="connsiteX2" fmla="*/ 4859566 w 5399505"/>
              <a:gd name="connsiteY2" fmla="*/ 471 h 175908"/>
              <a:gd name="connsiteX3" fmla="*/ 5399505 w 5399505"/>
              <a:gd name="connsiteY3" fmla="*/ 0 h 175908"/>
              <a:gd name="connsiteX0" fmla="*/ 0 w 5399505"/>
              <a:gd name="connsiteY0" fmla="*/ 175908 h 175908"/>
              <a:gd name="connsiteX1" fmla="*/ 2136364 w 5399505"/>
              <a:gd name="connsiteY1" fmla="*/ 175541 h 175908"/>
              <a:gd name="connsiteX2" fmla="*/ 4859566 w 5399505"/>
              <a:gd name="connsiteY2" fmla="*/ 471 h 175908"/>
              <a:gd name="connsiteX3" fmla="*/ 5399505 w 5399505"/>
              <a:gd name="connsiteY3" fmla="*/ 0 h 175908"/>
              <a:gd name="connsiteX0" fmla="*/ 0 w 5399505"/>
              <a:gd name="connsiteY0" fmla="*/ 175908 h 175908"/>
              <a:gd name="connsiteX1" fmla="*/ 2136364 w 5399505"/>
              <a:gd name="connsiteY1" fmla="*/ 175541 h 175908"/>
              <a:gd name="connsiteX2" fmla="*/ 4748035 w 5399505"/>
              <a:gd name="connsiteY2" fmla="*/ 24212 h 175908"/>
              <a:gd name="connsiteX3" fmla="*/ 5399505 w 5399505"/>
              <a:gd name="connsiteY3" fmla="*/ 0 h 175908"/>
              <a:gd name="connsiteX0" fmla="*/ 0 w 6916266"/>
              <a:gd name="connsiteY0" fmla="*/ 155230 h 155230"/>
              <a:gd name="connsiteX1" fmla="*/ 2136364 w 6916266"/>
              <a:gd name="connsiteY1" fmla="*/ 154863 h 155230"/>
              <a:gd name="connsiteX2" fmla="*/ 4748035 w 6916266"/>
              <a:gd name="connsiteY2" fmla="*/ 3534 h 155230"/>
              <a:gd name="connsiteX3" fmla="*/ 6916266 w 6916266"/>
              <a:gd name="connsiteY3" fmla="*/ 0 h 155230"/>
              <a:gd name="connsiteX0" fmla="*/ 0 w 6916266"/>
              <a:gd name="connsiteY0" fmla="*/ 156291 h 156291"/>
              <a:gd name="connsiteX1" fmla="*/ 2136364 w 6916266"/>
              <a:gd name="connsiteY1" fmla="*/ 155924 h 156291"/>
              <a:gd name="connsiteX2" fmla="*/ 4971089 w 6916266"/>
              <a:gd name="connsiteY2" fmla="*/ 0 h 156291"/>
              <a:gd name="connsiteX3" fmla="*/ 6916266 w 6916266"/>
              <a:gd name="connsiteY3" fmla="*/ 1061 h 156291"/>
              <a:gd name="connsiteX0" fmla="*/ 0 w 6916266"/>
              <a:gd name="connsiteY0" fmla="*/ 156291 h 156291"/>
              <a:gd name="connsiteX1" fmla="*/ 2136364 w 6916266"/>
              <a:gd name="connsiteY1" fmla="*/ 155924 h 156291"/>
              <a:gd name="connsiteX2" fmla="*/ 4948786 w 6916266"/>
              <a:gd name="connsiteY2" fmla="*/ 0 h 156291"/>
              <a:gd name="connsiteX3" fmla="*/ 6916266 w 6916266"/>
              <a:gd name="connsiteY3" fmla="*/ 1061 h 156291"/>
              <a:gd name="connsiteX0" fmla="*/ 0 w 6916266"/>
              <a:gd name="connsiteY0" fmla="*/ 157057 h 157057"/>
              <a:gd name="connsiteX1" fmla="*/ 2136364 w 6916266"/>
              <a:gd name="connsiteY1" fmla="*/ 156690 h 157057"/>
              <a:gd name="connsiteX2" fmla="*/ 4301934 w 6916266"/>
              <a:gd name="connsiteY2" fmla="*/ 0 h 157057"/>
              <a:gd name="connsiteX3" fmla="*/ 6916266 w 6916266"/>
              <a:gd name="connsiteY3" fmla="*/ 1827 h 157057"/>
              <a:gd name="connsiteX0" fmla="*/ 0 w 6916266"/>
              <a:gd name="connsiteY0" fmla="*/ 156291 h 156291"/>
              <a:gd name="connsiteX1" fmla="*/ 2136364 w 6916266"/>
              <a:gd name="connsiteY1" fmla="*/ 155924 h 156291"/>
              <a:gd name="connsiteX2" fmla="*/ 4301934 w 6916266"/>
              <a:gd name="connsiteY2" fmla="*/ 0 h 156291"/>
              <a:gd name="connsiteX3" fmla="*/ 6916266 w 6916266"/>
              <a:gd name="connsiteY3" fmla="*/ 1061 h 156291"/>
              <a:gd name="connsiteX0" fmla="*/ 0 w 6916266"/>
              <a:gd name="connsiteY0" fmla="*/ 155525 h 155525"/>
              <a:gd name="connsiteX1" fmla="*/ 2136364 w 6916266"/>
              <a:gd name="connsiteY1" fmla="*/ 155158 h 155525"/>
              <a:gd name="connsiteX2" fmla="*/ 4301934 w 6916266"/>
              <a:gd name="connsiteY2" fmla="*/ 0 h 155525"/>
              <a:gd name="connsiteX3" fmla="*/ 6916266 w 6916266"/>
              <a:gd name="connsiteY3" fmla="*/ 295 h 155525"/>
              <a:gd name="connsiteX0" fmla="*/ 0 w 6916266"/>
              <a:gd name="connsiteY0" fmla="*/ 155230 h 155230"/>
              <a:gd name="connsiteX1" fmla="*/ 2136364 w 6916266"/>
              <a:gd name="connsiteY1" fmla="*/ 154863 h 155230"/>
              <a:gd name="connsiteX2" fmla="*/ 4301934 w 6916266"/>
              <a:gd name="connsiteY2" fmla="*/ 2003 h 155230"/>
              <a:gd name="connsiteX3" fmla="*/ 6916266 w 6916266"/>
              <a:gd name="connsiteY3" fmla="*/ 0 h 155230"/>
              <a:gd name="connsiteX0" fmla="*/ 0 w 6916266"/>
              <a:gd name="connsiteY0" fmla="*/ 155525 h 155525"/>
              <a:gd name="connsiteX1" fmla="*/ 2136364 w 6916266"/>
              <a:gd name="connsiteY1" fmla="*/ 155158 h 155525"/>
              <a:gd name="connsiteX2" fmla="*/ 4301934 w 6916266"/>
              <a:gd name="connsiteY2" fmla="*/ 0 h 155525"/>
              <a:gd name="connsiteX3" fmla="*/ 6916266 w 6916266"/>
              <a:gd name="connsiteY3" fmla="*/ 295 h 155525"/>
              <a:gd name="connsiteX0" fmla="*/ 0 w 6916266"/>
              <a:gd name="connsiteY0" fmla="*/ 155230 h 155230"/>
              <a:gd name="connsiteX1" fmla="*/ 2136364 w 6916266"/>
              <a:gd name="connsiteY1" fmla="*/ 154863 h 155230"/>
              <a:gd name="connsiteX2" fmla="*/ 4279626 w 6916266"/>
              <a:gd name="connsiteY2" fmla="*/ 1237 h 155230"/>
              <a:gd name="connsiteX3" fmla="*/ 6916266 w 6916266"/>
              <a:gd name="connsiteY3" fmla="*/ 0 h 155230"/>
              <a:gd name="connsiteX0" fmla="*/ 0 w 6916266"/>
              <a:gd name="connsiteY0" fmla="*/ 155525 h 155525"/>
              <a:gd name="connsiteX1" fmla="*/ 2136364 w 6916266"/>
              <a:gd name="connsiteY1" fmla="*/ 155158 h 155525"/>
              <a:gd name="connsiteX2" fmla="*/ 4279626 w 6916266"/>
              <a:gd name="connsiteY2" fmla="*/ 0 h 155525"/>
              <a:gd name="connsiteX3" fmla="*/ 6916266 w 6916266"/>
              <a:gd name="connsiteY3" fmla="*/ 295 h 155525"/>
              <a:gd name="connsiteX0" fmla="*/ 0 w 6916266"/>
              <a:gd name="connsiteY0" fmla="*/ 155230 h 155230"/>
              <a:gd name="connsiteX1" fmla="*/ 2136364 w 6916266"/>
              <a:gd name="connsiteY1" fmla="*/ 154863 h 155230"/>
              <a:gd name="connsiteX2" fmla="*/ 4279626 w 6916266"/>
              <a:gd name="connsiteY2" fmla="*/ 471 h 155230"/>
              <a:gd name="connsiteX3" fmla="*/ 6916266 w 6916266"/>
              <a:gd name="connsiteY3" fmla="*/ 0 h 155230"/>
              <a:gd name="connsiteX0" fmla="*/ 0 w 7592465"/>
              <a:gd name="connsiteY0" fmla="*/ 179094 h 179094"/>
              <a:gd name="connsiteX1" fmla="*/ 2136364 w 7592465"/>
              <a:gd name="connsiteY1" fmla="*/ 178727 h 179094"/>
              <a:gd name="connsiteX2" fmla="*/ 4279626 w 7592465"/>
              <a:gd name="connsiteY2" fmla="*/ 24335 h 179094"/>
              <a:gd name="connsiteX3" fmla="*/ 7592465 w 7592465"/>
              <a:gd name="connsiteY3" fmla="*/ 0 h 179094"/>
              <a:gd name="connsiteX0" fmla="*/ 0 w 7592465"/>
              <a:gd name="connsiteY0" fmla="*/ 179094 h 179094"/>
              <a:gd name="connsiteX1" fmla="*/ 2136364 w 7592465"/>
              <a:gd name="connsiteY1" fmla="*/ 178727 h 179094"/>
              <a:gd name="connsiteX2" fmla="*/ 4532420 w 7592465"/>
              <a:gd name="connsiteY2" fmla="*/ 7804 h 179094"/>
              <a:gd name="connsiteX3" fmla="*/ 7592465 w 7592465"/>
              <a:gd name="connsiteY3" fmla="*/ 0 h 179094"/>
              <a:gd name="connsiteX0" fmla="*/ 0 w 7592465"/>
              <a:gd name="connsiteY0" fmla="*/ 179094 h 179094"/>
              <a:gd name="connsiteX1" fmla="*/ 2136364 w 7592465"/>
              <a:gd name="connsiteY1" fmla="*/ 178727 h 179094"/>
              <a:gd name="connsiteX2" fmla="*/ 4532420 w 7592465"/>
              <a:gd name="connsiteY2" fmla="*/ 3868 h 179094"/>
              <a:gd name="connsiteX3" fmla="*/ 7592465 w 7592465"/>
              <a:gd name="connsiteY3" fmla="*/ 0 h 179094"/>
              <a:gd name="connsiteX0" fmla="*/ 0 w 7592465"/>
              <a:gd name="connsiteY0" fmla="*/ 179094 h 179094"/>
              <a:gd name="connsiteX1" fmla="*/ 2136364 w 7592465"/>
              <a:gd name="connsiteY1" fmla="*/ 178727 h 179094"/>
              <a:gd name="connsiteX2" fmla="*/ 4532420 w 7592465"/>
              <a:gd name="connsiteY2" fmla="*/ 719 h 179094"/>
              <a:gd name="connsiteX3" fmla="*/ 7592465 w 7592465"/>
              <a:gd name="connsiteY3" fmla="*/ 0 h 179094"/>
              <a:gd name="connsiteX0" fmla="*/ 0 w 7592465"/>
              <a:gd name="connsiteY0" fmla="*/ 179949 h 179949"/>
              <a:gd name="connsiteX1" fmla="*/ 2136364 w 7592465"/>
              <a:gd name="connsiteY1" fmla="*/ 179582 h 179949"/>
              <a:gd name="connsiteX2" fmla="*/ 4562161 w 7592465"/>
              <a:gd name="connsiteY2" fmla="*/ 0 h 179949"/>
              <a:gd name="connsiteX3" fmla="*/ 7592465 w 7592465"/>
              <a:gd name="connsiteY3" fmla="*/ 855 h 179949"/>
              <a:gd name="connsiteX0" fmla="*/ 0 w 7592465"/>
              <a:gd name="connsiteY0" fmla="*/ 179094 h 179094"/>
              <a:gd name="connsiteX1" fmla="*/ 2136364 w 7592465"/>
              <a:gd name="connsiteY1" fmla="*/ 178727 h 179094"/>
              <a:gd name="connsiteX2" fmla="*/ 4562161 w 7592465"/>
              <a:gd name="connsiteY2" fmla="*/ 719 h 179094"/>
              <a:gd name="connsiteX3" fmla="*/ 7592465 w 7592465"/>
              <a:gd name="connsiteY3" fmla="*/ 0 h 179094"/>
              <a:gd name="connsiteX0" fmla="*/ 0 w 7592465"/>
              <a:gd name="connsiteY0" fmla="*/ 179949 h 179949"/>
              <a:gd name="connsiteX1" fmla="*/ 2136364 w 7592465"/>
              <a:gd name="connsiteY1" fmla="*/ 179582 h 179949"/>
              <a:gd name="connsiteX2" fmla="*/ 4562161 w 7592465"/>
              <a:gd name="connsiteY2" fmla="*/ 0 h 179949"/>
              <a:gd name="connsiteX3" fmla="*/ 7592465 w 7592465"/>
              <a:gd name="connsiteY3" fmla="*/ 855 h 179949"/>
              <a:gd name="connsiteX0" fmla="*/ 0 w 7592465"/>
              <a:gd name="connsiteY0" fmla="*/ 179094 h 179094"/>
              <a:gd name="connsiteX1" fmla="*/ 2136364 w 7592465"/>
              <a:gd name="connsiteY1" fmla="*/ 178727 h 179094"/>
              <a:gd name="connsiteX2" fmla="*/ 4562161 w 7592465"/>
              <a:gd name="connsiteY2" fmla="*/ 719 h 179094"/>
              <a:gd name="connsiteX3" fmla="*/ 7592465 w 7592465"/>
              <a:gd name="connsiteY3" fmla="*/ 0 h 179094"/>
              <a:gd name="connsiteX0" fmla="*/ 0 w 7592465"/>
              <a:gd name="connsiteY0" fmla="*/ 179949 h 179949"/>
              <a:gd name="connsiteX1" fmla="*/ 2136364 w 7592465"/>
              <a:gd name="connsiteY1" fmla="*/ 179582 h 179949"/>
              <a:gd name="connsiteX2" fmla="*/ 4562161 w 7592465"/>
              <a:gd name="connsiteY2" fmla="*/ 0 h 179949"/>
              <a:gd name="connsiteX3" fmla="*/ 7592465 w 7592465"/>
              <a:gd name="connsiteY3" fmla="*/ 855 h 179949"/>
              <a:gd name="connsiteX0" fmla="*/ 0 w 7592465"/>
              <a:gd name="connsiteY0" fmla="*/ 179094 h 179094"/>
              <a:gd name="connsiteX1" fmla="*/ 2136364 w 7592465"/>
              <a:gd name="connsiteY1" fmla="*/ 178727 h 179094"/>
              <a:gd name="connsiteX2" fmla="*/ 4562161 w 7592465"/>
              <a:gd name="connsiteY2" fmla="*/ 3081 h 179094"/>
              <a:gd name="connsiteX3" fmla="*/ 7592465 w 7592465"/>
              <a:gd name="connsiteY3" fmla="*/ 0 h 179094"/>
              <a:gd name="connsiteX0" fmla="*/ 0 w 7592465"/>
              <a:gd name="connsiteY0" fmla="*/ 179094 h 179094"/>
              <a:gd name="connsiteX1" fmla="*/ 2136364 w 7592465"/>
              <a:gd name="connsiteY1" fmla="*/ 178727 h 179094"/>
              <a:gd name="connsiteX2" fmla="*/ 4562161 w 7592465"/>
              <a:gd name="connsiteY2" fmla="*/ 3081 h 179094"/>
              <a:gd name="connsiteX3" fmla="*/ 7592465 w 7592465"/>
              <a:gd name="connsiteY3" fmla="*/ 0 h 179094"/>
              <a:gd name="connsiteX0" fmla="*/ 0 w 7592465"/>
              <a:gd name="connsiteY0" fmla="*/ 179094 h 179094"/>
              <a:gd name="connsiteX1" fmla="*/ 2136364 w 7592465"/>
              <a:gd name="connsiteY1" fmla="*/ 178727 h 179094"/>
              <a:gd name="connsiteX2" fmla="*/ 4562161 w 7592465"/>
              <a:gd name="connsiteY2" fmla="*/ 3081 h 179094"/>
              <a:gd name="connsiteX3" fmla="*/ 7592465 w 7592465"/>
              <a:gd name="connsiteY3" fmla="*/ 0 h 179094"/>
              <a:gd name="connsiteX0" fmla="*/ 0 w 7592465"/>
              <a:gd name="connsiteY0" fmla="*/ 179094 h 179094"/>
              <a:gd name="connsiteX1" fmla="*/ 2136364 w 7592465"/>
              <a:gd name="connsiteY1" fmla="*/ 178727 h 179094"/>
              <a:gd name="connsiteX2" fmla="*/ 4562161 w 7592465"/>
              <a:gd name="connsiteY2" fmla="*/ 2294 h 179094"/>
              <a:gd name="connsiteX3" fmla="*/ 7592465 w 7592465"/>
              <a:gd name="connsiteY3" fmla="*/ 0 h 179094"/>
              <a:gd name="connsiteX0" fmla="*/ 0 w 7592465"/>
              <a:gd name="connsiteY0" fmla="*/ 179094 h 179094"/>
              <a:gd name="connsiteX1" fmla="*/ 2136364 w 7592465"/>
              <a:gd name="connsiteY1" fmla="*/ 178727 h 179094"/>
              <a:gd name="connsiteX2" fmla="*/ 4562161 w 7592465"/>
              <a:gd name="connsiteY2" fmla="*/ 1507 h 179094"/>
              <a:gd name="connsiteX3" fmla="*/ 7592465 w 7592465"/>
              <a:gd name="connsiteY3" fmla="*/ 0 h 179094"/>
              <a:gd name="connsiteX0" fmla="*/ 0 w 7592465"/>
              <a:gd name="connsiteY0" fmla="*/ 179161 h 179161"/>
              <a:gd name="connsiteX1" fmla="*/ 2136364 w 7592465"/>
              <a:gd name="connsiteY1" fmla="*/ 178794 h 179161"/>
              <a:gd name="connsiteX2" fmla="*/ 4562161 w 7592465"/>
              <a:gd name="connsiteY2" fmla="*/ 0 h 179161"/>
              <a:gd name="connsiteX3" fmla="*/ 7592465 w 7592465"/>
              <a:gd name="connsiteY3" fmla="*/ 67 h 179161"/>
              <a:gd name="connsiteX0" fmla="*/ 0 w 9020005"/>
              <a:gd name="connsiteY0" fmla="*/ 359019 h 359019"/>
              <a:gd name="connsiteX1" fmla="*/ 2136364 w 9020005"/>
              <a:gd name="connsiteY1" fmla="*/ 358652 h 359019"/>
              <a:gd name="connsiteX2" fmla="*/ 4562161 w 9020005"/>
              <a:gd name="connsiteY2" fmla="*/ 179858 h 359019"/>
              <a:gd name="connsiteX3" fmla="*/ 9020005 w 9020005"/>
              <a:gd name="connsiteY3" fmla="*/ 0 h 359019"/>
              <a:gd name="connsiteX0" fmla="*/ 0 w 9020005"/>
              <a:gd name="connsiteY0" fmla="*/ 359086 h 359086"/>
              <a:gd name="connsiteX1" fmla="*/ 2136364 w 9020005"/>
              <a:gd name="connsiteY1" fmla="*/ 358719 h 359086"/>
              <a:gd name="connsiteX2" fmla="*/ 6805440 w 9020005"/>
              <a:gd name="connsiteY2" fmla="*/ 0 h 359086"/>
              <a:gd name="connsiteX3" fmla="*/ 9020005 w 9020005"/>
              <a:gd name="connsiteY3" fmla="*/ 67 h 359086"/>
              <a:gd name="connsiteX0" fmla="*/ 0 w 9020005"/>
              <a:gd name="connsiteY0" fmla="*/ 359086 h 359086"/>
              <a:gd name="connsiteX1" fmla="*/ 3252827 w 9020005"/>
              <a:gd name="connsiteY1" fmla="*/ 352225 h 359086"/>
              <a:gd name="connsiteX2" fmla="*/ 6805440 w 9020005"/>
              <a:gd name="connsiteY2" fmla="*/ 0 h 359086"/>
              <a:gd name="connsiteX3" fmla="*/ 9020005 w 9020005"/>
              <a:gd name="connsiteY3" fmla="*/ 67 h 359086"/>
              <a:gd name="connsiteX0" fmla="*/ 0 w 9020005"/>
              <a:gd name="connsiteY0" fmla="*/ 360385 h 360385"/>
              <a:gd name="connsiteX1" fmla="*/ 3252827 w 9020005"/>
              <a:gd name="connsiteY1" fmla="*/ 353524 h 360385"/>
              <a:gd name="connsiteX2" fmla="*/ 5813031 w 9020005"/>
              <a:gd name="connsiteY2" fmla="*/ 0 h 360385"/>
              <a:gd name="connsiteX3" fmla="*/ 9020005 w 9020005"/>
              <a:gd name="connsiteY3" fmla="*/ 1366 h 360385"/>
              <a:gd name="connsiteX0" fmla="*/ 0 w 9020005"/>
              <a:gd name="connsiteY0" fmla="*/ 360385 h 360385"/>
              <a:gd name="connsiteX1" fmla="*/ 2508520 w 9020005"/>
              <a:gd name="connsiteY1" fmla="*/ 358719 h 360385"/>
              <a:gd name="connsiteX2" fmla="*/ 5813031 w 9020005"/>
              <a:gd name="connsiteY2" fmla="*/ 0 h 360385"/>
              <a:gd name="connsiteX3" fmla="*/ 9020005 w 9020005"/>
              <a:gd name="connsiteY3" fmla="*/ 1366 h 360385"/>
              <a:gd name="connsiteX0" fmla="*/ 0 w 9020005"/>
              <a:gd name="connsiteY0" fmla="*/ 360385 h 360472"/>
              <a:gd name="connsiteX1" fmla="*/ 2508520 w 9020005"/>
              <a:gd name="connsiteY1" fmla="*/ 360472 h 360472"/>
              <a:gd name="connsiteX2" fmla="*/ 5813031 w 9020005"/>
              <a:gd name="connsiteY2" fmla="*/ 0 h 360472"/>
              <a:gd name="connsiteX3" fmla="*/ 9020005 w 9020005"/>
              <a:gd name="connsiteY3" fmla="*/ 1366 h 360472"/>
              <a:gd name="connsiteX0" fmla="*/ 0 w 8517598"/>
              <a:gd name="connsiteY0" fmla="*/ 360385 h 360472"/>
              <a:gd name="connsiteX1" fmla="*/ 2508520 w 8517598"/>
              <a:gd name="connsiteY1" fmla="*/ 360472 h 360472"/>
              <a:gd name="connsiteX2" fmla="*/ 5813031 w 8517598"/>
              <a:gd name="connsiteY2" fmla="*/ 0 h 360472"/>
              <a:gd name="connsiteX3" fmla="*/ 8517598 w 8517598"/>
              <a:gd name="connsiteY3" fmla="*/ 9548 h 360472"/>
              <a:gd name="connsiteX0" fmla="*/ 0 w 8517598"/>
              <a:gd name="connsiteY0" fmla="*/ 351618 h 351705"/>
              <a:gd name="connsiteX1" fmla="*/ 2508520 w 8517598"/>
              <a:gd name="connsiteY1" fmla="*/ 351705 h 351705"/>
              <a:gd name="connsiteX2" fmla="*/ 5813031 w 8517598"/>
              <a:gd name="connsiteY2" fmla="*/ 0 h 351705"/>
              <a:gd name="connsiteX3" fmla="*/ 8517598 w 8517598"/>
              <a:gd name="connsiteY3" fmla="*/ 781 h 351705"/>
              <a:gd name="connsiteX0" fmla="*/ 0 w 8517598"/>
              <a:gd name="connsiteY0" fmla="*/ 350837 h 350924"/>
              <a:gd name="connsiteX1" fmla="*/ 2508520 w 8517598"/>
              <a:gd name="connsiteY1" fmla="*/ 350924 h 350924"/>
              <a:gd name="connsiteX2" fmla="*/ 5757208 w 8517598"/>
              <a:gd name="connsiteY2" fmla="*/ 388 h 350924"/>
              <a:gd name="connsiteX3" fmla="*/ 8517598 w 8517598"/>
              <a:gd name="connsiteY3" fmla="*/ 0 h 350924"/>
              <a:gd name="connsiteX0" fmla="*/ 0 w 10776609"/>
              <a:gd name="connsiteY0" fmla="*/ 399771 h 399771"/>
              <a:gd name="connsiteX1" fmla="*/ 4767531 w 10776609"/>
              <a:gd name="connsiteY1" fmla="*/ 350924 h 399771"/>
              <a:gd name="connsiteX2" fmla="*/ 8016219 w 10776609"/>
              <a:gd name="connsiteY2" fmla="*/ 388 h 399771"/>
              <a:gd name="connsiteX3" fmla="*/ 10776609 w 10776609"/>
              <a:gd name="connsiteY3" fmla="*/ 0 h 399771"/>
              <a:gd name="connsiteX0" fmla="*/ 0 w 10776609"/>
              <a:gd name="connsiteY0" fmla="*/ 399771 h 399771"/>
              <a:gd name="connsiteX1" fmla="*/ 2757546 w 10776609"/>
              <a:gd name="connsiteY1" fmla="*/ 373729 h 399771"/>
              <a:gd name="connsiteX2" fmla="*/ 4767531 w 10776609"/>
              <a:gd name="connsiteY2" fmla="*/ 350924 h 399771"/>
              <a:gd name="connsiteX3" fmla="*/ 8016219 w 10776609"/>
              <a:gd name="connsiteY3" fmla="*/ 388 h 399771"/>
              <a:gd name="connsiteX4" fmla="*/ 10776609 w 10776609"/>
              <a:gd name="connsiteY4" fmla="*/ 0 h 399771"/>
              <a:gd name="connsiteX0" fmla="*/ 43629 w 10820238"/>
              <a:gd name="connsiteY0" fmla="*/ 399771 h 399771"/>
              <a:gd name="connsiteX1" fmla="*/ -3 w 10820238"/>
              <a:gd name="connsiteY1" fmla="*/ 348284 h 399771"/>
              <a:gd name="connsiteX2" fmla="*/ 4811160 w 10820238"/>
              <a:gd name="connsiteY2" fmla="*/ 350924 h 399771"/>
              <a:gd name="connsiteX3" fmla="*/ 8059848 w 10820238"/>
              <a:gd name="connsiteY3" fmla="*/ 388 h 399771"/>
              <a:gd name="connsiteX4" fmla="*/ 10820238 w 10820238"/>
              <a:gd name="connsiteY4" fmla="*/ 0 h 399771"/>
              <a:gd name="connsiteX0" fmla="*/ 43629 w 10820238"/>
              <a:gd name="connsiteY0" fmla="*/ 399771 h 399771"/>
              <a:gd name="connsiteX1" fmla="*/ -3 w 10820238"/>
              <a:gd name="connsiteY1" fmla="*/ 354157 h 399771"/>
              <a:gd name="connsiteX2" fmla="*/ 4811160 w 10820238"/>
              <a:gd name="connsiteY2" fmla="*/ 350924 h 399771"/>
              <a:gd name="connsiteX3" fmla="*/ 8059848 w 10820238"/>
              <a:gd name="connsiteY3" fmla="*/ 388 h 399771"/>
              <a:gd name="connsiteX4" fmla="*/ 10820238 w 10820238"/>
              <a:gd name="connsiteY4" fmla="*/ 0 h 399771"/>
              <a:gd name="connsiteX0" fmla="*/ 43629 w 10820238"/>
              <a:gd name="connsiteY0" fmla="*/ 399771 h 399771"/>
              <a:gd name="connsiteX1" fmla="*/ -3 w 10820238"/>
              <a:gd name="connsiteY1" fmla="*/ 350243 h 399771"/>
              <a:gd name="connsiteX2" fmla="*/ 4811160 w 10820238"/>
              <a:gd name="connsiteY2" fmla="*/ 350924 h 399771"/>
              <a:gd name="connsiteX3" fmla="*/ 8059848 w 10820238"/>
              <a:gd name="connsiteY3" fmla="*/ 388 h 399771"/>
              <a:gd name="connsiteX4" fmla="*/ 10820238 w 10820238"/>
              <a:gd name="connsiteY4" fmla="*/ 0 h 3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238" h="399771">
                <a:moveTo>
                  <a:pt x="43629" y="399771"/>
                </a:moveTo>
                <a:lnTo>
                  <a:pt x="-3" y="350243"/>
                </a:lnTo>
                <a:lnTo>
                  <a:pt x="4811160" y="350924"/>
                </a:lnTo>
                <a:lnTo>
                  <a:pt x="8059848" y="388"/>
                </a:lnTo>
                <a:lnTo>
                  <a:pt x="10820238" y="0"/>
                </a:ln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График"/>
          <p:cNvSpPr/>
          <p:nvPr/>
        </p:nvSpPr>
        <p:spPr>
          <a:xfrm>
            <a:off x="4067943" y="3443846"/>
            <a:ext cx="3456384" cy="848346"/>
          </a:xfrm>
          <a:custGeom>
            <a:avLst/>
            <a:gdLst>
              <a:gd name="connsiteX0" fmla="*/ 0 w 8350597"/>
              <a:gd name="connsiteY0" fmla="*/ 98437 h 590611"/>
              <a:gd name="connsiteX1" fmla="*/ 98437 w 8350597"/>
              <a:gd name="connsiteY1" fmla="*/ 0 h 590611"/>
              <a:gd name="connsiteX2" fmla="*/ 1391766 w 8350597"/>
              <a:gd name="connsiteY2" fmla="*/ 0 h 590611"/>
              <a:gd name="connsiteX3" fmla="*/ 1391766 w 8350597"/>
              <a:gd name="connsiteY3" fmla="*/ 0 h 590611"/>
              <a:gd name="connsiteX4" fmla="*/ 3479415 w 8350597"/>
              <a:gd name="connsiteY4" fmla="*/ 0 h 590611"/>
              <a:gd name="connsiteX5" fmla="*/ 8252160 w 8350597"/>
              <a:gd name="connsiteY5" fmla="*/ 0 h 590611"/>
              <a:gd name="connsiteX6" fmla="*/ 8350597 w 8350597"/>
              <a:gd name="connsiteY6" fmla="*/ 98437 h 590611"/>
              <a:gd name="connsiteX7" fmla="*/ 8350597 w 8350597"/>
              <a:gd name="connsiteY7" fmla="*/ 344523 h 590611"/>
              <a:gd name="connsiteX8" fmla="*/ 8350597 w 8350597"/>
              <a:gd name="connsiteY8" fmla="*/ 344523 h 590611"/>
              <a:gd name="connsiteX9" fmla="*/ 8350597 w 8350597"/>
              <a:gd name="connsiteY9" fmla="*/ 492176 h 590611"/>
              <a:gd name="connsiteX10" fmla="*/ 8350597 w 8350597"/>
              <a:gd name="connsiteY10" fmla="*/ 492174 h 590611"/>
              <a:gd name="connsiteX11" fmla="*/ 8252160 w 8350597"/>
              <a:gd name="connsiteY11" fmla="*/ 590611 h 590611"/>
              <a:gd name="connsiteX12" fmla="*/ 3479415 w 8350597"/>
              <a:gd name="connsiteY12" fmla="*/ 590611 h 590611"/>
              <a:gd name="connsiteX13" fmla="*/ 3763781 w 8350597"/>
              <a:gd name="connsiteY13" fmla="*/ 873986 h 590611"/>
              <a:gd name="connsiteX14" fmla="*/ 1391766 w 8350597"/>
              <a:gd name="connsiteY14" fmla="*/ 590611 h 590611"/>
              <a:gd name="connsiteX15" fmla="*/ 98437 w 8350597"/>
              <a:gd name="connsiteY15" fmla="*/ 590611 h 590611"/>
              <a:gd name="connsiteX16" fmla="*/ 0 w 8350597"/>
              <a:gd name="connsiteY16" fmla="*/ 492174 h 590611"/>
              <a:gd name="connsiteX17" fmla="*/ 0 w 8350597"/>
              <a:gd name="connsiteY17" fmla="*/ 492176 h 590611"/>
              <a:gd name="connsiteX18" fmla="*/ 0 w 8350597"/>
              <a:gd name="connsiteY18" fmla="*/ 344523 h 590611"/>
              <a:gd name="connsiteX19" fmla="*/ 0 w 8350597"/>
              <a:gd name="connsiteY19" fmla="*/ 344523 h 590611"/>
              <a:gd name="connsiteX20" fmla="*/ 0 w 8350597"/>
              <a:gd name="connsiteY20" fmla="*/ 98437 h 590611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479415 w 8350597"/>
              <a:gd name="connsiteY12" fmla="*/ 590611 h 873986"/>
              <a:gd name="connsiteX13" fmla="*/ 3763781 w 8350597"/>
              <a:gd name="connsiteY13" fmla="*/ 873986 h 873986"/>
              <a:gd name="connsiteX14" fmla="*/ 3205326 w 8350597"/>
              <a:gd name="connsiteY14" fmla="*/ 59823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479415 w 8350597"/>
              <a:gd name="connsiteY12" fmla="*/ 590611 h 873986"/>
              <a:gd name="connsiteX13" fmla="*/ 3763781 w 8350597"/>
              <a:gd name="connsiteY13" fmla="*/ 873986 h 873986"/>
              <a:gd name="connsiteX14" fmla="*/ 3205326 w 8350597"/>
              <a:gd name="connsiteY14" fmla="*/ 58299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479415 w 8350597"/>
              <a:gd name="connsiteY12" fmla="*/ 590611 h 873986"/>
              <a:gd name="connsiteX13" fmla="*/ 3763781 w 8350597"/>
              <a:gd name="connsiteY13" fmla="*/ 873986 h 873986"/>
              <a:gd name="connsiteX14" fmla="*/ 3205326 w 8350597"/>
              <a:gd name="connsiteY14" fmla="*/ 62109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479415 w 8350597"/>
              <a:gd name="connsiteY12" fmla="*/ 590611 h 873986"/>
              <a:gd name="connsiteX13" fmla="*/ 3763781 w 8350597"/>
              <a:gd name="connsiteY13" fmla="*/ 873986 h 873986"/>
              <a:gd name="connsiteX14" fmla="*/ 3212946 w 8350597"/>
              <a:gd name="connsiteY14" fmla="*/ 60585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479415 w 8350597"/>
              <a:gd name="connsiteY12" fmla="*/ 590611 h 873986"/>
              <a:gd name="connsiteX13" fmla="*/ 3763781 w 8350597"/>
              <a:gd name="connsiteY13" fmla="*/ 873986 h 873986"/>
              <a:gd name="connsiteX14" fmla="*/ 3045306 w 8350597"/>
              <a:gd name="connsiteY14" fmla="*/ 60585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479415 w 8350597"/>
              <a:gd name="connsiteY12" fmla="*/ 590611 h 873986"/>
              <a:gd name="connsiteX13" fmla="*/ 3763781 w 8350597"/>
              <a:gd name="connsiteY13" fmla="*/ 873986 h 873986"/>
              <a:gd name="connsiteX14" fmla="*/ 3045306 w 8350597"/>
              <a:gd name="connsiteY14" fmla="*/ 59823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479415 w 8350597"/>
              <a:gd name="connsiteY12" fmla="*/ 590611 h 873986"/>
              <a:gd name="connsiteX13" fmla="*/ 3314201 w 8350597"/>
              <a:gd name="connsiteY13" fmla="*/ 873986 h 873986"/>
              <a:gd name="connsiteX14" fmla="*/ 3045306 w 8350597"/>
              <a:gd name="connsiteY14" fmla="*/ 59823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875655 w 8350597"/>
              <a:gd name="connsiteY12" fmla="*/ 598231 h 873986"/>
              <a:gd name="connsiteX13" fmla="*/ 3314201 w 8350597"/>
              <a:gd name="connsiteY13" fmla="*/ 873986 h 873986"/>
              <a:gd name="connsiteX14" fmla="*/ 3045306 w 8350597"/>
              <a:gd name="connsiteY14" fmla="*/ 59823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875655 w 8350597"/>
              <a:gd name="connsiteY12" fmla="*/ 582991 h 873986"/>
              <a:gd name="connsiteX13" fmla="*/ 3314201 w 8350597"/>
              <a:gd name="connsiteY13" fmla="*/ 873986 h 873986"/>
              <a:gd name="connsiteX14" fmla="*/ 3045306 w 8350597"/>
              <a:gd name="connsiteY14" fmla="*/ 59823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950186"/>
              <a:gd name="connsiteX1" fmla="*/ 98437 w 8350597"/>
              <a:gd name="connsiteY1" fmla="*/ 0 h 950186"/>
              <a:gd name="connsiteX2" fmla="*/ 1391766 w 8350597"/>
              <a:gd name="connsiteY2" fmla="*/ 0 h 950186"/>
              <a:gd name="connsiteX3" fmla="*/ 1391766 w 8350597"/>
              <a:gd name="connsiteY3" fmla="*/ 0 h 950186"/>
              <a:gd name="connsiteX4" fmla="*/ 3479415 w 8350597"/>
              <a:gd name="connsiteY4" fmla="*/ 0 h 950186"/>
              <a:gd name="connsiteX5" fmla="*/ 8252160 w 8350597"/>
              <a:gd name="connsiteY5" fmla="*/ 0 h 950186"/>
              <a:gd name="connsiteX6" fmla="*/ 8350597 w 8350597"/>
              <a:gd name="connsiteY6" fmla="*/ 98437 h 950186"/>
              <a:gd name="connsiteX7" fmla="*/ 8350597 w 8350597"/>
              <a:gd name="connsiteY7" fmla="*/ 344523 h 950186"/>
              <a:gd name="connsiteX8" fmla="*/ 8350597 w 8350597"/>
              <a:gd name="connsiteY8" fmla="*/ 344523 h 950186"/>
              <a:gd name="connsiteX9" fmla="*/ 8350597 w 8350597"/>
              <a:gd name="connsiteY9" fmla="*/ 492176 h 950186"/>
              <a:gd name="connsiteX10" fmla="*/ 8350597 w 8350597"/>
              <a:gd name="connsiteY10" fmla="*/ 492174 h 950186"/>
              <a:gd name="connsiteX11" fmla="*/ 8252160 w 8350597"/>
              <a:gd name="connsiteY11" fmla="*/ 590611 h 950186"/>
              <a:gd name="connsiteX12" fmla="*/ 3875655 w 8350597"/>
              <a:gd name="connsiteY12" fmla="*/ 582991 h 950186"/>
              <a:gd name="connsiteX13" fmla="*/ 3527561 w 8350597"/>
              <a:gd name="connsiteY13" fmla="*/ 950186 h 950186"/>
              <a:gd name="connsiteX14" fmla="*/ 3045306 w 8350597"/>
              <a:gd name="connsiteY14" fmla="*/ 598231 h 950186"/>
              <a:gd name="connsiteX15" fmla="*/ 98437 w 8350597"/>
              <a:gd name="connsiteY15" fmla="*/ 590611 h 950186"/>
              <a:gd name="connsiteX16" fmla="*/ 0 w 8350597"/>
              <a:gd name="connsiteY16" fmla="*/ 492174 h 950186"/>
              <a:gd name="connsiteX17" fmla="*/ 0 w 8350597"/>
              <a:gd name="connsiteY17" fmla="*/ 492176 h 950186"/>
              <a:gd name="connsiteX18" fmla="*/ 0 w 8350597"/>
              <a:gd name="connsiteY18" fmla="*/ 344523 h 950186"/>
              <a:gd name="connsiteX19" fmla="*/ 0 w 8350597"/>
              <a:gd name="connsiteY19" fmla="*/ 344523 h 950186"/>
              <a:gd name="connsiteX20" fmla="*/ 0 w 8350597"/>
              <a:gd name="connsiteY20" fmla="*/ 98437 h 950186"/>
              <a:gd name="connsiteX0" fmla="*/ 0 w 8350597"/>
              <a:gd name="connsiteY0" fmla="*/ 98437 h 942566"/>
              <a:gd name="connsiteX1" fmla="*/ 98437 w 8350597"/>
              <a:gd name="connsiteY1" fmla="*/ 0 h 942566"/>
              <a:gd name="connsiteX2" fmla="*/ 1391766 w 8350597"/>
              <a:gd name="connsiteY2" fmla="*/ 0 h 942566"/>
              <a:gd name="connsiteX3" fmla="*/ 1391766 w 8350597"/>
              <a:gd name="connsiteY3" fmla="*/ 0 h 942566"/>
              <a:gd name="connsiteX4" fmla="*/ 3479415 w 8350597"/>
              <a:gd name="connsiteY4" fmla="*/ 0 h 942566"/>
              <a:gd name="connsiteX5" fmla="*/ 8252160 w 8350597"/>
              <a:gd name="connsiteY5" fmla="*/ 0 h 942566"/>
              <a:gd name="connsiteX6" fmla="*/ 8350597 w 8350597"/>
              <a:gd name="connsiteY6" fmla="*/ 98437 h 942566"/>
              <a:gd name="connsiteX7" fmla="*/ 8350597 w 8350597"/>
              <a:gd name="connsiteY7" fmla="*/ 344523 h 942566"/>
              <a:gd name="connsiteX8" fmla="*/ 8350597 w 8350597"/>
              <a:gd name="connsiteY8" fmla="*/ 344523 h 942566"/>
              <a:gd name="connsiteX9" fmla="*/ 8350597 w 8350597"/>
              <a:gd name="connsiteY9" fmla="*/ 492176 h 942566"/>
              <a:gd name="connsiteX10" fmla="*/ 8350597 w 8350597"/>
              <a:gd name="connsiteY10" fmla="*/ 492174 h 942566"/>
              <a:gd name="connsiteX11" fmla="*/ 8252160 w 8350597"/>
              <a:gd name="connsiteY11" fmla="*/ 590611 h 942566"/>
              <a:gd name="connsiteX12" fmla="*/ 3875655 w 8350597"/>
              <a:gd name="connsiteY12" fmla="*/ 582991 h 942566"/>
              <a:gd name="connsiteX13" fmla="*/ 3527561 w 8350597"/>
              <a:gd name="connsiteY13" fmla="*/ 942566 h 942566"/>
              <a:gd name="connsiteX14" fmla="*/ 3045306 w 8350597"/>
              <a:gd name="connsiteY14" fmla="*/ 598231 h 942566"/>
              <a:gd name="connsiteX15" fmla="*/ 98437 w 8350597"/>
              <a:gd name="connsiteY15" fmla="*/ 590611 h 942566"/>
              <a:gd name="connsiteX16" fmla="*/ 0 w 8350597"/>
              <a:gd name="connsiteY16" fmla="*/ 492174 h 942566"/>
              <a:gd name="connsiteX17" fmla="*/ 0 w 8350597"/>
              <a:gd name="connsiteY17" fmla="*/ 492176 h 942566"/>
              <a:gd name="connsiteX18" fmla="*/ 0 w 8350597"/>
              <a:gd name="connsiteY18" fmla="*/ 344523 h 942566"/>
              <a:gd name="connsiteX19" fmla="*/ 0 w 8350597"/>
              <a:gd name="connsiteY19" fmla="*/ 344523 h 942566"/>
              <a:gd name="connsiteX20" fmla="*/ 0 w 8350597"/>
              <a:gd name="connsiteY20" fmla="*/ 98437 h 942566"/>
              <a:gd name="connsiteX0" fmla="*/ 0 w 8350597"/>
              <a:gd name="connsiteY0" fmla="*/ 98437 h 720053"/>
              <a:gd name="connsiteX1" fmla="*/ 98437 w 8350597"/>
              <a:gd name="connsiteY1" fmla="*/ 0 h 720053"/>
              <a:gd name="connsiteX2" fmla="*/ 1391766 w 8350597"/>
              <a:gd name="connsiteY2" fmla="*/ 0 h 720053"/>
              <a:gd name="connsiteX3" fmla="*/ 1391766 w 8350597"/>
              <a:gd name="connsiteY3" fmla="*/ 0 h 720053"/>
              <a:gd name="connsiteX4" fmla="*/ 3479415 w 8350597"/>
              <a:gd name="connsiteY4" fmla="*/ 0 h 720053"/>
              <a:gd name="connsiteX5" fmla="*/ 8252160 w 8350597"/>
              <a:gd name="connsiteY5" fmla="*/ 0 h 720053"/>
              <a:gd name="connsiteX6" fmla="*/ 8350597 w 8350597"/>
              <a:gd name="connsiteY6" fmla="*/ 98437 h 720053"/>
              <a:gd name="connsiteX7" fmla="*/ 8350597 w 8350597"/>
              <a:gd name="connsiteY7" fmla="*/ 344523 h 720053"/>
              <a:gd name="connsiteX8" fmla="*/ 8350597 w 8350597"/>
              <a:gd name="connsiteY8" fmla="*/ 344523 h 720053"/>
              <a:gd name="connsiteX9" fmla="*/ 8350597 w 8350597"/>
              <a:gd name="connsiteY9" fmla="*/ 492176 h 720053"/>
              <a:gd name="connsiteX10" fmla="*/ 8350597 w 8350597"/>
              <a:gd name="connsiteY10" fmla="*/ 492174 h 720053"/>
              <a:gd name="connsiteX11" fmla="*/ 8252160 w 8350597"/>
              <a:gd name="connsiteY11" fmla="*/ 590611 h 720053"/>
              <a:gd name="connsiteX12" fmla="*/ 3875655 w 8350597"/>
              <a:gd name="connsiteY12" fmla="*/ 582991 h 720053"/>
              <a:gd name="connsiteX13" fmla="*/ 3499844 w 8350597"/>
              <a:gd name="connsiteY13" fmla="*/ 720053 h 720053"/>
              <a:gd name="connsiteX14" fmla="*/ 3045306 w 8350597"/>
              <a:gd name="connsiteY14" fmla="*/ 598231 h 720053"/>
              <a:gd name="connsiteX15" fmla="*/ 98437 w 8350597"/>
              <a:gd name="connsiteY15" fmla="*/ 590611 h 720053"/>
              <a:gd name="connsiteX16" fmla="*/ 0 w 8350597"/>
              <a:gd name="connsiteY16" fmla="*/ 492174 h 720053"/>
              <a:gd name="connsiteX17" fmla="*/ 0 w 8350597"/>
              <a:gd name="connsiteY17" fmla="*/ 492176 h 720053"/>
              <a:gd name="connsiteX18" fmla="*/ 0 w 8350597"/>
              <a:gd name="connsiteY18" fmla="*/ 344523 h 720053"/>
              <a:gd name="connsiteX19" fmla="*/ 0 w 8350597"/>
              <a:gd name="connsiteY19" fmla="*/ 344523 h 720053"/>
              <a:gd name="connsiteX20" fmla="*/ 0 w 8350597"/>
              <a:gd name="connsiteY20" fmla="*/ 98437 h 72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50597" h="720053">
                <a:moveTo>
                  <a:pt x="0" y="98437"/>
                </a:moveTo>
                <a:cubicBezTo>
                  <a:pt x="0" y="44072"/>
                  <a:pt x="44072" y="0"/>
                  <a:pt x="98437" y="0"/>
                </a:cubicBezTo>
                <a:lnTo>
                  <a:pt x="1391766" y="0"/>
                </a:lnTo>
                <a:lnTo>
                  <a:pt x="1391766" y="0"/>
                </a:lnTo>
                <a:lnTo>
                  <a:pt x="3479415" y="0"/>
                </a:lnTo>
                <a:lnTo>
                  <a:pt x="8252160" y="0"/>
                </a:lnTo>
                <a:cubicBezTo>
                  <a:pt x="8306525" y="0"/>
                  <a:pt x="8350597" y="44072"/>
                  <a:pt x="8350597" y="98437"/>
                </a:cubicBezTo>
                <a:lnTo>
                  <a:pt x="8350597" y="344523"/>
                </a:lnTo>
                <a:lnTo>
                  <a:pt x="8350597" y="344523"/>
                </a:lnTo>
                <a:lnTo>
                  <a:pt x="8350597" y="492176"/>
                </a:lnTo>
                <a:lnTo>
                  <a:pt x="8350597" y="492174"/>
                </a:lnTo>
                <a:cubicBezTo>
                  <a:pt x="8350597" y="546539"/>
                  <a:pt x="8306525" y="590611"/>
                  <a:pt x="8252160" y="590611"/>
                </a:cubicBezTo>
                <a:lnTo>
                  <a:pt x="3875655" y="582991"/>
                </a:lnTo>
                <a:lnTo>
                  <a:pt x="3499844" y="720053"/>
                </a:lnTo>
                <a:lnTo>
                  <a:pt x="3045306" y="598231"/>
                </a:lnTo>
                <a:lnTo>
                  <a:pt x="98437" y="590611"/>
                </a:lnTo>
                <a:cubicBezTo>
                  <a:pt x="44072" y="590611"/>
                  <a:pt x="0" y="546539"/>
                  <a:pt x="0" y="492174"/>
                </a:cubicBezTo>
                <a:lnTo>
                  <a:pt x="0" y="492176"/>
                </a:lnTo>
                <a:lnTo>
                  <a:pt x="0" y="344523"/>
                </a:lnTo>
                <a:lnTo>
                  <a:pt x="0" y="344523"/>
                </a:lnTo>
                <a:lnTo>
                  <a:pt x="0" y="98437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2000" dirty="0" smtClean="0"/>
              <a:t>Используется для отражения динамики процесса</a:t>
            </a:r>
            <a:endParaRPr lang="ru-RU" sz="2000" dirty="0"/>
          </a:p>
        </p:txBody>
      </p:sp>
      <p:sp>
        <p:nvSpPr>
          <p:cNvPr id="30" name="Выноска Круговая"/>
          <p:cNvSpPr/>
          <p:nvPr/>
        </p:nvSpPr>
        <p:spPr>
          <a:xfrm>
            <a:off x="5459983" y="3443846"/>
            <a:ext cx="3456384" cy="848346"/>
          </a:xfrm>
          <a:custGeom>
            <a:avLst/>
            <a:gdLst>
              <a:gd name="connsiteX0" fmla="*/ 0 w 8350597"/>
              <a:gd name="connsiteY0" fmla="*/ 98437 h 590611"/>
              <a:gd name="connsiteX1" fmla="*/ 98437 w 8350597"/>
              <a:gd name="connsiteY1" fmla="*/ 0 h 590611"/>
              <a:gd name="connsiteX2" fmla="*/ 1391766 w 8350597"/>
              <a:gd name="connsiteY2" fmla="*/ 0 h 590611"/>
              <a:gd name="connsiteX3" fmla="*/ 1391766 w 8350597"/>
              <a:gd name="connsiteY3" fmla="*/ 0 h 590611"/>
              <a:gd name="connsiteX4" fmla="*/ 3479415 w 8350597"/>
              <a:gd name="connsiteY4" fmla="*/ 0 h 590611"/>
              <a:gd name="connsiteX5" fmla="*/ 8252160 w 8350597"/>
              <a:gd name="connsiteY5" fmla="*/ 0 h 590611"/>
              <a:gd name="connsiteX6" fmla="*/ 8350597 w 8350597"/>
              <a:gd name="connsiteY6" fmla="*/ 98437 h 590611"/>
              <a:gd name="connsiteX7" fmla="*/ 8350597 w 8350597"/>
              <a:gd name="connsiteY7" fmla="*/ 344523 h 590611"/>
              <a:gd name="connsiteX8" fmla="*/ 8350597 w 8350597"/>
              <a:gd name="connsiteY8" fmla="*/ 344523 h 590611"/>
              <a:gd name="connsiteX9" fmla="*/ 8350597 w 8350597"/>
              <a:gd name="connsiteY9" fmla="*/ 492176 h 590611"/>
              <a:gd name="connsiteX10" fmla="*/ 8350597 w 8350597"/>
              <a:gd name="connsiteY10" fmla="*/ 492174 h 590611"/>
              <a:gd name="connsiteX11" fmla="*/ 8252160 w 8350597"/>
              <a:gd name="connsiteY11" fmla="*/ 590611 h 590611"/>
              <a:gd name="connsiteX12" fmla="*/ 3479415 w 8350597"/>
              <a:gd name="connsiteY12" fmla="*/ 590611 h 590611"/>
              <a:gd name="connsiteX13" fmla="*/ 3763781 w 8350597"/>
              <a:gd name="connsiteY13" fmla="*/ 873986 h 590611"/>
              <a:gd name="connsiteX14" fmla="*/ 1391766 w 8350597"/>
              <a:gd name="connsiteY14" fmla="*/ 590611 h 590611"/>
              <a:gd name="connsiteX15" fmla="*/ 98437 w 8350597"/>
              <a:gd name="connsiteY15" fmla="*/ 590611 h 590611"/>
              <a:gd name="connsiteX16" fmla="*/ 0 w 8350597"/>
              <a:gd name="connsiteY16" fmla="*/ 492174 h 590611"/>
              <a:gd name="connsiteX17" fmla="*/ 0 w 8350597"/>
              <a:gd name="connsiteY17" fmla="*/ 492176 h 590611"/>
              <a:gd name="connsiteX18" fmla="*/ 0 w 8350597"/>
              <a:gd name="connsiteY18" fmla="*/ 344523 h 590611"/>
              <a:gd name="connsiteX19" fmla="*/ 0 w 8350597"/>
              <a:gd name="connsiteY19" fmla="*/ 344523 h 590611"/>
              <a:gd name="connsiteX20" fmla="*/ 0 w 8350597"/>
              <a:gd name="connsiteY20" fmla="*/ 98437 h 590611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479415 w 8350597"/>
              <a:gd name="connsiteY12" fmla="*/ 590611 h 873986"/>
              <a:gd name="connsiteX13" fmla="*/ 3763781 w 8350597"/>
              <a:gd name="connsiteY13" fmla="*/ 873986 h 873986"/>
              <a:gd name="connsiteX14" fmla="*/ 3205326 w 8350597"/>
              <a:gd name="connsiteY14" fmla="*/ 59823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479415 w 8350597"/>
              <a:gd name="connsiteY12" fmla="*/ 590611 h 873986"/>
              <a:gd name="connsiteX13" fmla="*/ 3763781 w 8350597"/>
              <a:gd name="connsiteY13" fmla="*/ 873986 h 873986"/>
              <a:gd name="connsiteX14" fmla="*/ 3205326 w 8350597"/>
              <a:gd name="connsiteY14" fmla="*/ 58299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479415 w 8350597"/>
              <a:gd name="connsiteY12" fmla="*/ 590611 h 873986"/>
              <a:gd name="connsiteX13" fmla="*/ 3763781 w 8350597"/>
              <a:gd name="connsiteY13" fmla="*/ 873986 h 873986"/>
              <a:gd name="connsiteX14" fmla="*/ 3205326 w 8350597"/>
              <a:gd name="connsiteY14" fmla="*/ 62109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479415 w 8350597"/>
              <a:gd name="connsiteY12" fmla="*/ 590611 h 873986"/>
              <a:gd name="connsiteX13" fmla="*/ 3763781 w 8350597"/>
              <a:gd name="connsiteY13" fmla="*/ 873986 h 873986"/>
              <a:gd name="connsiteX14" fmla="*/ 3212946 w 8350597"/>
              <a:gd name="connsiteY14" fmla="*/ 60585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479415 w 8350597"/>
              <a:gd name="connsiteY12" fmla="*/ 590611 h 873986"/>
              <a:gd name="connsiteX13" fmla="*/ 3763781 w 8350597"/>
              <a:gd name="connsiteY13" fmla="*/ 873986 h 873986"/>
              <a:gd name="connsiteX14" fmla="*/ 3045306 w 8350597"/>
              <a:gd name="connsiteY14" fmla="*/ 60585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479415 w 8350597"/>
              <a:gd name="connsiteY12" fmla="*/ 590611 h 873986"/>
              <a:gd name="connsiteX13" fmla="*/ 3763781 w 8350597"/>
              <a:gd name="connsiteY13" fmla="*/ 873986 h 873986"/>
              <a:gd name="connsiteX14" fmla="*/ 3045306 w 8350597"/>
              <a:gd name="connsiteY14" fmla="*/ 59823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479415 w 8350597"/>
              <a:gd name="connsiteY12" fmla="*/ 590611 h 873986"/>
              <a:gd name="connsiteX13" fmla="*/ 3314201 w 8350597"/>
              <a:gd name="connsiteY13" fmla="*/ 873986 h 873986"/>
              <a:gd name="connsiteX14" fmla="*/ 3045306 w 8350597"/>
              <a:gd name="connsiteY14" fmla="*/ 59823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875655 w 8350597"/>
              <a:gd name="connsiteY12" fmla="*/ 598231 h 873986"/>
              <a:gd name="connsiteX13" fmla="*/ 3314201 w 8350597"/>
              <a:gd name="connsiteY13" fmla="*/ 873986 h 873986"/>
              <a:gd name="connsiteX14" fmla="*/ 3045306 w 8350597"/>
              <a:gd name="connsiteY14" fmla="*/ 59823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873986"/>
              <a:gd name="connsiteX1" fmla="*/ 98437 w 8350597"/>
              <a:gd name="connsiteY1" fmla="*/ 0 h 873986"/>
              <a:gd name="connsiteX2" fmla="*/ 1391766 w 8350597"/>
              <a:gd name="connsiteY2" fmla="*/ 0 h 873986"/>
              <a:gd name="connsiteX3" fmla="*/ 1391766 w 8350597"/>
              <a:gd name="connsiteY3" fmla="*/ 0 h 873986"/>
              <a:gd name="connsiteX4" fmla="*/ 3479415 w 8350597"/>
              <a:gd name="connsiteY4" fmla="*/ 0 h 873986"/>
              <a:gd name="connsiteX5" fmla="*/ 8252160 w 8350597"/>
              <a:gd name="connsiteY5" fmla="*/ 0 h 873986"/>
              <a:gd name="connsiteX6" fmla="*/ 8350597 w 8350597"/>
              <a:gd name="connsiteY6" fmla="*/ 98437 h 873986"/>
              <a:gd name="connsiteX7" fmla="*/ 8350597 w 8350597"/>
              <a:gd name="connsiteY7" fmla="*/ 344523 h 873986"/>
              <a:gd name="connsiteX8" fmla="*/ 8350597 w 8350597"/>
              <a:gd name="connsiteY8" fmla="*/ 344523 h 873986"/>
              <a:gd name="connsiteX9" fmla="*/ 8350597 w 8350597"/>
              <a:gd name="connsiteY9" fmla="*/ 492176 h 873986"/>
              <a:gd name="connsiteX10" fmla="*/ 8350597 w 8350597"/>
              <a:gd name="connsiteY10" fmla="*/ 492174 h 873986"/>
              <a:gd name="connsiteX11" fmla="*/ 8252160 w 8350597"/>
              <a:gd name="connsiteY11" fmla="*/ 590611 h 873986"/>
              <a:gd name="connsiteX12" fmla="*/ 3875655 w 8350597"/>
              <a:gd name="connsiteY12" fmla="*/ 582991 h 873986"/>
              <a:gd name="connsiteX13" fmla="*/ 3314201 w 8350597"/>
              <a:gd name="connsiteY13" fmla="*/ 873986 h 873986"/>
              <a:gd name="connsiteX14" fmla="*/ 3045306 w 8350597"/>
              <a:gd name="connsiteY14" fmla="*/ 598231 h 873986"/>
              <a:gd name="connsiteX15" fmla="*/ 98437 w 8350597"/>
              <a:gd name="connsiteY15" fmla="*/ 590611 h 873986"/>
              <a:gd name="connsiteX16" fmla="*/ 0 w 8350597"/>
              <a:gd name="connsiteY16" fmla="*/ 492174 h 873986"/>
              <a:gd name="connsiteX17" fmla="*/ 0 w 8350597"/>
              <a:gd name="connsiteY17" fmla="*/ 492176 h 873986"/>
              <a:gd name="connsiteX18" fmla="*/ 0 w 8350597"/>
              <a:gd name="connsiteY18" fmla="*/ 344523 h 873986"/>
              <a:gd name="connsiteX19" fmla="*/ 0 w 8350597"/>
              <a:gd name="connsiteY19" fmla="*/ 344523 h 873986"/>
              <a:gd name="connsiteX20" fmla="*/ 0 w 8350597"/>
              <a:gd name="connsiteY20" fmla="*/ 98437 h 873986"/>
              <a:gd name="connsiteX0" fmla="*/ 0 w 8350597"/>
              <a:gd name="connsiteY0" fmla="*/ 98437 h 950186"/>
              <a:gd name="connsiteX1" fmla="*/ 98437 w 8350597"/>
              <a:gd name="connsiteY1" fmla="*/ 0 h 950186"/>
              <a:gd name="connsiteX2" fmla="*/ 1391766 w 8350597"/>
              <a:gd name="connsiteY2" fmla="*/ 0 h 950186"/>
              <a:gd name="connsiteX3" fmla="*/ 1391766 w 8350597"/>
              <a:gd name="connsiteY3" fmla="*/ 0 h 950186"/>
              <a:gd name="connsiteX4" fmla="*/ 3479415 w 8350597"/>
              <a:gd name="connsiteY4" fmla="*/ 0 h 950186"/>
              <a:gd name="connsiteX5" fmla="*/ 8252160 w 8350597"/>
              <a:gd name="connsiteY5" fmla="*/ 0 h 950186"/>
              <a:gd name="connsiteX6" fmla="*/ 8350597 w 8350597"/>
              <a:gd name="connsiteY6" fmla="*/ 98437 h 950186"/>
              <a:gd name="connsiteX7" fmla="*/ 8350597 w 8350597"/>
              <a:gd name="connsiteY7" fmla="*/ 344523 h 950186"/>
              <a:gd name="connsiteX8" fmla="*/ 8350597 w 8350597"/>
              <a:gd name="connsiteY8" fmla="*/ 344523 h 950186"/>
              <a:gd name="connsiteX9" fmla="*/ 8350597 w 8350597"/>
              <a:gd name="connsiteY9" fmla="*/ 492176 h 950186"/>
              <a:gd name="connsiteX10" fmla="*/ 8350597 w 8350597"/>
              <a:gd name="connsiteY10" fmla="*/ 492174 h 950186"/>
              <a:gd name="connsiteX11" fmla="*/ 8252160 w 8350597"/>
              <a:gd name="connsiteY11" fmla="*/ 590611 h 950186"/>
              <a:gd name="connsiteX12" fmla="*/ 3875655 w 8350597"/>
              <a:gd name="connsiteY12" fmla="*/ 582991 h 950186"/>
              <a:gd name="connsiteX13" fmla="*/ 3527561 w 8350597"/>
              <a:gd name="connsiteY13" fmla="*/ 950186 h 950186"/>
              <a:gd name="connsiteX14" fmla="*/ 3045306 w 8350597"/>
              <a:gd name="connsiteY14" fmla="*/ 598231 h 950186"/>
              <a:gd name="connsiteX15" fmla="*/ 98437 w 8350597"/>
              <a:gd name="connsiteY15" fmla="*/ 590611 h 950186"/>
              <a:gd name="connsiteX16" fmla="*/ 0 w 8350597"/>
              <a:gd name="connsiteY16" fmla="*/ 492174 h 950186"/>
              <a:gd name="connsiteX17" fmla="*/ 0 w 8350597"/>
              <a:gd name="connsiteY17" fmla="*/ 492176 h 950186"/>
              <a:gd name="connsiteX18" fmla="*/ 0 w 8350597"/>
              <a:gd name="connsiteY18" fmla="*/ 344523 h 950186"/>
              <a:gd name="connsiteX19" fmla="*/ 0 w 8350597"/>
              <a:gd name="connsiteY19" fmla="*/ 344523 h 950186"/>
              <a:gd name="connsiteX20" fmla="*/ 0 w 8350597"/>
              <a:gd name="connsiteY20" fmla="*/ 98437 h 950186"/>
              <a:gd name="connsiteX0" fmla="*/ 0 w 8350597"/>
              <a:gd name="connsiteY0" fmla="*/ 98437 h 942566"/>
              <a:gd name="connsiteX1" fmla="*/ 98437 w 8350597"/>
              <a:gd name="connsiteY1" fmla="*/ 0 h 942566"/>
              <a:gd name="connsiteX2" fmla="*/ 1391766 w 8350597"/>
              <a:gd name="connsiteY2" fmla="*/ 0 h 942566"/>
              <a:gd name="connsiteX3" fmla="*/ 1391766 w 8350597"/>
              <a:gd name="connsiteY3" fmla="*/ 0 h 942566"/>
              <a:gd name="connsiteX4" fmla="*/ 3479415 w 8350597"/>
              <a:gd name="connsiteY4" fmla="*/ 0 h 942566"/>
              <a:gd name="connsiteX5" fmla="*/ 8252160 w 8350597"/>
              <a:gd name="connsiteY5" fmla="*/ 0 h 942566"/>
              <a:gd name="connsiteX6" fmla="*/ 8350597 w 8350597"/>
              <a:gd name="connsiteY6" fmla="*/ 98437 h 942566"/>
              <a:gd name="connsiteX7" fmla="*/ 8350597 w 8350597"/>
              <a:gd name="connsiteY7" fmla="*/ 344523 h 942566"/>
              <a:gd name="connsiteX8" fmla="*/ 8350597 w 8350597"/>
              <a:gd name="connsiteY8" fmla="*/ 344523 h 942566"/>
              <a:gd name="connsiteX9" fmla="*/ 8350597 w 8350597"/>
              <a:gd name="connsiteY9" fmla="*/ 492176 h 942566"/>
              <a:gd name="connsiteX10" fmla="*/ 8350597 w 8350597"/>
              <a:gd name="connsiteY10" fmla="*/ 492174 h 942566"/>
              <a:gd name="connsiteX11" fmla="*/ 8252160 w 8350597"/>
              <a:gd name="connsiteY11" fmla="*/ 590611 h 942566"/>
              <a:gd name="connsiteX12" fmla="*/ 3875655 w 8350597"/>
              <a:gd name="connsiteY12" fmla="*/ 582991 h 942566"/>
              <a:gd name="connsiteX13" fmla="*/ 3527561 w 8350597"/>
              <a:gd name="connsiteY13" fmla="*/ 942566 h 942566"/>
              <a:gd name="connsiteX14" fmla="*/ 3045306 w 8350597"/>
              <a:gd name="connsiteY14" fmla="*/ 598231 h 942566"/>
              <a:gd name="connsiteX15" fmla="*/ 98437 w 8350597"/>
              <a:gd name="connsiteY15" fmla="*/ 590611 h 942566"/>
              <a:gd name="connsiteX16" fmla="*/ 0 w 8350597"/>
              <a:gd name="connsiteY16" fmla="*/ 492174 h 942566"/>
              <a:gd name="connsiteX17" fmla="*/ 0 w 8350597"/>
              <a:gd name="connsiteY17" fmla="*/ 492176 h 942566"/>
              <a:gd name="connsiteX18" fmla="*/ 0 w 8350597"/>
              <a:gd name="connsiteY18" fmla="*/ 344523 h 942566"/>
              <a:gd name="connsiteX19" fmla="*/ 0 w 8350597"/>
              <a:gd name="connsiteY19" fmla="*/ 344523 h 942566"/>
              <a:gd name="connsiteX20" fmla="*/ 0 w 8350597"/>
              <a:gd name="connsiteY20" fmla="*/ 98437 h 942566"/>
              <a:gd name="connsiteX0" fmla="*/ 0 w 8350597"/>
              <a:gd name="connsiteY0" fmla="*/ 98437 h 720053"/>
              <a:gd name="connsiteX1" fmla="*/ 98437 w 8350597"/>
              <a:gd name="connsiteY1" fmla="*/ 0 h 720053"/>
              <a:gd name="connsiteX2" fmla="*/ 1391766 w 8350597"/>
              <a:gd name="connsiteY2" fmla="*/ 0 h 720053"/>
              <a:gd name="connsiteX3" fmla="*/ 1391766 w 8350597"/>
              <a:gd name="connsiteY3" fmla="*/ 0 h 720053"/>
              <a:gd name="connsiteX4" fmla="*/ 3479415 w 8350597"/>
              <a:gd name="connsiteY4" fmla="*/ 0 h 720053"/>
              <a:gd name="connsiteX5" fmla="*/ 8252160 w 8350597"/>
              <a:gd name="connsiteY5" fmla="*/ 0 h 720053"/>
              <a:gd name="connsiteX6" fmla="*/ 8350597 w 8350597"/>
              <a:gd name="connsiteY6" fmla="*/ 98437 h 720053"/>
              <a:gd name="connsiteX7" fmla="*/ 8350597 w 8350597"/>
              <a:gd name="connsiteY7" fmla="*/ 344523 h 720053"/>
              <a:gd name="connsiteX8" fmla="*/ 8350597 w 8350597"/>
              <a:gd name="connsiteY8" fmla="*/ 344523 h 720053"/>
              <a:gd name="connsiteX9" fmla="*/ 8350597 w 8350597"/>
              <a:gd name="connsiteY9" fmla="*/ 492176 h 720053"/>
              <a:gd name="connsiteX10" fmla="*/ 8350597 w 8350597"/>
              <a:gd name="connsiteY10" fmla="*/ 492174 h 720053"/>
              <a:gd name="connsiteX11" fmla="*/ 8252160 w 8350597"/>
              <a:gd name="connsiteY11" fmla="*/ 590611 h 720053"/>
              <a:gd name="connsiteX12" fmla="*/ 3875655 w 8350597"/>
              <a:gd name="connsiteY12" fmla="*/ 582991 h 720053"/>
              <a:gd name="connsiteX13" fmla="*/ 3499844 w 8350597"/>
              <a:gd name="connsiteY13" fmla="*/ 720053 h 720053"/>
              <a:gd name="connsiteX14" fmla="*/ 3045306 w 8350597"/>
              <a:gd name="connsiteY14" fmla="*/ 598231 h 720053"/>
              <a:gd name="connsiteX15" fmla="*/ 98437 w 8350597"/>
              <a:gd name="connsiteY15" fmla="*/ 590611 h 720053"/>
              <a:gd name="connsiteX16" fmla="*/ 0 w 8350597"/>
              <a:gd name="connsiteY16" fmla="*/ 492174 h 720053"/>
              <a:gd name="connsiteX17" fmla="*/ 0 w 8350597"/>
              <a:gd name="connsiteY17" fmla="*/ 492176 h 720053"/>
              <a:gd name="connsiteX18" fmla="*/ 0 w 8350597"/>
              <a:gd name="connsiteY18" fmla="*/ 344523 h 720053"/>
              <a:gd name="connsiteX19" fmla="*/ 0 w 8350597"/>
              <a:gd name="connsiteY19" fmla="*/ 344523 h 720053"/>
              <a:gd name="connsiteX20" fmla="*/ 0 w 8350597"/>
              <a:gd name="connsiteY20" fmla="*/ 98437 h 72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50597" h="720053">
                <a:moveTo>
                  <a:pt x="0" y="98437"/>
                </a:moveTo>
                <a:cubicBezTo>
                  <a:pt x="0" y="44072"/>
                  <a:pt x="44072" y="0"/>
                  <a:pt x="98437" y="0"/>
                </a:cubicBezTo>
                <a:lnTo>
                  <a:pt x="1391766" y="0"/>
                </a:lnTo>
                <a:lnTo>
                  <a:pt x="1391766" y="0"/>
                </a:lnTo>
                <a:lnTo>
                  <a:pt x="3479415" y="0"/>
                </a:lnTo>
                <a:lnTo>
                  <a:pt x="8252160" y="0"/>
                </a:lnTo>
                <a:cubicBezTo>
                  <a:pt x="8306525" y="0"/>
                  <a:pt x="8350597" y="44072"/>
                  <a:pt x="8350597" y="98437"/>
                </a:cubicBezTo>
                <a:lnTo>
                  <a:pt x="8350597" y="344523"/>
                </a:lnTo>
                <a:lnTo>
                  <a:pt x="8350597" y="344523"/>
                </a:lnTo>
                <a:lnTo>
                  <a:pt x="8350597" y="492176"/>
                </a:lnTo>
                <a:lnTo>
                  <a:pt x="8350597" y="492174"/>
                </a:lnTo>
                <a:cubicBezTo>
                  <a:pt x="8350597" y="546539"/>
                  <a:pt x="8306525" y="590611"/>
                  <a:pt x="8252160" y="590611"/>
                </a:cubicBezTo>
                <a:lnTo>
                  <a:pt x="3875655" y="582991"/>
                </a:lnTo>
                <a:lnTo>
                  <a:pt x="3499844" y="720053"/>
                </a:lnTo>
                <a:lnTo>
                  <a:pt x="3045306" y="598231"/>
                </a:lnTo>
                <a:lnTo>
                  <a:pt x="98437" y="590611"/>
                </a:lnTo>
                <a:cubicBezTo>
                  <a:pt x="44072" y="590611"/>
                  <a:pt x="0" y="546539"/>
                  <a:pt x="0" y="492174"/>
                </a:cubicBezTo>
                <a:lnTo>
                  <a:pt x="0" y="492176"/>
                </a:lnTo>
                <a:lnTo>
                  <a:pt x="0" y="344523"/>
                </a:lnTo>
                <a:lnTo>
                  <a:pt x="0" y="344523"/>
                </a:lnTo>
                <a:lnTo>
                  <a:pt x="0" y="98437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2000" dirty="0" smtClean="0"/>
              <a:t>Используется для отражения части целого</a:t>
            </a:r>
            <a:endParaRPr lang="ru-RU" sz="2000" dirty="0"/>
          </a:p>
        </p:txBody>
      </p:sp>
      <p:sp>
        <p:nvSpPr>
          <p:cNvPr id="16" name="да3"/>
          <p:cNvSpPr/>
          <p:nvPr/>
        </p:nvSpPr>
        <p:spPr>
          <a:xfrm>
            <a:off x="2621665" y="5952988"/>
            <a:ext cx="544269" cy="404980"/>
          </a:xfrm>
          <a:custGeom>
            <a:avLst/>
            <a:gdLst>
              <a:gd name="connsiteX0" fmla="*/ 0 w 1333500"/>
              <a:gd name="connsiteY0" fmla="*/ 441960 h 1028700"/>
              <a:gd name="connsiteX1" fmla="*/ 556260 w 1333500"/>
              <a:gd name="connsiteY1" fmla="*/ 723900 h 1028700"/>
              <a:gd name="connsiteX2" fmla="*/ 1333500 w 1333500"/>
              <a:gd name="connsiteY2" fmla="*/ 0 h 1028700"/>
              <a:gd name="connsiteX3" fmla="*/ 556260 w 1333500"/>
              <a:gd name="connsiteY3" fmla="*/ 1028700 h 1028700"/>
              <a:gd name="connsiteX4" fmla="*/ 0 w 1333500"/>
              <a:gd name="connsiteY4" fmla="*/ 441960 h 1028700"/>
              <a:gd name="connsiteX0" fmla="*/ 0 w 1333500"/>
              <a:gd name="connsiteY0" fmla="*/ 430054 h 1016794"/>
              <a:gd name="connsiteX1" fmla="*/ 556260 w 1333500"/>
              <a:gd name="connsiteY1" fmla="*/ 711994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56260 w 1333500"/>
              <a:gd name="connsiteY1" fmla="*/ 711994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56260 w 1333500"/>
              <a:gd name="connsiteY1" fmla="*/ 711994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7727"/>
              <a:gd name="connsiteX1" fmla="*/ 556260 w 1333500"/>
              <a:gd name="connsiteY1" fmla="*/ 711994 h 1017727"/>
              <a:gd name="connsiteX2" fmla="*/ 1333500 w 1333500"/>
              <a:gd name="connsiteY2" fmla="*/ 0 h 1017727"/>
              <a:gd name="connsiteX3" fmla="*/ 556260 w 1333500"/>
              <a:gd name="connsiteY3" fmla="*/ 1016794 h 1017727"/>
              <a:gd name="connsiteX4" fmla="*/ 0 w 1333500"/>
              <a:gd name="connsiteY4" fmla="*/ 430054 h 1017727"/>
              <a:gd name="connsiteX0" fmla="*/ 0 w 1333500"/>
              <a:gd name="connsiteY0" fmla="*/ 430054 h 1017727"/>
              <a:gd name="connsiteX1" fmla="*/ 556260 w 1333500"/>
              <a:gd name="connsiteY1" fmla="*/ 711994 h 1017727"/>
              <a:gd name="connsiteX2" fmla="*/ 1333500 w 1333500"/>
              <a:gd name="connsiteY2" fmla="*/ 0 h 1017727"/>
              <a:gd name="connsiteX3" fmla="*/ 556260 w 1333500"/>
              <a:gd name="connsiteY3" fmla="*/ 1016794 h 1017727"/>
              <a:gd name="connsiteX4" fmla="*/ 0 w 1333500"/>
              <a:gd name="connsiteY4" fmla="*/ 430054 h 1017727"/>
              <a:gd name="connsiteX0" fmla="*/ 0 w 1333500"/>
              <a:gd name="connsiteY0" fmla="*/ 430054 h 1017727"/>
              <a:gd name="connsiteX1" fmla="*/ 556260 w 1333500"/>
              <a:gd name="connsiteY1" fmla="*/ 711994 h 1017727"/>
              <a:gd name="connsiteX2" fmla="*/ 1333500 w 1333500"/>
              <a:gd name="connsiteY2" fmla="*/ 0 h 1017727"/>
              <a:gd name="connsiteX3" fmla="*/ 556260 w 1333500"/>
              <a:gd name="connsiteY3" fmla="*/ 1016794 h 1017727"/>
              <a:gd name="connsiteX4" fmla="*/ 0 w 1333500"/>
              <a:gd name="connsiteY4" fmla="*/ 430054 h 1017727"/>
              <a:gd name="connsiteX0" fmla="*/ 0 w 1333500"/>
              <a:gd name="connsiteY0" fmla="*/ 430054 h 1016802"/>
              <a:gd name="connsiteX1" fmla="*/ 556260 w 1333500"/>
              <a:gd name="connsiteY1" fmla="*/ 711994 h 1016802"/>
              <a:gd name="connsiteX2" fmla="*/ 1333500 w 1333500"/>
              <a:gd name="connsiteY2" fmla="*/ 0 h 1016802"/>
              <a:gd name="connsiteX3" fmla="*/ 556260 w 1333500"/>
              <a:gd name="connsiteY3" fmla="*/ 1016794 h 1016802"/>
              <a:gd name="connsiteX4" fmla="*/ 0 w 1333500"/>
              <a:gd name="connsiteY4" fmla="*/ 430054 h 1016802"/>
              <a:gd name="connsiteX0" fmla="*/ 0 w 1333500"/>
              <a:gd name="connsiteY0" fmla="*/ 430054 h 1016802"/>
              <a:gd name="connsiteX1" fmla="*/ 556260 w 1333500"/>
              <a:gd name="connsiteY1" fmla="*/ 711994 h 1016802"/>
              <a:gd name="connsiteX2" fmla="*/ 1333500 w 1333500"/>
              <a:gd name="connsiteY2" fmla="*/ 0 h 1016802"/>
              <a:gd name="connsiteX3" fmla="*/ 556260 w 1333500"/>
              <a:gd name="connsiteY3" fmla="*/ 1016794 h 1016802"/>
              <a:gd name="connsiteX4" fmla="*/ 0 w 1333500"/>
              <a:gd name="connsiteY4" fmla="*/ 430054 h 1016802"/>
              <a:gd name="connsiteX0" fmla="*/ 0 w 1333500"/>
              <a:gd name="connsiteY0" fmla="*/ 430054 h 1016802"/>
              <a:gd name="connsiteX1" fmla="*/ 556260 w 1333500"/>
              <a:gd name="connsiteY1" fmla="*/ 711994 h 1016802"/>
              <a:gd name="connsiteX2" fmla="*/ 1333500 w 1333500"/>
              <a:gd name="connsiteY2" fmla="*/ 0 h 1016802"/>
              <a:gd name="connsiteX3" fmla="*/ 556260 w 1333500"/>
              <a:gd name="connsiteY3" fmla="*/ 1016794 h 1016802"/>
              <a:gd name="connsiteX4" fmla="*/ 0 w 1333500"/>
              <a:gd name="connsiteY4" fmla="*/ 430054 h 1016802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801"/>
              <a:gd name="connsiteX1" fmla="*/ 556260 w 1333500"/>
              <a:gd name="connsiteY1" fmla="*/ 711994 h 1016801"/>
              <a:gd name="connsiteX2" fmla="*/ 1333500 w 1333500"/>
              <a:gd name="connsiteY2" fmla="*/ 0 h 1016801"/>
              <a:gd name="connsiteX3" fmla="*/ 556260 w 1333500"/>
              <a:gd name="connsiteY3" fmla="*/ 1016794 h 1016801"/>
              <a:gd name="connsiteX4" fmla="*/ 0 w 1333500"/>
              <a:gd name="connsiteY4" fmla="*/ 430054 h 1016801"/>
              <a:gd name="connsiteX0" fmla="*/ 0 w 1333500"/>
              <a:gd name="connsiteY0" fmla="*/ 430054 h 1016914"/>
              <a:gd name="connsiteX1" fmla="*/ 556260 w 1333500"/>
              <a:gd name="connsiteY1" fmla="*/ 711994 h 1016914"/>
              <a:gd name="connsiteX2" fmla="*/ 1333500 w 1333500"/>
              <a:gd name="connsiteY2" fmla="*/ 0 h 1016914"/>
              <a:gd name="connsiteX3" fmla="*/ 556260 w 1333500"/>
              <a:gd name="connsiteY3" fmla="*/ 1016794 h 1016914"/>
              <a:gd name="connsiteX4" fmla="*/ 0 w 1333500"/>
              <a:gd name="connsiteY4" fmla="*/ 430054 h 1016914"/>
              <a:gd name="connsiteX0" fmla="*/ 0 w 1333500"/>
              <a:gd name="connsiteY0" fmla="*/ 430054 h 1016914"/>
              <a:gd name="connsiteX1" fmla="*/ 556260 w 1333500"/>
              <a:gd name="connsiteY1" fmla="*/ 711994 h 1016914"/>
              <a:gd name="connsiteX2" fmla="*/ 1333500 w 1333500"/>
              <a:gd name="connsiteY2" fmla="*/ 0 h 1016914"/>
              <a:gd name="connsiteX3" fmla="*/ 556260 w 1333500"/>
              <a:gd name="connsiteY3" fmla="*/ 1016794 h 1016914"/>
              <a:gd name="connsiteX4" fmla="*/ 0 w 1333500"/>
              <a:gd name="connsiteY4" fmla="*/ 430054 h 1016914"/>
              <a:gd name="connsiteX0" fmla="*/ 0 w 1333500"/>
              <a:gd name="connsiteY0" fmla="*/ 430054 h 1016914"/>
              <a:gd name="connsiteX1" fmla="*/ 556260 w 1333500"/>
              <a:gd name="connsiteY1" fmla="*/ 711994 h 1016914"/>
              <a:gd name="connsiteX2" fmla="*/ 1333500 w 1333500"/>
              <a:gd name="connsiteY2" fmla="*/ 0 h 1016914"/>
              <a:gd name="connsiteX3" fmla="*/ 556260 w 1333500"/>
              <a:gd name="connsiteY3" fmla="*/ 1016794 h 1016914"/>
              <a:gd name="connsiteX4" fmla="*/ 0 w 1333500"/>
              <a:gd name="connsiteY4" fmla="*/ 430054 h 1016914"/>
              <a:gd name="connsiteX0" fmla="*/ 0 w 1333500"/>
              <a:gd name="connsiteY0" fmla="*/ 430054 h 1016794"/>
              <a:gd name="connsiteX1" fmla="*/ 556260 w 1333500"/>
              <a:gd name="connsiteY1" fmla="*/ 711994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56260 w 1333500"/>
              <a:gd name="connsiteY1" fmla="*/ 711994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30304 w 1333500"/>
              <a:gd name="connsiteY1" fmla="*/ 729296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30304 w 1333500"/>
              <a:gd name="connsiteY1" fmla="*/ 729296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30304 w 1333500"/>
              <a:gd name="connsiteY1" fmla="*/ 729296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30304 w 1333500"/>
              <a:gd name="connsiteY1" fmla="*/ 729296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30304 w 1333500"/>
              <a:gd name="connsiteY1" fmla="*/ 729296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30304 w 1333500"/>
              <a:gd name="connsiteY1" fmla="*/ 729296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30304 w 1333500"/>
              <a:gd name="connsiteY1" fmla="*/ 729296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30304 w 1333500"/>
              <a:gd name="connsiteY1" fmla="*/ 729296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333500"/>
              <a:gd name="connsiteY0" fmla="*/ 430054 h 1016794"/>
              <a:gd name="connsiteX1" fmla="*/ 530304 w 1333500"/>
              <a:gd name="connsiteY1" fmla="*/ 729296 h 1016794"/>
              <a:gd name="connsiteX2" fmla="*/ 1333500 w 1333500"/>
              <a:gd name="connsiteY2" fmla="*/ 0 h 1016794"/>
              <a:gd name="connsiteX3" fmla="*/ 556260 w 1333500"/>
              <a:gd name="connsiteY3" fmla="*/ 1016794 h 1016794"/>
              <a:gd name="connsiteX4" fmla="*/ 0 w 1333500"/>
              <a:gd name="connsiteY4" fmla="*/ 430054 h 1016794"/>
              <a:gd name="connsiteX0" fmla="*/ 0 w 1160454"/>
              <a:gd name="connsiteY0" fmla="*/ 308920 h 895660"/>
              <a:gd name="connsiteX1" fmla="*/ 530304 w 1160454"/>
              <a:gd name="connsiteY1" fmla="*/ 608162 h 895660"/>
              <a:gd name="connsiteX2" fmla="*/ 1160454 w 1160454"/>
              <a:gd name="connsiteY2" fmla="*/ 0 h 895660"/>
              <a:gd name="connsiteX3" fmla="*/ 556260 w 1160454"/>
              <a:gd name="connsiteY3" fmla="*/ 895660 h 895660"/>
              <a:gd name="connsiteX4" fmla="*/ 0 w 1160454"/>
              <a:gd name="connsiteY4" fmla="*/ 308920 h 895660"/>
              <a:gd name="connsiteX0" fmla="*/ 0 w 1203715"/>
              <a:gd name="connsiteY0" fmla="*/ 308920 h 895660"/>
              <a:gd name="connsiteX1" fmla="*/ 530304 w 1203715"/>
              <a:gd name="connsiteY1" fmla="*/ 608162 h 895660"/>
              <a:gd name="connsiteX2" fmla="*/ 1203715 w 1203715"/>
              <a:gd name="connsiteY2" fmla="*/ 0 h 895660"/>
              <a:gd name="connsiteX3" fmla="*/ 556260 w 1203715"/>
              <a:gd name="connsiteY3" fmla="*/ 895660 h 895660"/>
              <a:gd name="connsiteX4" fmla="*/ 0 w 1203715"/>
              <a:gd name="connsiteY4" fmla="*/ 308920 h 895660"/>
              <a:gd name="connsiteX0" fmla="*/ 0 w 1203715"/>
              <a:gd name="connsiteY0" fmla="*/ 308920 h 895660"/>
              <a:gd name="connsiteX1" fmla="*/ 530304 w 1203715"/>
              <a:gd name="connsiteY1" fmla="*/ 608162 h 895660"/>
              <a:gd name="connsiteX2" fmla="*/ 1203715 w 1203715"/>
              <a:gd name="connsiteY2" fmla="*/ 0 h 895660"/>
              <a:gd name="connsiteX3" fmla="*/ 556260 w 1203715"/>
              <a:gd name="connsiteY3" fmla="*/ 895660 h 895660"/>
              <a:gd name="connsiteX4" fmla="*/ 0 w 1203715"/>
              <a:gd name="connsiteY4" fmla="*/ 308920 h 895660"/>
              <a:gd name="connsiteX0" fmla="*/ 0 w 1203715"/>
              <a:gd name="connsiteY0" fmla="*/ 308920 h 895660"/>
              <a:gd name="connsiteX1" fmla="*/ 530304 w 1203715"/>
              <a:gd name="connsiteY1" fmla="*/ 608162 h 895660"/>
              <a:gd name="connsiteX2" fmla="*/ 1203715 w 1203715"/>
              <a:gd name="connsiteY2" fmla="*/ 0 h 895660"/>
              <a:gd name="connsiteX3" fmla="*/ 556260 w 1203715"/>
              <a:gd name="connsiteY3" fmla="*/ 895660 h 895660"/>
              <a:gd name="connsiteX4" fmla="*/ 0 w 1203715"/>
              <a:gd name="connsiteY4" fmla="*/ 308920 h 8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715" h="895660">
                <a:moveTo>
                  <a:pt x="0" y="308920"/>
                </a:moveTo>
                <a:cubicBezTo>
                  <a:pt x="168752" y="343369"/>
                  <a:pt x="256778" y="387976"/>
                  <a:pt x="530304" y="608162"/>
                </a:cubicBezTo>
                <a:cubicBezTo>
                  <a:pt x="579833" y="430362"/>
                  <a:pt x="835099" y="121686"/>
                  <a:pt x="1203715" y="0"/>
                </a:cubicBezTo>
                <a:cubicBezTo>
                  <a:pt x="914800" y="102065"/>
                  <a:pt x="692076" y="552268"/>
                  <a:pt x="556260" y="895660"/>
                </a:cubicBezTo>
                <a:cubicBezTo>
                  <a:pt x="437759" y="702608"/>
                  <a:pt x="494983" y="687856"/>
                  <a:pt x="0" y="30892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ет2"/>
          <p:cNvSpPr/>
          <p:nvPr/>
        </p:nvSpPr>
        <p:spPr>
          <a:xfrm rot="18938737" flipH="1">
            <a:off x="8387352" y="5912570"/>
            <a:ext cx="416197" cy="411584"/>
          </a:xfrm>
          <a:custGeom>
            <a:avLst/>
            <a:gdLst>
              <a:gd name="connsiteX0" fmla="*/ 676275 w 1231900"/>
              <a:gd name="connsiteY0" fmla="*/ 0 h 1241425"/>
              <a:gd name="connsiteX1" fmla="*/ 615950 w 1231900"/>
              <a:gd name="connsiteY1" fmla="*/ 527050 h 1241425"/>
              <a:gd name="connsiteX2" fmla="*/ 0 w 1231900"/>
              <a:gd name="connsiteY2" fmla="*/ 631825 h 1241425"/>
              <a:gd name="connsiteX3" fmla="*/ 15875 w 1231900"/>
              <a:gd name="connsiteY3" fmla="*/ 714375 h 1241425"/>
              <a:gd name="connsiteX4" fmla="*/ 555625 w 1231900"/>
              <a:gd name="connsiteY4" fmla="*/ 666750 h 1241425"/>
              <a:gd name="connsiteX5" fmla="*/ 333375 w 1231900"/>
              <a:gd name="connsiteY5" fmla="*/ 1089025 h 1241425"/>
              <a:gd name="connsiteX6" fmla="*/ 482600 w 1231900"/>
              <a:gd name="connsiteY6" fmla="*/ 1241425 h 1241425"/>
              <a:gd name="connsiteX7" fmla="*/ 717550 w 1231900"/>
              <a:gd name="connsiteY7" fmla="*/ 704850 h 1241425"/>
              <a:gd name="connsiteX8" fmla="*/ 1174750 w 1231900"/>
              <a:gd name="connsiteY8" fmla="*/ 815975 h 1241425"/>
              <a:gd name="connsiteX9" fmla="*/ 1231900 w 1231900"/>
              <a:gd name="connsiteY9" fmla="*/ 641350 h 1241425"/>
              <a:gd name="connsiteX10" fmla="*/ 742950 w 1231900"/>
              <a:gd name="connsiteY10" fmla="*/ 542925 h 1241425"/>
              <a:gd name="connsiteX11" fmla="*/ 676275 w 1231900"/>
              <a:gd name="connsiteY11" fmla="*/ 0 h 1241425"/>
              <a:gd name="connsiteX0" fmla="*/ 676275 w 1231900"/>
              <a:gd name="connsiteY0" fmla="*/ 0 h 1241425"/>
              <a:gd name="connsiteX1" fmla="*/ 615950 w 1231900"/>
              <a:gd name="connsiteY1" fmla="*/ 527050 h 1241425"/>
              <a:gd name="connsiteX2" fmla="*/ 0 w 1231900"/>
              <a:gd name="connsiteY2" fmla="*/ 631825 h 1241425"/>
              <a:gd name="connsiteX3" fmla="*/ 15875 w 1231900"/>
              <a:gd name="connsiteY3" fmla="*/ 714375 h 1241425"/>
              <a:gd name="connsiteX4" fmla="*/ 555625 w 1231900"/>
              <a:gd name="connsiteY4" fmla="*/ 666750 h 1241425"/>
              <a:gd name="connsiteX5" fmla="*/ 333375 w 1231900"/>
              <a:gd name="connsiteY5" fmla="*/ 1089025 h 1241425"/>
              <a:gd name="connsiteX6" fmla="*/ 482600 w 1231900"/>
              <a:gd name="connsiteY6" fmla="*/ 1241425 h 1241425"/>
              <a:gd name="connsiteX7" fmla="*/ 717550 w 1231900"/>
              <a:gd name="connsiteY7" fmla="*/ 704850 h 1241425"/>
              <a:gd name="connsiteX8" fmla="*/ 1174750 w 1231900"/>
              <a:gd name="connsiteY8" fmla="*/ 815975 h 1241425"/>
              <a:gd name="connsiteX9" fmla="*/ 1231900 w 1231900"/>
              <a:gd name="connsiteY9" fmla="*/ 641350 h 1241425"/>
              <a:gd name="connsiteX10" fmla="*/ 746125 w 1231900"/>
              <a:gd name="connsiteY10" fmla="*/ 536575 h 1241425"/>
              <a:gd name="connsiteX11" fmla="*/ 676275 w 1231900"/>
              <a:gd name="connsiteY11" fmla="*/ 0 h 1241425"/>
              <a:gd name="connsiteX0" fmla="*/ 704850 w 1231900"/>
              <a:gd name="connsiteY0" fmla="*/ 0 h 1244600"/>
              <a:gd name="connsiteX1" fmla="*/ 615950 w 1231900"/>
              <a:gd name="connsiteY1" fmla="*/ 530225 h 1244600"/>
              <a:gd name="connsiteX2" fmla="*/ 0 w 1231900"/>
              <a:gd name="connsiteY2" fmla="*/ 635000 h 1244600"/>
              <a:gd name="connsiteX3" fmla="*/ 15875 w 1231900"/>
              <a:gd name="connsiteY3" fmla="*/ 717550 h 1244600"/>
              <a:gd name="connsiteX4" fmla="*/ 555625 w 1231900"/>
              <a:gd name="connsiteY4" fmla="*/ 669925 h 1244600"/>
              <a:gd name="connsiteX5" fmla="*/ 333375 w 1231900"/>
              <a:gd name="connsiteY5" fmla="*/ 1092200 h 1244600"/>
              <a:gd name="connsiteX6" fmla="*/ 482600 w 1231900"/>
              <a:gd name="connsiteY6" fmla="*/ 1244600 h 1244600"/>
              <a:gd name="connsiteX7" fmla="*/ 717550 w 1231900"/>
              <a:gd name="connsiteY7" fmla="*/ 708025 h 1244600"/>
              <a:gd name="connsiteX8" fmla="*/ 1174750 w 1231900"/>
              <a:gd name="connsiteY8" fmla="*/ 819150 h 1244600"/>
              <a:gd name="connsiteX9" fmla="*/ 1231900 w 1231900"/>
              <a:gd name="connsiteY9" fmla="*/ 644525 h 1244600"/>
              <a:gd name="connsiteX10" fmla="*/ 746125 w 1231900"/>
              <a:gd name="connsiteY10" fmla="*/ 539750 h 1244600"/>
              <a:gd name="connsiteX11" fmla="*/ 704850 w 1231900"/>
              <a:gd name="connsiteY11" fmla="*/ 0 h 1244600"/>
              <a:gd name="connsiteX0" fmla="*/ 704850 w 1231900"/>
              <a:gd name="connsiteY0" fmla="*/ 0 h 1244600"/>
              <a:gd name="connsiteX1" fmla="*/ 615950 w 1231900"/>
              <a:gd name="connsiteY1" fmla="*/ 530225 h 1244600"/>
              <a:gd name="connsiteX2" fmla="*/ 0 w 1231900"/>
              <a:gd name="connsiteY2" fmla="*/ 635000 h 1244600"/>
              <a:gd name="connsiteX3" fmla="*/ 15875 w 1231900"/>
              <a:gd name="connsiteY3" fmla="*/ 717550 h 1244600"/>
              <a:gd name="connsiteX4" fmla="*/ 555625 w 1231900"/>
              <a:gd name="connsiteY4" fmla="*/ 669925 h 1244600"/>
              <a:gd name="connsiteX5" fmla="*/ 333375 w 1231900"/>
              <a:gd name="connsiteY5" fmla="*/ 1092200 h 1244600"/>
              <a:gd name="connsiteX6" fmla="*/ 482600 w 1231900"/>
              <a:gd name="connsiteY6" fmla="*/ 1244600 h 1244600"/>
              <a:gd name="connsiteX7" fmla="*/ 717550 w 1231900"/>
              <a:gd name="connsiteY7" fmla="*/ 708025 h 1244600"/>
              <a:gd name="connsiteX8" fmla="*/ 1174750 w 1231900"/>
              <a:gd name="connsiteY8" fmla="*/ 819150 h 1244600"/>
              <a:gd name="connsiteX9" fmla="*/ 1231900 w 1231900"/>
              <a:gd name="connsiteY9" fmla="*/ 644525 h 1244600"/>
              <a:gd name="connsiteX10" fmla="*/ 746125 w 1231900"/>
              <a:gd name="connsiteY10" fmla="*/ 539750 h 1244600"/>
              <a:gd name="connsiteX11" fmla="*/ 704850 w 1231900"/>
              <a:gd name="connsiteY11" fmla="*/ 0 h 1244600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13 h 1244613"/>
              <a:gd name="connsiteX1" fmla="*/ 615950 w 1231900"/>
              <a:gd name="connsiteY1" fmla="*/ 530238 h 1244613"/>
              <a:gd name="connsiteX2" fmla="*/ 0 w 1231900"/>
              <a:gd name="connsiteY2" fmla="*/ 635013 h 1244613"/>
              <a:gd name="connsiteX3" fmla="*/ 15875 w 1231900"/>
              <a:gd name="connsiteY3" fmla="*/ 717563 h 1244613"/>
              <a:gd name="connsiteX4" fmla="*/ 555625 w 1231900"/>
              <a:gd name="connsiteY4" fmla="*/ 669938 h 1244613"/>
              <a:gd name="connsiteX5" fmla="*/ 333375 w 1231900"/>
              <a:gd name="connsiteY5" fmla="*/ 1092213 h 1244613"/>
              <a:gd name="connsiteX6" fmla="*/ 482600 w 1231900"/>
              <a:gd name="connsiteY6" fmla="*/ 1244613 h 1244613"/>
              <a:gd name="connsiteX7" fmla="*/ 717550 w 1231900"/>
              <a:gd name="connsiteY7" fmla="*/ 708038 h 1244613"/>
              <a:gd name="connsiteX8" fmla="*/ 1174750 w 1231900"/>
              <a:gd name="connsiteY8" fmla="*/ 819163 h 1244613"/>
              <a:gd name="connsiteX9" fmla="*/ 1231900 w 1231900"/>
              <a:gd name="connsiteY9" fmla="*/ 644538 h 1244613"/>
              <a:gd name="connsiteX10" fmla="*/ 746125 w 1231900"/>
              <a:gd name="connsiteY10" fmla="*/ 539763 h 1244613"/>
              <a:gd name="connsiteX11" fmla="*/ 704850 w 1231900"/>
              <a:gd name="connsiteY11" fmla="*/ 13 h 1244613"/>
              <a:gd name="connsiteX0" fmla="*/ 704850 w 1231900"/>
              <a:gd name="connsiteY0" fmla="*/ 13 h 1244613"/>
              <a:gd name="connsiteX1" fmla="*/ 615950 w 1231900"/>
              <a:gd name="connsiteY1" fmla="*/ 530238 h 1244613"/>
              <a:gd name="connsiteX2" fmla="*/ 0 w 1231900"/>
              <a:gd name="connsiteY2" fmla="*/ 635013 h 1244613"/>
              <a:gd name="connsiteX3" fmla="*/ 15875 w 1231900"/>
              <a:gd name="connsiteY3" fmla="*/ 717563 h 1244613"/>
              <a:gd name="connsiteX4" fmla="*/ 555625 w 1231900"/>
              <a:gd name="connsiteY4" fmla="*/ 669938 h 1244613"/>
              <a:gd name="connsiteX5" fmla="*/ 333375 w 1231900"/>
              <a:gd name="connsiteY5" fmla="*/ 1092213 h 1244613"/>
              <a:gd name="connsiteX6" fmla="*/ 482600 w 1231900"/>
              <a:gd name="connsiteY6" fmla="*/ 1244613 h 1244613"/>
              <a:gd name="connsiteX7" fmla="*/ 717550 w 1231900"/>
              <a:gd name="connsiteY7" fmla="*/ 708038 h 1244613"/>
              <a:gd name="connsiteX8" fmla="*/ 1174750 w 1231900"/>
              <a:gd name="connsiteY8" fmla="*/ 819163 h 1244613"/>
              <a:gd name="connsiteX9" fmla="*/ 1231900 w 1231900"/>
              <a:gd name="connsiteY9" fmla="*/ 644538 h 1244613"/>
              <a:gd name="connsiteX10" fmla="*/ 746125 w 1231900"/>
              <a:gd name="connsiteY10" fmla="*/ 539763 h 1244613"/>
              <a:gd name="connsiteX11" fmla="*/ 704850 w 1231900"/>
              <a:gd name="connsiteY11" fmla="*/ 13 h 1244613"/>
              <a:gd name="connsiteX0" fmla="*/ 704850 w 1267967"/>
              <a:gd name="connsiteY0" fmla="*/ 13 h 1244613"/>
              <a:gd name="connsiteX1" fmla="*/ 615950 w 1267967"/>
              <a:gd name="connsiteY1" fmla="*/ 530238 h 1244613"/>
              <a:gd name="connsiteX2" fmla="*/ 0 w 1267967"/>
              <a:gd name="connsiteY2" fmla="*/ 635013 h 1244613"/>
              <a:gd name="connsiteX3" fmla="*/ 15875 w 1267967"/>
              <a:gd name="connsiteY3" fmla="*/ 717563 h 1244613"/>
              <a:gd name="connsiteX4" fmla="*/ 555625 w 1267967"/>
              <a:gd name="connsiteY4" fmla="*/ 669938 h 1244613"/>
              <a:gd name="connsiteX5" fmla="*/ 333375 w 1267967"/>
              <a:gd name="connsiteY5" fmla="*/ 1092213 h 1244613"/>
              <a:gd name="connsiteX6" fmla="*/ 482600 w 1267967"/>
              <a:gd name="connsiteY6" fmla="*/ 1244613 h 1244613"/>
              <a:gd name="connsiteX7" fmla="*/ 717550 w 1267967"/>
              <a:gd name="connsiteY7" fmla="*/ 708038 h 1244613"/>
              <a:gd name="connsiteX8" fmla="*/ 1174750 w 1267967"/>
              <a:gd name="connsiteY8" fmla="*/ 819163 h 1244613"/>
              <a:gd name="connsiteX9" fmla="*/ 1231900 w 1267967"/>
              <a:gd name="connsiteY9" fmla="*/ 644538 h 1244613"/>
              <a:gd name="connsiteX10" fmla="*/ 746125 w 1267967"/>
              <a:gd name="connsiteY10" fmla="*/ 539763 h 1244613"/>
              <a:gd name="connsiteX11" fmla="*/ 704850 w 1267967"/>
              <a:gd name="connsiteY11" fmla="*/ 13 h 1244613"/>
              <a:gd name="connsiteX0" fmla="*/ 704850 w 1240109"/>
              <a:gd name="connsiteY0" fmla="*/ 13 h 1244613"/>
              <a:gd name="connsiteX1" fmla="*/ 615950 w 1240109"/>
              <a:gd name="connsiteY1" fmla="*/ 530238 h 1244613"/>
              <a:gd name="connsiteX2" fmla="*/ 0 w 1240109"/>
              <a:gd name="connsiteY2" fmla="*/ 635013 h 1244613"/>
              <a:gd name="connsiteX3" fmla="*/ 15875 w 1240109"/>
              <a:gd name="connsiteY3" fmla="*/ 717563 h 1244613"/>
              <a:gd name="connsiteX4" fmla="*/ 555625 w 1240109"/>
              <a:gd name="connsiteY4" fmla="*/ 669938 h 1244613"/>
              <a:gd name="connsiteX5" fmla="*/ 333375 w 1240109"/>
              <a:gd name="connsiteY5" fmla="*/ 1092213 h 1244613"/>
              <a:gd name="connsiteX6" fmla="*/ 482600 w 1240109"/>
              <a:gd name="connsiteY6" fmla="*/ 1244613 h 1244613"/>
              <a:gd name="connsiteX7" fmla="*/ 717550 w 1240109"/>
              <a:gd name="connsiteY7" fmla="*/ 708038 h 1244613"/>
              <a:gd name="connsiteX8" fmla="*/ 1174750 w 1240109"/>
              <a:gd name="connsiteY8" fmla="*/ 819163 h 1244613"/>
              <a:gd name="connsiteX9" fmla="*/ 1187450 w 1240109"/>
              <a:gd name="connsiteY9" fmla="*/ 615963 h 1244613"/>
              <a:gd name="connsiteX10" fmla="*/ 746125 w 1240109"/>
              <a:gd name="connsiteY10" fmla="*/ 539763 h 1244613"/>
              <a:gd name="connsiteX11" fmla="*/ 704850 w 1240109"/>
              <a:gd name="connsiteY11" fmla="*/ 13 h 1244613"/>
              <a:gd name="connsiteX0" fmla="*/ 704850 w 1240109"/>
              <a:gd name="connsiteY0" fmla="*/ 13 h 1244613"/>
              <a:gd name="connsiteX1" fmla="*/ 615950 w 1240109"/>
              <a:gd name="connsiteY1" fmla="*/ 530238 h 1244613"/>
              <a:gd name="connsiteX2" fmla="*/ 0 w 1240109"/>
              <a:gd name="connsiteY2" fmla="*/ 635013 h 1244613"/>
              <a:gd name="connsiteX3" fmla="*/ 15875 w 1240109"/>
              <a:gd name="connsiteY3" fmla="*/ 717563 h 1244613"/>
              <a:gd name="connsiteX4" fmla="*/ 555625 w 1240109"/>
              <a:gd name="connsiteY4" fmla="*/ 669938 h 1244613"/>
              <a:gd name="connsiteX5" fmla="*/ 333375 w 1240109"/>
              <a:gd name="connsiteY5" fmla="*/ 1092213 h 1244613"/>
              <a:gd name="connsiteX6" fmla="*/ 482600 w 1240109"/>
              <a:gd name="connsiteY6" fmla="*/ 1244613 h 1244613"/>
              <a:gd name="connsiteX7" fmla="*/ 717550 w 1240109"/>
              <a:gd name="connsiteY7" fmla="*/ 708038 h 1244613"/>
              <a:gd name="connsiteX8" fmla="*/ 1174750 w 1240109"/>
              <a:gd name="connsiteY8" fmla="*/ 819163 h 1244613"/>
              <a:gd name="connsiteX9" fmla="*/ 1187450 w 1240109"/>
              <a:gd name="connsiteY9" fmla="*/ 615963 h 1244613"/>
              <a:gd name="connsiteX10" fmla="*/ 746125 w 1240109"/>
              <a:gd name="connsiteY10" fmla="*/ 539763 h 1244613"/>
              <a:gd name="connsiteX11" fmla="*/ 704850 w 1240109"/>
              <a:gd name="connsiteY11" fmla="*/ 13 h 1244613"/>
              <a:gd name="connsiteX0" fmla="*/ 704850 w 1221240"/>
              <a:gd name="connsiteY0" fmla="*/ 13 h 1244613"/>
              <a:gd name="connsiteX1" fmla="*/ 615950 w 1221240"/>
              <a:gd name="connsiteY1" fmla="*/ 530238 h 1244613"/>
              <a:gd name="connsiteX2" fmla="*/ 0 w 1221240"/>
              <a:gd name="connsiteY2" fmla="*/ 635013 h 1244613"/>
              <a:gd name="connsiteX3" fmla="*/ 15875 w 1221240"/>
              <a:gd name="connsiteY3" fmla="*/ 717563 h 1244613"/>
              <a:gd name="connsiteX4" fmla="*/ 555625 w 1221240"/>
              <a:gd name="connsiteY4" fmla="*/ 669938 h 1244613"/>
              <a:gd name="connsiteX5" fmla="*/ 333375 w 1221240"/>
              <a:gd name="connsiteY5" fmla="*/ 1092213 h 1244613"/>
              <a:gd name="connsiteX6" fmla="*/ 482600 w 1221240"/>
              <a:gd name="connsiteY6" fmla="*/ 1244613 h 1244613"/>
              <a:gd name="connsiteX7" fmla="*/ 717550 w 1221240"/>
              <a:gd name="connsiteY7" fmla="*/ 708038 h 1244613"/>
              <a:gd name="connsiteX8" fmla="*/ 1174750 w 1221240"/>
              <a:gd name="connsiteY8" fmla="*/ 819163 h 1244613"/>
              <a:gd name="connsiteX9" fmla="*/ 1143000 w 1221240"/>
              <a:gd name="connsiteY9" fmla="*/ 609613 h 1244613"/>
              <a:gd name="connsiteX10" fmla="*/ 746125 w 1221240"/>
              <a:gd name="connsiteY10" fmla="*/ 539763 h 1244613"/>
              <a:gd name="connsiteX11" fmla="*/ 704850 w 1221240"/>
              <a:gd name="connsiteY11" fmla="*/ 13 h 1244613"/>
              <a:gd name="connsiteX0" fmla="*/ 704850 w 1222118"/>
              <a:gd name="connsiteY0" fmla="*/ 13 h 1244613"/>
              <a:gd name="connsiteX1" fmla="*/ 615950 w 1222118"/>
              <a:gd name="connsiteY1" fmla="*/ 530238 h 1244613"/>
              <a:gd name="connsiteX2" fmla="*/ 0 w 1222118"/>
              <a:gd name="connsiteY2" fmla="*/ 635013 h 1244613"/>
              <a:gd name="connsiteX3" fmla="*/ 15875 w 1222118"/>
              <a:gd name="connsiteY3" fmla="*/ 717563 h 1244613"/>
              <a:gd name="connsiteX4" fmla="*/ 555625 w 1222118"/>
              <a:gd name="connsiteY4" fmla="*/ 669938 h 1244613"/>
              <a:gd name="connsiteX5" fmla="*/ 333375 w 1222118"/>
              <a:gd name="connsiteY5" fmla="*/ 1092213 h 1244613"/>
              <a:gd name="connsiteX6" fmla="*/ 482600 w 1222118"/>
              <a:gd name="connsiteY6" fmla="*/ 1244613 h 1244613"/>
              <a:gd name="connsiteX7" fmla="*/ 717550 w 1222118"/>
              <a:gd name="connsiteY7" fmla="*/ 708038 h 1244613"/>
              <a:gd name="connsiteX8" fmla="*/ 1174750 w 1222118"/>
              <a:gd name="connsiteY8" fmla="*/ 819163 h 1244613"/>
              <a:gd name="connsiteX9" fmla="*/ 1143000 w 1222118"/>
              <a:gd name="connsiteY9" fmla="*/ 609613 h 1244613"/>
              <a:gd name="connsiteX10" fmla="*/ 746125 w 1222118"/>
              <a:gd name="connsiteY10" fmla="*/ 539763 h 1244613"/>
              <a:gd name="connsiteX11" fmla="*/ 704850 w 1222118"/>
              <a:gd name="connsiteY11" fmla="*/ 13 h 1244613"/>
              <a:gd name="connsiteX0" fmla="*/ 704850 w 1229295"/>
              <a:gd name="connsiteY0" fmla="*/ 13 h 1244613"/>
              <a:gd name="connsiteX1" fmla="*/ 615950 w 1229295"/>
              <a:gd name="connsiteY1" fmla="*/ 530238 h 1244613"/>
              <a:gd name="connsiteX2" fmla="*/ 0 w 1229295"/>
              <a:gd name="connsiteY2" fmla="*/ 635013 h 1244613"/>
              <a:gd name="connsiteX3" fmla="*/ 15875 w 1229295"/>
              <a:gd name="connsiteY3" fmla="*/ 717563 h 1244613"/>
              <a:gd name="connsiteX4" fmla="*/ 555625 w 1229295"/>
              <a:gd name="connsiteY4" fmla="*/ 669938 h 1244613"/>
              <a:gd name="connsiteX5" fmla="*/ 333375 w 1229295"/>
              <a:gd name="connsiteY5" fmla="*/ 1092213 h 1244613"/>
              <a:gd name="connsiteX6" fmla="*/ 482600 w 1229295"/>
              <a:gd name="connsiteY6" fmla="*/ 1244613 h 1244613"/>
              <a:gd name="connsiteX7" fmla="*/ 717550 w 1229295"/>
              <a:gd name="connsiteY7" fmla="*/ 708038 h 1244613"/>
              <a:gd name="connsiteX8" fmla="*/ 1174750 w 1229295"/>
              <a:gd name="connsiteY8" fmla="*/ 819163 h 1244613"/>
              <a:gd name="connsiteX9" fmla="*/ 1162050 w 1229295"/>
              <a:gd name="connsiteY9" fmla="*/ 609613 h 1244613"/>
              <a:gd name="connsiteX10" fmla="*/ 746125 w 1229295"/>
              <a:gd name="connsiteY10" fmla="*/ 539763 h 1244613"/>
              <a:gd name="connsiteX11" fmla="*/ 704850 w 1229295"/>
              <a:gd name="connsiteY11" fmla="*/ 13 h 1244613"/>
              <a:gd name="connsiteX0" fmla="*/ 704850 w 1196569"/>
              <a:gd name="connsiteY0" fmla="*/ 13 h 1244613"/>
              <a:gd name="connsiteX1" fmla="*/ 615950 w 1196569"/>
              <a:gd name="connsiteY1" fmla="*/ 530238 h 1244613"/>
              <a:gd name="connsiteX2" fmla="*/ 0 w 1196569"/>
              <a:gd name="connsiteY2" fmla="*/ 635013 h 1244613"/>
              <a:gd name="connsiteX3" fmla="*/ 15875 w 1196569"/>
              <a:gd name="connsiteY3" fmla="*/ 717563 h 1244613"/>
              <a:gd name="connsiteX4" fmla="*/ 555625 w 1196569"/>
              <a:gd name="connsiteY4" fmla="*/ 669938 h 1244613"/>
              <a:gd name="connsiteX5" fmla="*/ 333375 w 1196569"/>
              <a:gd name="connsiteY5" fmla="*/ 1092213 h 1244613"/>
              <a:gd name="connsiteX6" fmla="*/ 482600 w 1196569"/>
              <a:gd name="connsiteY6" fmla="*/ 1244613 h 1244613"/>
              <a:gd name="connsiteX7" fmla="*/ 717550 w 1196569"/>
              <a:gd name="connsiteY7" fmla="*/ 708038 h 1244613"/>
              <a:gd name="connsiteX8" fmla="*/ 1114425 w 1196569"/>
              <a:gd name="connsiteY8" fmla="*/ 831863 h 1244613"/>
              <a:gd name="connsiteX9" fmla="*/ 1162050 w 1196569"/>
              <a:gd name="connsiteY9" fmla="*/ 609613 h 1244613"/>
              <a:gd name="connsiteX10" fmla="*/ 746125 w 1196569"/>
              <a:gd name="connsiteY10" fmla="*/ 539763 h 1244613"/>
              <a:gd name="connsiteX11" fmla="*/ 704850 w 1196569"/>
              <a:gd name="connsiteY11" fmla="*/ 13 h 1244613"/>
              <a:gd name="connsiteX0" fmla="*/ 704850 w 1193568"/>
              <a:gd name="connsiteY0" fmla="*/ 13 h 1244613"/>
              <a:gd name="connsiteX1" fmla="*/ 615950 w 1193568"/>
              <a:gd name="connsiteY1" fmla="*/ 530238 h 1244613"/>
              <a:gd name="connsiteX2" fmla="*/ 0 w 1193568"/>
              <a:gd name="connsiteY2" fmla="*/ 635013 h 1244613"/>
              <a:gd name="connsiteX3" fmla="*/ 15875 w 1193568"/>
              <a:gd name="connsiteY3" fmla="*/ 717563 h 1244613"/>
              <a:gd name="connsiteX4" fmla="*/ 555625 w 1193568"/>
              <a:gd name="connsiteY4" fmla="*/ 669938 h 1244613"/>
              <a:gd name="connsiteX5" fmla="*/ 333375 w 1193568"/>
              <a:gd name="connsiteY5" fmla="*/ 1092213 h 1244613"/>
              <a:gd name="connsiteX6" fmla="*/ 482600 w 1193568"/>
              <a:gd name="connsiteY6" fmla="*/ 1244613 h 1244613"/>
              <a:gd name="connsiteX7" fmla="*/ 717550 w 1193568"/>
              <a:gd name="connsiteY7" fmla="*/ 708038 h 1244613"/>
              <a:gd name="connsiteX8" fmla="*/ 1114425 w 1193568"/>
              <a:gd name="connsiteY8" fmla="*/ 831863 h 1244613"/>
              <a:gd name="connsiteX9" fmla="*/ 1162050 w 1193568"/>
              <a:gd name="connsiteY9" fmla="*/ 609613 h 1244613"/>
              <a:gd name="connsiteX10" fmla="*/ 746125 w 1193568"/>
              <a:gd name="connsiteY10" fmla="*/ 539763 h 1244613"/>
              <a:gd name="connsiteX11" fmla="*/ 704850 w 1193568"/>
              <a:gd name="connsiteY11" fmla="*/ 13 h 1244613"/>
              <a:gd name="connsiteX0" fmla="*/ 704850 w 1232236"/>
              <a:gd name="connsiteY0" fmla="*/ 13 h 1244613"/>
              <a:gd name="connsiteX1" fmla="*/ 615950 w 1232236"/>
              <a:gd name="connsiteY1" fmla="*/ 530238 h 1244613"/>
              <a:gd name="connsiteX2" fmla="*/ 0 w 1232236"/>
              <a:gd name="connsiteY2" fmla="*/ 635013 h 1244613"/>
              <a:gd name="connsiteX3" fmla="*/ 15875 w 1232236"/>
              <a:gd name="connsiteY3" fmla="*/ 717563 h 1244613"/>
              <a:gd name="connsiteX4" fmla="*/ 555625 w 1232236"/>
              <a:gd name="connsiteY4" fmla="*/ 669938 h 1244613"/>
              <a:gd name="connsiteX5" fmla="*/ 333375 w 1232236"/>
              <a:gd name="connsiteY5" fmla="*/ 1092213 h 1244613"/>
              <a:gd name="connsiteX6" fmla="*/ 482600 w 1232236"/>
              <a:gd name="connsiteY6" fmla="*/ 1244613 h 1244613"/>
              <a:gd name="connsiteX7" fmla="*/ 717550 w 1232236"/>
              <a:gd name="connsiteY7" fmla="*/ 708038 h 1244613"/>
              <a:gd name="connsiteX8" fmla="*/ 1114425 w 1232236"/>
              <a:gd name="connsiteY8" fmla="*/ 831863 h 1244613"/>
              <a:gd name="connsiteX9" fmla="*/ 1209675 w 1232236"/>
              <a:gd name="connsiteY9" fmla="*/ 641363 h 1244613"/>
              <a:gd name="connsiteX10" fmla="*/ 746125 w 1232236"/>
              <a:gd name="connsiteY10" fmla="*/ 539763 h 1244613"/>
              <a:gd name="connsiteX11" fmla="*/ 704850 w 1232236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62556"/>
              <a:gd name="connsiteX1" fmla="*/ 615950 w 1236294"/>
              <a:gd name="connsiteY1" fmla="*/ 530238 h 1262556"/>
              <a:gd name="connsiteX2" fmla="*/ 0 w 1236294"/>
              <a:gd name="connsiteY2" fmla="*/ 635013 h 1262556"/>
              <a:gd name="connsiteX3" fmla="*/ 15875 w 1236294"/>
              <a:gd name="connsiteY3" fmla="*/ 717563 h 1262556"/>
              <a:gd name="connsiteX4" fmla="*/ 555625 w 1236294"/>
              <a:gd name="connsiteY4" fmla="*/ 669938 h 1262556"/>
              <a:gd name="connsiteX5" fmla="*/ 333375 w 1236294"/>
              <a:gd name="connsiteY5" fmla="*/ 1092213 h 1262556"/>
              <a:gd name="connsiteX6" fmla="*/ 482600 w 1236294"/>
              <a:gd name="connsiteY6" fmla="*/ 1244613 h 1262556"/>
              <a:gd name="connsiteX7" fmla="*/ 717550 w 1236294"/>
              <a:gd name="connsiteY7" fmla="*/ 708038 h 1262556"/>
              <a:gd name="connsiteX8" fmla="*/ 1130300 w 1236294"/>
              <a:gd name="connsiteY8" fmla="*/ 825513 h 1262556"/>
              <a:gd name="connsiteX9" fmla="*/ 1209675 w 1236294"/>
              <a:gd name="connsiteY9" fmla="*/ 641363 h 1262556"/>
              <a:gd name="connsiteX10" fmla="*/ 746125 w 1236294"/>
              <a:gd name="connsiteY10" fmla="*/ 539763 h 1262556"/>
              <a:gd name="connsiteX11" fmla="*/ 704850 w 1236294"/>
              <a:gd name="connsiteY11" fmla="*/ 13 h 12625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337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337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972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5511"/>
              <a:gd name="connsiteX1" fmla="*/ 615950 w 1236294"/>
              <a:gd name="connsiteY1" fmla="*/ 530238 h 1225511"/>
              <a:gd name="connsiteX2" fmla="*/ 0 w 1236294"/>
              <a:gd name="connsiteY2" fmla="*/ 635013 h 1225511"/>
              <a:gd name="connsiteX3" fmla="*/ 15875 w 1236294"/>
              <a:gd name="connsiteY3" fmla="*/ 717563 h 1225511"/>
              <a:gd name="connsiteX4" fmla="*/ 555625 w 1236294"/>
              <a:gd name="connsiteY4" fmla="*/ 669938 h 1225511"/>
              <a:gd name="connsiteX5" fmla="*/ 339725 w 1236294"/>
              <a:gd name="connsiteY5" fmla="*/ 1092213 h 1225511"/>
              <a:gd name="connsiteX6" fmla="*/ 520700 w 1236294"/>
              <a:gd name="connsiteY6" fmla="*/ 1203338 h 1225511"/>
              <a:gd name="connsiteX7" fmla="*/ 717550 w 1236294"/>
              <a:gd name="connsiteY7" fmla="*/ 708038 h 1225511"/>
              <a:gd name="connsiteX8" fmla="*/ 1130300 w 1236294"/>
              <a:gd name="connsiteY8" fmla="*/ 825513 h 1225511"/>
              <a:gd name="connsiteX9" fmla="*/ 1209675 w 1236294"/>
              <a:gd name="connsiteY9" fmla="*/ 641363 h 1225511"/>
              <a:gd name="connsiteX10" fmla="*/ 746125 w 1236294"/>
              <a:gd name="connsiteY10" fmla="*/ 539763 h 1225511"/>
              <a:gd name="connsiteX11" fmla="*/ 704850 w 1236294"/>
              <a:gd name="connsiteY11" fmla="*/ 13 h 1225511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39725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49250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49250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69883 w 1301327"/>
              <a:gd name="connsiteY0" fmla="*/ 13 h 1227786"/>
              <a:gd name="connsiteX1" fmla="*/ 680983 w 1301327"/>
              <a:gd name="connsiteY1" fmla="*/ 530238 h 1227786"/>
              <a:gd name="connsiteX2" fmla="*/ 65033 w 1301327"/>
              <a:gd name="connsiteY2" fmla="*/ 635013 h 1227786"/>
              <a:gd name="connsiteX3" fmla="*/ 80908 w 1301327"/>
              <a:gd name="connsiteY3" fmla="*/ 717563 h 1227786"/>
              <a:gd name="connsiteX4" fmla="*/ 620658 w 1301327"/>
              <a:gd name="connsiteY4" fmla="*/ 669938 h 1227786"/>
              <a:gd name="connsiteX5" fmla="*/ 414283 w 1301327"/>
              <a:gd name="connsiteY5" fmla="*/ 1092213 h 1227786"/>
              <a:gd name="connsiteX6" fmla="*/ 585733 w 1301327"/>
              <a:gd name="connsiteY6" fmla="*/ 1203338 h 1227786"/>
              <a:gd name="connsiteX7" fmla="*/ 782583 w 1301327"/>
              <a:gd name="connsiteY7" fmla="*/ 708038 h 1227786"/>
              <a:gd name="connsiteX8" fmla="*/ 1195333 w 1301327"/>
              <a:gd name="connsiteY8" fmla="*/ 825513 h 1227786"/>
              <a:gd name="connsiteX9" fmla="*/ 1274708 w 1301327"/>
              <a:gd name="connsiteY9" fmla="*/ 641363 h 1227786"/>
              <a:gd name="connsiteX10" fmla="*/ 811158 w 1301327"/>
              <a:gd name="connsiteY10" fmla="*/ 539763 h 1227786"/>
              <a:gd name="connsiteX11" fmla="*/ 769883 w 1301327"/>
              <a:gd name="connsiteY11" fmla="*/ 13 h 1227786"/>
              <a:gd name="connsiteX0" fmla="*/ 749415 w 1280859"/>
              <a:gd name="connsiteY0" fmla="*/ 13 h 1227786"/>
              <a:gd name="connsiteX1" fmla="*/ 660515 w 1280859"/>
              <a:gd name="connsiteY1" fmla="*/ 530238 h 1227786"/>
              <a:gd name="connsiteX2" fmla="*/ 44565 w 1280859"/>
              <a:gd name="connsiteY2" fmla="*/ 635013 h 1227786"/>
              <a:gd name="connsiteX3" fmla="*/ 123940 w 1280859"/>
              <a:gd name="connsiteY3" fmla="*/ 720738 h 1227786"/>
              <a:gd name="connsiteX4" fmla="*/ 600190 w 1280859"/>
              <a:gd name="connsiteY4" fmla="*/ 669938 h 1227786"/>
              <a:gd name="connsiteX5" fmla="*/ 393815 w 1280859"/>
              <a:gd name="connsiteY5" fmla="*/ 1092213 h 1227786"/>
              <a:gd name="connsiteX6" fmla="*/ 565265 w 1280859"/>
              <a:gd name="connsiteY6" fmla="*/ 1203338 h 1227786"/>
              <a:gd name="connsiteX7" fmla="*/ 762115 w 1280859"/>
              <a:gd name="connsiteY7" fmla="*/ 708038 h 1227786"/>
              <a:gd name="connsiteX8" fmla="*/ 1174865 w 1280859"/>
              <a:gd name="connsiteY8" fmla="*/ 825513 h 1227786"/>
              <a:gd name="connsiteX9" fmla="*/ 1254240 w 1280859"/>
              <a:gd name="connsiteY9" fmla="*/ 641363 h 1227786"/>
              <a:gd name="connsiteX10" fmla="*/ 790690 w 1280859"/>
              <a:gd name="connsiteY10" fmla="*/ 539763 h 1227786"/>
              <a:gd name="connsiteX11" fmla="*/ 749415 w 1280859"/>
              <a:gd name="connsiteY11" fmla="*/ 13 h 1227786"/>
              <a:gd name="connsiteX0" fmla="*/ 675649 w 1207093"/>
              <a:gd name="connsiteY0" fmla="*/ 13 h 1227786"/>
              <a:gd name="connsiteX1" fmla="*/ 586749 w 1207093"/>
              <a:gd name="connsiteY1" fmla="*/ 530238 h 1227786"/>
              <a:gd name="connsiteX2" fmla="*/ 81924 w 1207093"/>
              <a:gd name="connsiteY2" fmla="*/ 600088 h 1227786"/>
              <a:gd name="connsiteX3" fmla="*/ 50174 w 1207093"/>
              <a:gd name="connsiteY3" fmla="*/ 720738 h 1227786"/>
              <a:gd name="connsiteX4" fmla="*/ 526424 w 1207093"/>
              <a:gd name="connsiteY4" fmla="*/ 669938 h 1227786"/>
              <a:gd name="connsiteX5" fmla="*/ 320049 w 1207093"/>
              <a:gd name="connsiteY5" fmla="*/ 1092213 h 1227786"/>
              <a:gd name="connsiteX6" fmla="*/ 491499 w 1207093"/>
              <a:gd name="connsiteY6" fmla="*/ 1203338 h 1227786"/>
              <a:gd name="connsiteX7" fmla="*/ 688349 w 1207093"/>
              <a:gd name="connsiteY7" fmla="*/ 708038 h 1227786"/>
              <a:gd name="connsiteX8" fmla="*/ 1101099 w 1207093"/>
              <a:gd name="connsiteY8" fmla="*/ 825513 h 1227786"/>
              <a:gd name="connsiteX9" fmla="*/ 1180474 w 1207093"/>
              <a:gd name="connsiteY9" fmla="*/ 641363 h 1227786"/>
              <a:gd name="connsiteX10" fmla="*/ 716924 w 1207093"/>
              <a:gd name="connsiteY10" fmla="*/ 539763 h 1227786"/>
              <a:gd name="connsiteX11" fmla="*/ 675649 w 1207093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1550" h="1227786">
                <a:moveTo>
                  <a:pt x="710106" y="13"/>
                </a:moveTo>
                <a:cubicBezTo>
                  <a:pt x="647135" y="1601"/>
                  <a:pt x="640256" y="433930"/>
                  <a:pt x="621206" y="530238"/>
                </a:cubicBezTo>
                <a:cubicBezTo>
                  <a:pt x="452931" y="553521"/>
                  <a:pt x="216394" y="568867"/>
                  <a:pt x="116381" y="600088"/>
                </a:cubicBezTo>
                <a:cubicBezTo>
                  <a:pt x="16368" y="631309"/>
                  <a:pt x="-40252" y="709096"/>
                  <a:pt x="33831" y="720738"/>
                </a:cubicBezTo>
                <a:cubicBezTo>
                  <a:pt x="107914" y="732380"/>
                  <a:pt x="505318" y="607496"/>
                  <a:pt x="560881" y="669938"/>
                </a:cubicBezTo>
                <a:cubicBezTo>
                  <a:pt x="567231" y="751430"/>
                  <a:pt x="382552" y="987438"/>
                  <a:pt x="354506" y="1092213"/>
                </a:cubicBezTo>
                <a:cubicBezTo>
                  <a:pt x="326460" y="1196988"/>
                  <a:pt x="464573" y="1267367"/>
                  <a:pt x="525956" y="1203338"/>
                </a:cubicBezTo>
                <a:cubicBezTo>
                  <a:pt x="587339" y="1139309"/>
                  <a:pt x="687881" y="796938"/>
                  <a:pt x="722806" y="708038"/>
                </a:cubicBezTo>
                <a:cubicBezTo>
                  <a:pt x="818585" y="702746"/>
                  <a:pt x="1053535" y="836625"/>
                  <a:pt x="1135556" y="825513"/>
                </a:cubicBezTo>
                <a:cubicBezTo>
                  <a:pt x="1217577" y="814401"/>
                  <a:pt x="1278960" y="688988"/>
                  <a:pt x="1214931" y="641363"/>
                </a:cubicBezTo>
                <a:cubicBezTo>
                  <a:pt x="1150902" y="593738"/>
                  <a:pt x="851923" y="523359"/>
                  <a:pt x="751381" y="539763"/>
                </a:cubicBezTo>
                <a:cubicBezTo>
                  <a:pt x="815939" y="137067"/>
                  <a:pt x="773077" y="-1575"/>
                  <a:pt x="710106" y="1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ет1"/>
          <p:cNvSpPr/>
          <p:nvPr/>
        </p:nvSpPr>
        <p:spPr>
          <a:xfrm rot="18938737" flipH="1">
            <a:off x="5540947" y="5912571"/>
            <a:ext cx="416197" cy="411584"/>
          </a:xfrm>
          <a:custGeom>
            <a:avLst/>
            <a:gdLst>
              <a:gd name="connsiteX0" fmla="*/ 676275 w 1231900"/>
              <a:gd name="connsiteY0" fmla="*/ 0 h 1241425"/>
              <a:gd name="connsiteX1" fmla="*/ 615950 w 1231900"/>
              <a:gd name="connsiteY1" fmla="*/ 527050 h 1241425"/>
              <a:gd name="connsiteX2" fmla="*/ 0 w 1231900"/>
              <a:gd name="connsiteY2" fmla="*/ 631825 h 1241425"/>
              <a:gd name="connsiteX3" fmla="*/ 15875 w 1231900"/>
              <a:gd name="connsiteY3" fmla="*/ 714375 h 1241425"/>
              <a:gd name="connsiteX4" fmla="*/ 555625 w 1231900"/>
              <a:gd name="connsiteY4" fmla="*/ 666750 h 1241425"/>
              <a:gd name="connsiteX5" fmla="*/ 333375 w 1231900"/>
              <a:gd name="connsiteY5" fmla="*/ 1089025 h 1241425"/>
              <a:gd name="connsiteX6" fmla="*/ 482600 w 1231900"/>
              <a:gd name="connsiteY6" fmla="*/ 1241425 h 1241425"/>
              <a:gd name="connsiteX7" fmla="*/ 717550 w 1231900"/>
              <a:gd name="connsiteY7" fmla="*/ 704850 h 1241425"/>
              <a:gd name="connsiteX8" fmla="*/ 1174750 w 1231900"/>
              <a:gd name="connsiteY8" fmla="*/ 815975 h 1241425"/>
              <a:gd name="connsiteX9" fmla="*/ 1231900 w 1231900"/>
              <a:gd name="connsiteY9" fmla="*/ 641350 h 1241425"/>
              <a:gd name="connsiteX10" fmla="*/ 742950 w 1231900"/>
              <a:gd name="connsiteY10" fmla="*/ 542925 h 1241425"/>
              <a:gd name="connsiteX11" fmla="*/ 676275 w 1231900"/>
              <a:gd name="connsiteY11" fmla="*/ 0 h 1241425"/>
              <a:gd name="connsiteX0" fmla="*/ 676275 w 1231900"/>
              <a:gd name="connsiteY0" fmla="*/ 0 h 1241425"/>
              <a:gd name="connsiteX1" fmla="*/ 615950 w 1231900"/>
              <a:gd name="connsiteY1" fmla="*/ 527050 h 1241425"/>
              <a:gd name="connsiteX2" fmla="*/ 0 w 1231900"/>
              <a:gd name="connsiteY2" fmla="*/ 631825 h 1241425"/>
              <a:gd name="connsiteX3" fmla="*/ 15875 w 1231900"/>
              <a:gd name="connsiteY3" fmla="*/ 714375 h 1241425"/>
              <a:gd name="connsiteX4" fmla="*/ 555625 w 1231900"/>
              <a:gd name="connsiteY4" fmla="*/ 666750 h 1241425"/>
              <a:gd name="connsiteX5" fmla="*/ 333375 w 1231900"/>
              <a:gd name="connsiteY5" fmla="*/ 1089025 h 1241425"/>
              <a:gd name="connsiteX6" fmla="*/ 482600 w 1231900"/>
              <a:gd name="connsiteY6" fmla="*/ 1241425 h 1241425"/>
              <a:gd name="connsiteX7" fmla="*/ 717550 w 1231900"/>
              <a:gd name="connsiteY7" fmla="*/ 704850 h 1241425"/>
              <a:gd name="connsiteX8" fmla="*/ 1174750 w 1231900"/>
              <a:gd name="connsiteY8" fmla="*/ 815975 h 1241425"/>
              <a:gd name="connsiteX9" fmla="*/ 1231900 w 1231900"/>
              <a:gd name="connsiteY9" fmla="*/ 641350 h 1241425"/>
              <a:gd name="connsiteX10" fmla="*/ 746125 w 1231900"/>
              <a:gd name="connsiteY10" fmla="*/ 536575 h 1241425"/>
              <a:gd name="connsiteX11" fmla="*/ 676275 w 1231900"/>
              <a:gd name="connsiteY11" fmla="*/ 0 h 1241425"/>
              <a:gd name="connsiteX0" fmla="*/ 704850 w 1231900"/>
              <a:gd name="connsiteY0" fmla="*/ 0 h 1244600"/>
              <a:gd name="connsiteX1" fmla="*/ 615950 w 1231900"/>
              <a:gd name="connsiteY1" fmla="*/ 530225 h 1244600"/>
              <a:gd name="connsiteX2" fmla="*/ 0 w 1231900"/>
              <a:gd name="connsiteY2" fmla="*/ 635000 h 1244600"/>
              <a:gd name="connsiteX3" fmla="*/ 15875 w 1231900"/>
              <a:gd name="connsiteY3" fmla="*/ 717550 h 1244600"/>
              <a:gd name="connsiteX4" fmla="*/ 555625 w 1231900"/>
              <a:gd name="connsiteY4" fmla="*/ 669925 h 1244600"/>
              <a:gd name="connsiteX5" fmla="*/ 333375 w 1231900"/>
              <a:gd name="connsiteY5" fmla="*/ 1092200 h 1244600"/>
              <a:gd name="connsiteX6" fmla="*/ 482600 w 1231900"/>
              <a:gd name="connsiteY6" fmla="*/ 1244600 h 1244600"/>
              <a:gd name="connsiteX7" fmla="*/ 717550 w 1231900"/>
              <a:gd name="connsiteY7" fmla="*/ 708025 h 1244600"/>
              <a:gd name="connsiteX8" fmla="*/ 1174750 w 1231900"/>
              <a:gd name="connsiteY8" fmla="*/ 819150 h 1244600"/>
              <a:gd name="connsiteX9" fmla="*/ 1231900 w 1231900"/>
              <a:gd name="connsiteY9" fmla="*/ 644525 h 1244600"/>
              <a:gd name="connsiteX10" fmla="*/ 746125 w 1231900"/>
              <a:gd name="connsiteY10" fmla="*/ 539750 h 1244600"/>
              <a:gd name="connsiteX11" fmla="*/ 704850 w 1231900"/>
              <a:gd name="connsiteY11" fmla="*/ 0 h 1244600"/>
              <a:gd name="connsiteX0" fmla="*/ 704850 w 1231900"/>
              <a:gd name="connsiteY0" fmla="*/ 0 h 1244600"/>
              <a:gd name="connsiteX1" fmla="*/ 615950 w 1231900"/>
              <a:gd name="connsiteY1" fmla="*/ 530225 h 1244600"/>
              <a:gd name="connsiteX2" fmla="*/ 0 w 1231900"/>
              <a:gd name="connsiteY2" fmla="*/ 635000 h 1244600"/>
              <a:gd name="connsiteX3" fmla="*/ 15875 w 1231900"/>
              <a:gd name="connsiteY3" fmla="*/ 717550 h 1244600"/>
              <a:gd name="connsiteX4" fmla="*/ 555625 w 1231900"/>
              <a:gd name="connsiteY4" fmla="*/ 669925 h 1244600"/>
              <a:gd name="connsiteX5" fmla="*/ 333375 w 1231900"/>
              <a:gd name="connsiteY5" fmla="*/ 1092200 h 1244600"/>
              <a:gd name="connsiteX6" fmla="*/ 482600 w 1231900"/>
              <a:gd name="connsiteY6" fmla="*/ 1244600 h 1244600"/>
              <a:gd name="connsiteX7" fmla="*/ 717550 w 1231900"/>
              <a:gd name="connsiteY7" fmla="*/ 708025 h 1244600"/>
              <a:gd name="connsiteX8" fmla="*/ 1174750 w 1231900"/>
              <a:gd name="connsiteY8" fmla="*/ 819150 h 1244600"/>
              <a:gd name="connsiteX9" fmla="*/ 1231900 w 1231900"/>
              <a:gd name="connsiteY9" fmla="*/ 644525 h 1244600"/>
              <a:gd name="connsiteX10" fmla="*/ 746125 w 1231900"/>
              <a:gd name="connsiteY10" fmla="*/ 539750 h 1244600"/>
              <a:gd name="connsiteX11" fmla="*/ 704850 w 1231900"/>
              <a:gd name="connsiteY11" fmla="*/ 0 h 1244600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4 h 1244604"/>
              <a:gd name="connsiteX1" fmla="*/ 615950 w 1231900"/>
              <a:gd name="connsiteY1" fmla="*/ 530229 h 1244604"/>
              <a:gd name="connsiteX2" fmla="*/ 0 w 1231900"/>
              <a:gd name="connsiteY2" fmla="*/ 635004 h 1244604"/>
              <a:gd name="connsiteX3" fmla="*/ 15875 w 1231900"/>
              <a:gd name="connsiteY3" fmla="*/ 717554 h 1244604"/>
              <a:gd name="connsiteX4" fmla="*/ 555625 w 1231900"/>
              <a:gd name="connsiteY4" fmla="*/ 669929 h 1244604"/>
              <a:gd name="connsiteX5" fmla="*/ 333375 w 1231900"/>
              <a:gd name="connsiteY5" fmla="*/ 1092204 h 1244604"/>
              <a:gd name="connsiteX6" fmla="*/ 482600 w 1231900"/>
              <a:gd name="connsiteY6" fmla="*/ 1244604 h 1244604"/>
              <a:gd name="connsiteX7" fmla="*/ 717550 w 1231900"/>
              <a:gd name="connsiteY7" fmla="*/ 708029 h 1244604"/>
              <a:gd name="connsiteX8" fmla="*/ 1174750 w 1231900"/>
              <a:gd name="connsiteY8" fmla="*/ 819154 h 1244604"/>
              <a:gd name="connsiteX9" fmla="*/ 1231900 w 1231900"/>
              <a:gd name="connsiteY9" fmla="*/ 644529 h 1244604"/>
              <a:gd name="connsiteX10" fmla="*/ 746125 w 1231900"/>
              <a:gd name="connsiteY10" fmla="*/ 539754 h 1244604"/>
              <a:gd name="connsiteX11" fmla="*/ 704850 w 1231900"/>
              <a:gd name="connsiteY11" fmla="*/ 4 h 1244604"/>
              <a:gd name="connsiteX0" fmla="*/ 704850 w 1231900"/>
              <a:gd name="connsiteY0" fmla="*/ 13 h 1244613"/>
              <a:gd name="connsiteX1" fmla="*/ 615950 w 1231900"/>
              <a:gd name="connsiteY1" fmla="*/ 530238 h 1244613"/>
              <a:gd name="connsiteX2" fmla="*/ 0 w 1231900"/>
              <a:gd name="connsiteY2" fmla="*/ 635013 h 1244613"/>
              <a:gd name="connsiteX3" fmla="*/ 15875 w 1231900"/>
              <a:gd name="connsiteY3" fmla="*/ 717563 h 1244613"/>
              <a:gd name="connsiteX4" fmla="*/ 555625 w 1231900"/>
              <a:gd name="connsiteY4" fmla="*/ 669938 h 1244613"/>
              <a:gd name="connsiteX5" fmla="*/ 333375 w 1231900"/>
              <a:gd name="connsiteY5" fmla="*/ 1092213 h 1244613"/>
              <a:gd name="connsiteX6" fmla="*/ 482600 w 1231900"/>
              <a:gd name="connsiteY6" fmla="*/ 1244613 h 1244613"/>
              <a:gd name="connsiteX7" fmla="*/ 717550 w 1231900"/>
              <a:gd name="connsiteY7" fmla="*/ 708038 h 1244613"/>
              <a:gd name="connsiteX8" fmla="*/ 1174750 w 1231900"/>
              <a:gd name="connsiteY8" fmla="*/ 819163 h 1244613"/>
              <a:gd name="connsiteX9" fmla="*/ 1231900 w 1231900"/>
              <a:gd name="connsiteY9" fmla="*/ 644538 h 1244613"/>
              <a:gd name="connsiteX10" fmla="*/ 746125 w 1231900"/>
              <a:gd name="connsiteY10" fmla="*/ 539763 h 1244613"/>
              <a:gd name="connsiteX11" fmla="*/ 704850 w 1231900"/>
              <a:gd name="connsiteY11" fmla="*/ 13 h 1244613"/>
              <a:gd name="connsiteX0" fmla="*/ 704850 w 1231900"/>
              <a:gd name="connsiteY0" fmla="*/ 13 h 1244613"/>
              <a:gd name="connsiteX1" fmla="*/ 615950 w 1231900"/>
              <a:gd name="connsiteY1" fmla="*/ 530238 h 1244613"/>
              <a:gd name="connsiteX2" fmla="*/ 0 w 1231900"/>
              <a:gd name="connsiteY2" fmla="*/ 635013 h 1244613"/>
              <a:gd name="connsiteX3" fmla="*/ 15875 w 1231900"/>
              <a:gd name="connsiteY3" fmla="*/ 717563 h 1244613"/>
              <a:gd name="connsiteX4" fmla="*/ 555625 w 1231900"/>
              <a:gd name="connsiteY4" fmla="*/ 669938 h 1244613"/>
              <a:gd name="connsiteX5" fmla="*/ 333375 w 1231900"/>
              <a:gd name="connsiteY5" fmla="*/ 1092213 h 1244613"/>
              <a:gd name="connsiteX6" fmla="*/ 482600 w 1231900"/>
              <a:gd name="connsiteY6" fmla="*/ 1244613 h 1244613"/>
              <a:gd name="connsiteX7" fmla="*/ 717550 w 1231900"/>
              <a:gd name="connsiteY7" fmla="*/ 708038 h 1244613"/>
              <a:gd name="connsiteX8" fmla="*/ 1174750 w 1231900"/>
              <a:gd name="connsiteY8" fmla="*/ 819163 h 1244613"/>
              <a:gd name="connsiteX9" fmla="*/ 1231900 w 1231900"/>
              <a:gd name="connsiteY9" fmla="*/ 644538 h 1244613"/>
              <a:gd name="connsiteX10" fmla="*/ 746125 w 1231900"/>
              <a:gd name="connsiteY10" fmla="*/ 539763 h 1244613"/>
              <a:gd name="connsiteX11" fmla="*/ 704850 w 1231900"/>
              <a:gd name="connsiteY11" fmla="*/ 13 h 1244613"/>
              <a:gd name="connsiteX0" fmla="*/ 704850 w 1267967"/>
              <a:gd name="connsiteY0" fmla="*/ 13 h 1244613"/>
              <a:gd name="connsiteX1" fmla="*/ 615950 w 1267967"/>
              <a:gd name="connsiteY1" fmla="*/ 530238 h 1244613"/>
              <a:gd name="connsiteX2" fmla="*/ 0 w 1267967"/>
              <a:gd name="connsiteY2" fmla="*/ 635013 h 1244613"/>
              <a:gd name="connsiteX3" fmla="*/ 15875 w 1267967"/>
              <a:gd name="connsiteY3" fmla="*/ 717563 h 1244613"/>
              <a:gd name="connsiteX4" fmla="*/ 555625 w 1267967"/>
              <a:gd name="connsiteY4" fmla="*/ 669938 h 1244613"/>
              <a:gd name="connsiteX5" fmla="*/ 333375 w 1267967"/>
              <a:gd name="connsiteY5" fmla="*/ 1092213 h 1244613"/>
              <a:gd name="connsiteX6" fmla="*/ 482600 w 1267967"/>
              <a:gd name="connsiteY6" fmla="*/ 1244613 h 1244613"/>
              <a:gd name="connsiteX7" fmla="*/ 717550 w 1267967"/>
              <a:gd name="connsiteY7" fmla="*/ 708038 h 1244613"/>
              <a:gd name="connsiteX8" fmla="*/ 1174750 w 1267967"/>
              <a:gd name="connsiteY8" fmla="*/ 819163 h 1244613"/>
              <a:gd name="connsiteX9" fmla="*/ 1231900 w 1267967"/>
              <a:gd name="connsiteY9" fmla="*/ 644538 h 1244613"/>
              <a:gd name="connsiteX10" fmla="*/ 746125 w 1267967"/>
              <a:gd name="connsiteY10" fmla="*/ 539763 h 1244613"/>
              <a:gd name="connsiteX11" fmla="*/ 704850 w 1267967"/>
              <a:gd name="connsiteY11" fmla="*/ 13 h 1244613"/>
              <a:gd name="connsiteX0" fmla="*/ 704850 w 1240109"/>
              <a:gd name="connsiteY0" fmla="*/ 13 h 1244613"/>
              <a:gd name="connsiteX1" fmla="*/ 615950 w 1240109"/>
              <a:gd name="connsiteY1" fmla="*/ 530238 h 1244613"/>
              <a:gd name="connsiteX2" fmla="*/ 0 w 1240109"/>
              <a:gd name="connsiteY2" fmla="*/ 635013 h 1244613"/>
              <a:gd name="connsiteX3" fmla="*/ 15875 w 1240109"/>
              <a:gd name="connsiteY3" fmla="*/ 717563 h 1244613"/>
              <a:gd name="connsiteX4" fmla="*/ 555625 w 1240109"/>
              <a:gd name="connsiteY4" fmla="*/ 669938 h 1244613"/>
              <a:gd name="connsiteX5" fmla="*/ 333375 w 1240109"/>
              <a:gd name="connsiteY5" fmla="*/ 1092213 h 1244613"/>
              <a:gd name="connsiteX6" fmla="*/ 482600 w 1240109"/>
              <a:gd name="connsiteY6" fmla="*/ 1244613 h 1244613"/>
              <a:gd name="connsiteX7" fmla="*/ 717550 w 1240109"/>
              <a:gd name="connsiteY7" fmla="*/ 708038 h 1244613"/>
              <a:gd name="connsiteX8" fmla="*/ 1174750 w 1240109"/>
              <a:gd name="connsiteY8" fmla="*/ 819163 h 1244613"/>
              <a:gd name="connsiteX9" fmla="*/ 1187450 w 1240109"/>
              <a:gd name="connsiteY9" fmla="*/ 615963 h 1244613"/>
              <a:gd name="connsiteX10" fmla="*/ 746125 w 1240109"/>
              <a:gd name="connsiteY10" fmla="*/ 539763 h 1244613"/>
              <a:gd name="connsiteX11" fmla="*/ 704850 w 1240109"/>
              <a:gd name="connsiteY11" fmla="*/ 13 h 1244613"/>
              <a:gd name="connsiteX0" fmla="*/ 704850 w 1240109"/>
              <a:gd name="connsiteY0" fmla="*/ 13 h 1244613"/>
              <a:gd name="connsiteX1" fmla="*/ 615950 w 1240109"/>
              <a:gd name="connsiteY1" fmla="*/ 530238 h 1244613"/>
              <a:gd name="connsiteX2" fmla="*/ 0 w 1240109"/>
              <a:gd name="connsiteY2" fmla="*/ 635013 h 1244613"/>
              <a:gd name="connsiteX3" fmla="*/ 15875 w 1240109"/>
              <a:gd name="connsiteY3" fmla="*/ 717563 h 1244613"/>
              <a:gd name="connsiteX4" fmla="*/ 555625 w 1240109"/>
              <a:gd name="connsiteY4" fmla="*/ 669938 h 1244613"/>
              <a:gd name="connsiteX5" fmla="*/ 333375 w 1240109"/>
              <a:gd name="connsiteY5" fmla="*/ 1092213 h 1244613"/>
              <a:gd name="connsiteX6" fmla="*/ 482600 w 1240109"/>
              <a:gd name="connsiteY6" fmla="*/ 1244613 h 1244613"/>
              <a:gd name="connsiteX7" fmla="*/ 717550 w 1240109"/>
              <a:gd name="connsiteY7" fmla="*/ 708038 h 1244613"/>
              <a:gd name="connsiteX8" fmla="*/ 1174750 w 1240109"/>
              <a:gd name="connsiteY8" fmla="*/ 819163 h 1244613"/>
              <a:gd name="connsiteX9" fmla="*/ 1187450 w 1240109"/>
              <a:gd name="connsiteY9" fmla="*/ 615963 h 1244613"/>
              <a:gd name="connsiteX10" fmla="*/ 746125 w 1240109"/>
              <a:gd name="connsiteY10" fmla="*/ 539763 h 1244613"/>
              <a:gd name="connsiteX11" fmla="*/ 704850 w 1240109"/>
              <a:gd name="connsiteY11" fmla="*/ 13 h 1244613"/>
              <a:gd name="connsiteX0" fmla="*/ 704850 w 1221240"/>
              <a:gd name="connsiteY0" fmla="*/ 13 h 1244613"/>
              <a:gd name="connsiteX1" fmla="*/ 615950 w 1221240"/>
              <a:gd name="connsiteY1" fmla="*/ 530238 h 1244613"/>
              <a:gd name="connsiteX2" fmla="*/ 0 w 1221240"/>
              <a:gd name="connsiteY2" fmla="*/ 635013 h 1244613"/>
              <a:gd name="connsiteX3" fmla="*/ 15875 w 1221240"/>
              <a:gd name="connsiteY3" fmla="*/ 717563 h 1244613"/>
              <a:gd name="connsiteX4" fmla="*/ 555625 w 1221240"/>
              <a:gd name="connsiteY4" fmla="*/ 669938 h 1244613"/>
              <a:gd name="connsiteX5" fmla="*/ 333375 w 1221240"/>
              <a:gd name="connsiteY5" fmla="*/ 1092213 h 1244613"/>
              <a:gd name="connsiteX6" fmla="*/ 482600 w 1221240"/>
              <a:gd name="connsiteY6" fmla="*/ 1244613 h 1244613"/>
              <a:gd name="connsiteX7" fmla="*/ 717550 w 1221240"/>
              <a:gd name="connsiteY7" fmla="*/ 708038 h 1244613"/>
              <a:gd name="connsiteX8" fmla="*/ 1174750 w 1221240"/>
              <a:gd name="connsiteY8" fmla="*/ 819163 h 1244613"/>
              <a:gd name="connsiteX9" fmla="*/ 1143000 w 1221240"/>
              <a:gd name="connsiteY9" fmla="*/ 609613 h 1244613"/>
              <a:gd name="connsiteX10" fmla="*/ 746125 w 1221240"/>
              <a:gd name="connsiteY10" fmla="*/ 539763 h 1244613"/>
              <a:gd name="connsiteX11" fmla="*/ 704850 w 1221240"/>
              <a:gd name="connsiteY11" fmla="*/ 13 h 1244613"/>
              <a:gd name="connsiteX0" fmla="*/ 704850 w 1222118"/>
              <a:gd name="connsiteY0" fmla="*/ 13 h 1244613"/>
              <a:gd name="connsiteX1" fmla="*/ 615950 w 1222118"/>
              <a:gd name="connsiteY1" fmla="*/ 530238 h 1244613"/>
              <a:gd name="connsiteX2" fmla="*/ 0 w 1222118"/>
              <a:gd name="connsiteY2" fmla="*/ 635013 h 1244613"/>
              <a:gd name="connsiteX3" fmla="*/ 15875 w 1222118"/>
              <a:gd name="connsiteY3" fmla="*/ 717563 h 1244613"/>
              <a:gd name="connsiteX4" fmla="*/ 555625 w 1222118"/>
              <a:gd name="connsiteY4" fmla="*/ 669938 h 1244613"/>
              <a:gd name="connsiteX5" fmla="*/ 333375 w 1222118"/>
              <a:gd name="connsiteY5" fmla="*/ 1092213 h 1244613"/>
              <a:gd name="connsiteX6" fmla="*/ 482600 w 1222118"/>
              <a:gd name="connsiteY6" fmla="*/ 1244613 h 1244613"/>
              <a:gd name="connsiteX7" fmla="*/ 717550 w 1222118"/>
              <a:gd name="connsiteY7" fmla="*/ 708038 h 1244613"/>
              <a:gd name="connsiteX8" fmla="*/ 1174750 w 1222118"/>
              <a:gd name="connsiteY8" fmla="*/ 819163 h 1244613"/>
              <a:gd name="connsiteX9" fmla="*/ 1143000 w 1222118"/>
              <a:gd name="connsiteY9" fmla="*/ 609613 h 1244613"/>
              <a:gd name="connsiteX10" fmla="*/ 746125 w 1222118"/>
              <a:gd name="connsiteY10" fmla="*/ 539763 h 1244613"/>
              <a:gd name="connsiteX11" fmla="*/ 704850 w 1222118"/>
              <a:gd name="connsiteY11" fmla="*/ 13 h 1244613"/>
              <a:gd name="connsiteX0" fmla="*/ 704850 w 1229295"/>
              <a:gd name="connsiteY0" fmla="*/ 13 h 1244613"/>
              <a:gd name="connsiteX1" fmla="*/ 615950 w 1229295"/>
              <a:gd name="connsiteY1" fmla="*/ 530238 h 1244613"/>
              <a:gd name="connsiteX2" fmla="*/ 0 w 1229295"/>
              <a:gd name="connsiteY2" fmla="*/ 635013 h 1244613"/>
              <a:gd name="connsiteX3" fmla="*/ 15875 w 1229295"/>
              <a:gd name="connsiteY3" fmla="*/ 717563 h 1244613"/>
              <a:gd name="connsiteX4" fmla="*/ 555625 w 1229295"/>
              <a:gd name="connsiteY4" fmla="*/ 669938 h 1244613"/>
              <a:gd name="connsiteX5" fmla="*/ 333375 w 1229295"/>
              <a:gd name="connsiteY5" fmla="*/ 1092213 h 1244613"/>
              <a:gd name="connsiteX6" fmla="*/ 482600 w 1229295"/>
              <a:gd name="connsiteY6" fmla="*/ 1244613 h 1244613"/>
              <a:gd name="connsiteX7" fmla="*/ 717550 w 1229295"/>
              <a:gd name="connsiteY7" fmla="*/ 708038 h 1244613"/>
              <a:gd name="connsiteX8" fmla="*/ 1174750 w 1229295"/>
              <a:gd name="connsiteY8" fmla="*/ 819163 h 1244613"/>
              <a:gd name="connsiteX9" fmla="*/ 1162050 w 1229295"/>
              <a:gd name="connsiteY9" fmla="*/ 609613 h 1244613"/>
              <a:gd name="connsiteX10" fmla="*/ 746125 w 1229295"/>
              <a:gd name="connsiteY10" fmla="*/ 539763 h 1244613"/>
              <a:gd name="connsiteX11" fmla="*/ 704850 w 1229295"/>
              <a:gd name="connsiteY11" fmla="*/ 13 h 1244613"/>
              <a:gd name="connsiteX0" fmla="*/ 704850 w 1196569"/>
              <a:gd name="connsiteY0" fmla="*/ 13 h 1244613"/>
              <a:gd name="connsiteX1" fmla="*/ 615950 w 1196569"/>
              <a:gd name="connsiteY1" fmla="*/ 530238 h 1244613"/>
              <a:gd name="connsiteX2" fmla="*/ 0 w 1196569"/>
              <a:gd name="connsiteY2" fmla="*/ 635013 h 1244613"/>
              <a:gd name="connsiteX3" fmla="*/ 15875 w 1196569"/>
              <a:gd name="connsiteY3" fmla="*/ 717563 h 1244613"/>
              <a:gd name="connsiteX4" fmla="*/ 555625 w 1196569"/>
              <a:gd name="connsiteY4" fmla="*/ 669938 h 1244613"/>
              <a:gd name="connsiteX5" fmla="*/ 333375 w 1196569"/>
              <a:gd name="connsiteY5" fmla="*/ 1092213 h 1244613"/>
              <a:gd name="connsiteX6" fmla="*/ 482600 w 1196569"/>
              <a:gd name="connsiteY6" fmla="*/ 1244613 h 1244613"/>
              <a:gd name="connsiteX7" fmla="*/ 717550 w 1196569"/>
              <a:gd name="connsiteY7" fmla="*/ 708038 h 1244613"/>
              <a:gd name="connsiteX8" fmla="*/ 1114425 w 1196569"/>
              <a:gd name="connsiteY8" fmla="*/ 831863 h 1244613"/>
              <a:gd name="connsiteX9" fmla="*/ 1162050 w 1196569"/>
              <a:gd name="connsiteY9" fmla="*/ 609613 h 1244613"/>
              <a:gd name="connsiteX10" fmla="*/ 746125 w 1196569"/>
              <a:gd name="connsiteY10" fmla="*/ 539763 h 1244613"/>
              <a:gd name="connsiteX11" fmla="*/ 704850 w 1196569"/>
              <a:gd name="connsiteY11" fmla="*/ 13 h 1244613"/>
              <a:gd name="connsiteX0" fmla="*/ 704850 w 1193568"/>
              <a:gd name="connsiteY0" fmla="*/ 13 h 1244613"/>
              <a:gd name="connsiteX1" fmla="*/ 615950 w 1193568"/>
              <a:gd name="connsiteY1" fmla="*/ 530238 h 1244613"/>
              <a:gd name="connsiteX2" fmla="*/ 0 w 1193568"/>
              <a:gd name="connsiteY2" fmla="*/ 635013 h 1244613"/>
              <a:gd name="connsiteX3" fmla="*/ 15875 w 1193568"/>
              <a:gd name="connsiteY3" fmla="*/ 717563 h 1244613"/>
              <a:gd name="connsiteX4" fmla="*/ 555625 w 1193568"/>
              <a:gd name="connsiteY4" fmla="*/ 669938 h 1244613"/>
              <a:gd name="connsiteX5" fmla="*/ 333375 w 1193568"/>
              <a:gd name="connsiteY5" fmla="*/ 1092213 h 1244613"/>
              <a:gd name="connsiteX6" fmla="*/ 482600 w 1193568"/>
              <a:gd name="connsiteY6" fmla="*/ 1244613 h 1244613"/>
              <a:gd name="connsiteX7" fmla="*/ 717550 w 1193568"/>
              <a:gd name="connsiteY7" fmla="*/ 708038 h 1244613"/>
              <a:gd name="connsiteX8" fmla="*/ 1114425 w 1193568"/>
              <a:gd name="connsiteY8" fmla="*/ 831863 h 1244613"/>
              <a:gd name="connsiteX9" fmla="*/ 1162050 w 1193568"/>
              <a:gd name="connsiteY9" fmla="*/ 609613 h 1244613"/>
              <a:gd name="connsiteX10" fmla="*/ 746125 w 1193568"/>
              <a:gd name="connsiteY10" fmla="*/ 539763 h 1244613"/>
              <a:gd name="connsiteX11" fmla="*/ 704850 w 1193568"/>
              <a:gd name="connsiteY11" fmla="*/ 13 h 1244613"/>
              <a:gd name="connsiteX0" fmla="*/ 704850 w 1232236"/>
              <a:gd name="connsiteY0" fmla="*/ 13 h 1244613"/>
              <a:gd name="connsiteX1" fmla="*/ 615950 w 1232236"/>
              <a:gd name="connsiteY1" fmla="*/ 530238 h 1244613"/>
              <a:gd name="connsiteX2" fmla="*/ 0 w 1232236"/>
              <a:gd name="connsiteY2" fmla="*/ 635013 h 1244613"/>
              <a:gd name="connsiteX3" fmla="*/ 15875 w 1232236"/>
              <a:gd name="connsiteY3" fmla="*/ 717563 h 1244613"/>
              <a:gd name="connsiteX4" fmla="*/ 555625 w 1232236"/>
              <a:gd name="connsiteY4" fmla="*/ 669938 h 1244613"/>
              <a:gd name="connsiteX5" fmla="*/ 333375 w 1232236"/>
              <a:gd name="connsiteY5" fmla="*/ 1092213 h 1244613"/>
              <a:gd name="connsiteX6" fmla="*/ 482600 w 1232236"/>
              <a:gd name="connsiteY6" fmla="*/ 1244613 h 1244613"/>
              <a:gd name="connsiteX7" fmla="*/ 717550 w 1232236"/>
              <a:gd name="connsiteY7" fmla="*/ 708038 h 1244613"/>
              <a:gd name="connsiteX8" fmla="*/ 1114425 w 1232236"/>
              <a:gd name="connsiteY8" fmla="*/ 831863 h 1244613"/>
              <a:gd name="connsiteX9" fmla="*/ 1209675 w 1232236"/>
              <a:gd name="connsiteY9" fmla="*/ 641363 h 1244613"/>
              <a:gd name="connsiteX10" fmla="*/ 746125 w 1232236"/>
              <a:gd name="connsiteY10" fmla="*/ 539763 h 1244613"/>
              <a:gd name="connsiteX11" fmla="*/ 704850 w 1232236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44613"/>
              <a:gd name="connsiteX1" fmla="*/ 615950 w 1236294"/>
              <a:gd name="connsiteY1" fmla="*/ 530238 h 1244613"/>
              <a:gd name="connsiteX2" fmla="*/ 0 w 1236294"/>
              <a:gd name="connsiteY2" fmla="*/ 635013 h 1244613"/>
              <a:gd name="connsiteX3" fmla="*/ 15875 w 1236294"/>
              <a:gd name="connsiteY3" fmla="*/ 717563 h 1244613"/>
              <a:gd name="connsiteX4" fmla="*/ 555625 w 1236294"/>
              <a:gd name="connsiteY4" fmla="*/ 669938 h 1244613"/>
              <a:gd name="connsiteX5" fmla="*/ 333375 w 1236294"/>
              <a:gd name="connsiteY5" fmla="*/ 1092213 h 1244613"/>
              <a:gd name="connsiteX6" fmla="*/ 482600 w 1236294"/>
              <a:gd name="connsiteY6" fmla="*/ 1244613 h 1244613"/>
              <a:gd name="connsiteX7" fmla="*/ 717550 w 1236294"/>
              <a:gd name="connsiteY7" fmla="*/ 708038 h 1244613"/>
              <a:gd name="connsiteX8" fmla="*/ 1130300 w 1236294"/>
              <a:gd name="connsiteY8" fmla="*/ 825513 h 1244613"/>
              <a:gd name="connsiteX9" fmla="*/ 1209675 w 1236294"/>
              <a:gd name="connsiteY9" fmla="*/ 641363 h 1244613"/>
              <a:gd name="connsiteX10" fmla="*/ 746125 w 1236294"/>
              <a:gd name="connsiteY10" fmla="*/ 539763 h 1244613"/>
              <a:gd name="connsiteX11" fmla="*/ 704850 w 1236294"/>
              <a:gd name="connsiteY11" fmla="*/ 13 h 1244613"/>
              <a:gd name="connsiteX0" fmla="*/ 704850 w 1236294"/>
              <a:gd name="connsiteY0" fmla="*/ 13 h 1262556"/>
              <a:gd name="connsiteX1" fmla="*/ 615950 w 1236294"/>
              <a:gd name="connsiteY1" fmla="*/ 530238 h 1262556"/>
              <a:gd name="connsiteX2" fmla="*/ 0 w 1236294"/>
              <a:gd name="connsiteY2" fmla="*/ 635013 h 1262556"/>
              <a:gd name="connsiteX3" fmla="*/ 15875 w 1236294"/>
              <a:gd name="connsiteY3" fmla="*/ 717563 h 1262556"/>
              <a:gd name="connsiteX4" fmla="*/ 555625 w 1236294"/>
              <a:gd name="connsiteY4" fmla="*/ 669938 h 1262556"/>
              <a:gd name="connsiteX5" fmla="*/ 333375 w 1236294"/>
              <a:gd name="connsiteY5" fmla="*/ 1092213 h 1262556"/>
              <a:gd name="connsiteX6" fmla="*/ 482600 w 1236294"/>
              <a:gd name="connsiteY6" fmla="*/ 1244613 h 1262556"/>
              <a:gd name="connsiteX7" fmla="*/ 717550 w 1236294"/>
              <a:gd name="connsiteY7" fmla="*/ 708038 h 1262556"/>
              <a:gd name="connsiteX8" fmla="*/ 1130300 w 1236294"/>
              <a:gd name="connsiteY8" fmla="*/ 825513 h 1262556"/>
              <a:gd name="connsiteX9" fmla="*/ 1209675 w 1236294"/>
              <a:gd name="connsiteY9" fmla="*/ 641363 h 1262556"/>
              <a:gd name="connsiteX10" fmla="*/ 746125 w 1236294"/>
              <a:gd name="connsiteY10" fmla="*/ 539763 h 1262556"/>
              <a:gd name="connsiteX11" fmla="*/ 704850 w 1236294"/>
              <a:gd name="connsiteY11" fmla="*/ 13 h 12625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337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337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6456"/>
              <a:gd name="connsiteX1" fmla="*/ 615950 w 1236294"/>
              <a:gd name="connsiteY1" fmla="*/ 530238 h 1226456"/>
              <a:gd name="connsiteX2" fmla="*/ 0 w 1236294"/>
              <a:gd name="connsiteY2" fmla="*/ 635013 h 1226456"/>
              <a:gd name="connsiteX3" fmla="*/ 15875 w 1236294"/>
              <a:gd name="connsiteY3" fmla="*/ 717563 h 1226456"/>
              <a:gd name="connsiteX4" fmla="*/ 555625 w 1236294"/>
              <a:gd name="connsiteY4" fmla="*/ 669938 h 1226456"/>
              <a:gd name="connsiteX5" fmla="*/ 339725 w 1236294"/>
              <a:gd name="connsiteY5" fmla="*/ 1092213 h 1226456"/>
              <a:gd name="connsiteX6" fmla="*/ 520700 w 1236294"/>
              <a:gd name="connsiteY6" fmla="*/ 1203338 h 1226456"/>
              <a:gd name="connsiteX7" fmla="*/ 717550 w 1236294"/>
              <a:gd name="connsiteY7" fmla="*/ 708038 h 1226456"/>
              <a:gd name="connsiteX8" fmla="*/ 1130300 w 1236294"/>
              <a:gd name="connsiteY8" fmla="*/ 825513 h 1226456"/>
              <a:gd name="connsiteX9" fmla="*/ 1209675 w 1236294"/>
              <a:gd name="connsiteY9" fmla="*/ 641363 h 1226456"/>
              <a:gd name="connsiteX10" fmla="*/ 746125 w 1236294"/>
              <a:gd name="connsiteY10" fmla="*/ 539763 h 1226456"/>
              <a:gd name="connsiteX11" fmla="*/ 704850 w 1236294"/>
              <a:gd name="connsiteY11" fmla="*/ 13 h 1226456"/>
              <a:gd name="connsiteX0" fmla="*/ 704850 w 1236294"/>
              <a:gd name="connsiteY0" fmla="*/ 13 h 1225511"/>
              <a:gd name="connsiteX1" fmla="*/ 615950 w 1236294"/>
              <a:gd name="connsiteY1" fmla="*/ 530238 h 1225511"/>
              <a:gd name="connsiteX2" fmla="*/ 0 w 1236294"/>
              <a:gd name="connsiteY2" fmla="*/ 635013 h 1225511"/>
              <a:gd name="connsiteX3" fmla="*/ 15875 w 1236294"/>
              <a:gd name="connsiteY3" fmla="*/ 717563 h 1225511"/>
              <a:gd name="connsiteX4" fmla="*/ 555625 w 1236294"/>
              <a:gd name="connsiteY4" fmla="*/ 669938 h 1225511"/>
              <a:gd name="connsiteX5" fmla="*/ 339725 w 1236294"/>
              <a:gd name="connsiteY5" fmla="*/ 1092213 h 1225511"/>
              <a:gd name="connsiteX6" fmla="*/ 520700 w 1236294"/>
              <a:gd name="connsiteY6" fmla="*/ 1203338 h 1225511"/>
              <a:gd name="connsiteX7" fmla="*/ 717550 w 1236294"/>
              <a:gd name="connsiteY7" fmla="*/ 708038 h 1225511"/>
              <a:gd name="connsiteX8" fmla="*/ 1130300 w 1236294"/>
              <a:gd name="connsiteY8" fmla="*/ 825513 h 1225511"/>
              <a:gd name="connsiteX9" fmla="*/ 1209675 w 1236294"/>
              <a:gd name="connsiteY9" fmla="*/ 641363 h 1225511"/>
              <a:gd name="connsiteX10" fmla="*/ 746125 w 1236294"/>
              <a:gd name="connsiteY10" fmla="*/ 539763 h 1225511"/>
              <a:gd name="connsiteX11" fmla="*/ 704850 w 1236294"/>
              <a:gd name="connsiteY11" fmla="*/ 13 h 1225511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39725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49250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04850 w 1236294"/>
              <a:gd name="connsiteY0" fmla="*/ 13 h 1227786"/>
              <a:gd name="connsiteX1" fmla="*/ 615950 w 1236294"/>
              <a:gd name="connsiteY1" fmla="*/ 530238 h 1227786"/>
              <a:gd name="connsiteX2" fmla="*/ 0 w 1236294"/>
              <a:gd name="connsiteY2" fmla="*/ 635013 h 1227786"/>
              <a:gd name="connsiteX3" fmla="*/ 15875 w 1236294"/>
              <a:gd name="connsiteY3" fmla="*/ 717563 h 1227786"/>
              <a:gd name="connsiteX4" fmla="*/ 555625 w 1236294"/>
              <a:gd name="connsiteY4" fmla="*/ 669938 h 1227786"/>
              <a:gd name="connsiteX5" fmla="*/ 349250 w 1236294"/>
              <a:gd name="connsiteY5" fmla="*/ 1092213 h 1227786"/>
              <a:gd name="connsiteX6" fmla="*/ 520700 w 1236294"/>
              <a:gd name="connsiteY6" fmla="*/ 1203338 h 1227786"/>
              <a:gd name="connsiteX7" fmla="*/ 717550 w 1236294"/>
              <a:gd name="connsiteY7" fmla="*/ 708038 h 1227786"/>
              <a:gd name="connsiteX8" fmla="*/ 1130300 w 1236294"/>
              <a:gd name="connsiteY8" fmla="*/ 825513 h 1227786"/>
              <a:gd name="connsiteX9" fmla="*/ 1209675 w 1236294"/>
              <a:gd name="connsiteY9" fmla="*/ 641363 h 1227786"/>
              <a:gd name="connsiteX10" fmla="*/ 746125 w 1236294"/>
              <a:gd name="connsiteY10" fmla="*/ 539763 h 1227786"/>
              <a:gd name="connsiteX11" fmla="*/ 704850 w 1236294"/>
              <a:gd name="connsiteY11" fmla="*/ 13 h 1227786"/>
              <a:gd name="connsiteX0" fmla="*/ 769883 w 1301327"/>
              <a:gd name="connsiteY0" fmla="*/ 13 h 1227786"/>
              <a:gd name="connsiteX1" fmla="*/ 680983 w 1301327"/>
              <a:gd name="connsiteY1" fmla="*/ 530238 h 1227786"/>
              <a:gd name="connsiteX2" fmla="*/ 65033 w 1301327"/>
              <a:gd name="connsiteY2" fmla="*/ 635013 h 1227786"/>
              <a:gd name="connsiteX3" fmla="*/ 80908 w 1301327"/>
              <a:gd name="connsiteY3" fmla="*/ 717563 h 1227786"/>
              <a:gd name="connsiteX4" fmla="*/ 620658 w 1301327"/>
              <a:gd name="connsiteY4" fmla="*/ 669938 h 1227786"/>
              <a:gd name="connsiteX5" fmla="*/ 414283 w 1301327"/>
              <a:gd name="connsiteY5" fmla="*/ 1092213 h 1227786"/>
              <a:gd name="connsiteX6" fmla="*/ 585733 w 1301327"/>
              <a:gd name="connsiteY6" fmla="*/ 1203338 h 1227786"/>
              <a:gd name="connsiteX7" fmla="*/ 782583 w 1301327"/>
              <a:gd name="connsiteY7" fmla="*/ 708038 h 1227786"/>
              <a:gd name="connsiteX8" fmla="*/ 1195333 w 1301327"/>
              <a:gd name="connsiteY8" fmla="*/ 825513 h 1227786"/>
              <a:gd name="connsiteX9" fmla="*/ 1274708 w 1301327"/>
              <a:gd name="connsiteY9" fmla="*/ 641363 h 1227786"/>
              <a:gd name="connsiteX10" fmla="*/ 811158 w 1301327"/>
              <a:gd name="connsiteY10" fmla="*/ 539763 h 1227786"/>
              <a:gd name="connsiteX11" fmla="*/ 769883 w 1301327"/>
              <a:gd name="connsiteY11" fmla="*/ 13 h 1227786"/>
              <a:gd name="connsiteX0" fmla="*/ 749415 w 1280859"/>
              <a:gd name="connsiteY0" fmla="*/ 13 h 1227786"/>
              <a:gd name="connsiteX1" fmla="*/ 660515 w 1280859"/>
              <a:gd name="connsiteY1" fmla="*/ 530238 h 1227786"/>
              <a:gd name="connsiteX2" fmla="*/ 44565 w 1280859"/>
              <a:gd name="connsiteY2" fmla="*/ 635013 h 1227786"/>
              <a:gd name="connsiteX3" fmla="*/ 123940 w 1280859"/>
              <a:gd name="connsiteY3" fmla="*/ 720738 h 1227786"/>
              <a:gd name="connsiteX4" fmla="*/ 600190 w 1280859"/>
              <a:gd name="connsiteY4" fmla="*/ 669938 h 1227786"/>
              <a:gd name="connsiteX5" fmla="*/ 393815 w 1280859"/>
              <a:gd name="connsiteY5" fmla="*/ 1092213 h 1227786"/>
              <a:gd name="connsiteX6" fmla="*/ 565265 w 1280859"/>
              <a:gd name="connsiteY6" fmla="*/ 1203338 h 1227786"/>
              <a:gd name="connsiteX7" fmla="*/ 762115 w 1280859"/>
              <a:gd name="connsiteY7" fmla="*/ 708038 h 1227786"/>
              <a:gd name="connsiteX8" fmla="*/ 1174865 w 1280859"/>
              <a:gd name="connsiteY8" fmla="*/ 825513 h 1227786"/>
              <a:gd name="connsiteX9" fmla="*/ 1254240 w 1280859"/>
              <a:gd name="connsiteY9" fmla="*/ 641363 h 1227786"/>
              <a:gd name="connsiteX10" fmla="*/ 790690 w 1280859"/>
              <a:gd name="connsiteY10" fmla="*/ 539763 h 1227786"/>
              <a:gd name="connsiteX11" fmla="*/ 749415 w 1280859"/>
              <a:gd name="connsiteY11" fmla="*/ 13 h 1227786"/>
              <a:gd name="connsiteX0" fmla="*/ 675649 w 1207093"/>
              <a:gd name="connsiteY0" fmla="*/ 13 h 1227786"/>
              <a:gd name="connsiteX1" fmla="*/ 586749 w 1207093"/>
              <a:gd name="connsiteY1" fmla="*/ 530238 h 1227786"/>
              <a:gd name="connsiteX2" fmla="*/ 81924 w 1207093"/>
              <a:gd name="connsiteY2" fmla="*/ 600088 h 1227786"/>
              <a:gd name="connsiteX3" fmla="*/ 50174 w 1207093"/>
              <a:gd name="connsiteY3" fmla="*/ 720738 h 1227786"/>
              <a:gd name="connsiteX4" fmla="*/ 526424 w 1207093"/>
              <a:gd name="connsiteY4" fmla="*/ 669938 h 1227786"/>
              <a:gd name="connsiteX5" fmla="*/ 320049 w 1207093"/>
              <a:gd name="connsiteY5" fmla="*/ 1092213 h 1227786"/>
              <a:gd name="connsiteX6" fmla="*/ 491499 w 1207093"/>
              <a:gd name="connsiteY6" fmla="*/ 1203338 h 1227786"/>
              <a:gd name="connsiteX7" fmla="*/ 688349 w 1207093"/>
              <a:gd name="connsiteY7" fmla="*/ 708038 h 1227786"/>
              <a:gd name="connsiteX8" fmla="*/ 1101099 w 1207093"/>
              <a:gd name="connsiteY8" fmla="*/ 825513 h 1227786"/>
              <a:gd name="connsiteX9" fmla="*/ 1180474 w 1207093"/>
              <a:gd name="connsiteY9" fmla="*/ 641363 h 1227786"/>
              <a:gd name="connsiteX10" fmla="*/ 716924 w 1207093"/>
              <a:gd name="connsiteY10" fmla="*/ 539763 h 1227786"/>
              <a:gd name="connsiteX11" fmla="*/ 675649 w 1207093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  <a:gd name="connsiteX0" fmla="*/ 710106 w 1241550"/>
              <a:gd name="connsiteY0" fmla="*/ 13 h 1227786"/>
              <a:gd name="connsiteX1" fmla="*/ 621206 w 1241550"/>
              <a:gd name="connsiteY1" fmla="*/ 530238 h 1227786"/>
              <a:gd name="connsiteX2" fmla="*/ 116381 w 1241550"/>
              <a:gd name="connsiteY2" fmla="*/ 600088 h 1227786"/>
              <a:gd name="connsiteX3" fmla="*/ 33831 w 1241550"/>
              <a:gd name="connsiteY3" fmla="*/ 720738 h 1227786"/>
              <a:gd name="connsiteX4" fmla="*/ 560881 w 1241550"/>
              <a:gd name="connsiteY4" fmla="*/ 669938 h 1227786"/>
              <a:gd name="connsiteX5" fmla="*/ 354506 w 1241550"/>
              <a:gd name="connsiteY5" fmla="*/ 1092213 h 1227786"/>
              <a:gd name="connsiteX6" fmla="*/ 525956 w 1241550"/>
              <a:gd name="connsiteY6" fmla="*/ 1203338 h 1227786"/>
              <a:gd name="connsiteX7" fmla="*/ 722806 w 1241550"/>
              <a:gd name="connsiteY7" fmla="*/ 708038 h 1227786"/>
              <a:gd name="connsiteX8" fmla="*/ 1135556 w 1241550"/>
              <a:gd name="connsiteY8" fmla="*/ 825513 h 1227786"/>
              <a:gd name="connsiteX9" fmla="*/ 1214931 w 1241550"/>
              <a:gd name="connsiteY9" fmla="*/ 641363 h 1227786"/>
              <a:gd name="connsiteX10" fmla="*/ 751381 w 1241550"/>
              <a:gd name="connsiteY10" fmla="*/ 539763 h 1227786"/>
              <a:gd name="connsiteX11" fmla="*/ 710106 w 1241550"/>
              <a:gd name="connsiteY11" fmla="*/ 13 h 122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1550" h="1227786">
                <a:moveTo>
                  <a:pt x="710106" y="13"/>
                </a:moveTo>
                <a:cubicBezTo>
                  <a:pt x="647135" y="1601"/>
                  <a:pt x="640256" y="433930"/>
                  <a:pt x="621206" y="530238"/>
                </a:cubicBezTo>
                <a:cubicBezTo>
                  <a:pt x="452931" y="553521"/>
                  <a:pt x="216394" y="568867"/>
                  <a:pt x="116381" y="600088"/>
                </a:cubicBezTo>
                <a:cubicBezTo>
                  <a:pt x="16368" y="631309"/>
                  <a:pt x="-40252" y="709096"/>
                  <a:pt x="33831" y="720738"/>
                </a:cubicBezTo>
                <a:cubicBezTo>
                  <a:pt x="107914" y="732380"/>
                  <a:pt x="505318" y="607496"/>
                  <a:pt x="560881" y="669938"/>
                </a:cubicBezTo>
                <a:cubicBezTo>
                  <a:pt x="567231" y="751430"/>
                  <a:pt x="382552" y="987438"/>
                  <a:pt x="354506" y="1092213"/>
                </a:cubicBezTo>
                <a:cubicBezTo>
                  <a:pt x="326460" y="1196988"/>
                  <a:pt x="464573" y="1267367"/>
                  <a:pt x="525956" y="1203338"/>
                </a:cubicBezTo>
                <a:cubicBezTo>
                  <a:pt x="587339" y="1139309"/>
                  <a:pt x="687881" y="796938"/>
                  <a:pt x="722806" y="708038"/>
                </a:cubicBezTo>
                <a:cubicBezTo>
                  <a:pt x="818585" y="702746"/>
                  <a:pt x="1053535" y="836625"/>
                  <a:pt x="1135556" y="825513"/>
                </a:cubicBezTo>
                <a:cubicBezTo>
                  <a:pt x="1217577" y="814401"/>
                  <a:pt x="1278960" y="688988"/>
                  <a:pt x="1214931" y="641363"/>
                </a:cubicBezTo>
                <a:cubicBezTo>
                  <a:pt x="1150902" y="593738"/>
                  <a:pt x="851923" y="523359"/>
                  <a:pt x="751381" y="539763"/>
                </a:cubicBezTo>
                <a:cubicBezTo>
                  <a:pt x="815939" y="137067"/>
                  <a:pt x="773077" y="-1575"/>
                  <a:pt x="710106" y="1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клик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15378" y="3620442"/>
            <a:ext cx="360000" cy="4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4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13" grpId="0" animBg="1"/>
      <p:bldP spid="13" grpId="1" animBg="1"/>
      <p:bldP spid="13" grpId="3" animBg="1"/>
      <p:bldP spid="13" grpId="4" animBg="1"/>
      <p:bldP spid="30" grpId="0" animBg="1"/>
      <p:bldP spid="30" grpId="1" animBg="1"/>
      <p:bldP spid="30" grpId="2" animBg="1"/>
      <p:bldP spid="30" grpId="3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Сортировка и фильтрация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71850" y="1091373"/>
            <a:ext cx="8349157" cy="826346"/>
            <a:chOff x="2829769" y="4774454"/>
            <a:chExt cx="8349157" cy="826346"/>
          </a:xfrm>
        </p:grpSpPr>
        <p:sp>
          <p:nvSpPr>
            <p:cNvPr id="5" name="Овал 4"/>
            <p:cNvSpPr/>
            <p:nvPr/>
          </p:nvSpPr>
          <p:spPr>
            <a:xfrm>
              <a:off x="2829769" y="4830437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829769" y="4774454"/>
              <a:ext cx="8349157" cy="826346"/>
              <a:chOff x="2029307" y="5058540"/>
              <a:chExt cx="6020639" cy="826346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029307" y="5058540"/>
                <a:ext cx="602063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029307" y="5884886"/>
                <a:ext cx="602063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Подзаголовок 5"/>
            <p:cNvSpPr txBox="1">
              <a:spLocks/>
            </p:cNvSpPr>
            <p:nvPr/>
          </p:nvSpPr>
          <p:spPr>
            <a:xfrm>
              <a:off x="3544149" y="4988607"/>
              <a:ext cx="7634776" cy="39804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000" b="1" dirty="0" smtClean="0"/>
                <a:t>Сортировка </a:t>
              </a:r>
              <a:r>
                <a:rPr lang="ru-RU" sz="2000" dirty="0" smtClean="0"/>
                <a:t>– упорядочение </a:t>
              </a:r>
              <a:r>
                <a:rPr lang="ru-RU" sz="2000" dirty="0"/>
                <a:t>данных в таблице.</a:t>
              </a:r>
              <a:endParaRPr lang="ru-RU" sz="20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87500" y="2209091"/>
            <a:ext cx="8376988" cy="931877"/>
            <a:chOff x="2829769" y="4774454"/>
            <a:chExt cx="8376988" cy="931877"/>
          </a:xfrm>
        </p:grpSpPr>
        <p:sp>
          <p:nvSpPr>
            <p:cNvPr id="12" name="Овал 11"/>
            <p:cNvSpPr/>
            <p:nvPr/>
          </p:nvSpPr>
          <p:spPr>
            <a:xfrm>
              <a:off x="2829769" y="4830437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829769" y="4774454"/>
              <a:ext cx="8349157" cy="826346"/>
              <a:chOff x="2029307" y="5058540"/>
              <a:chExt cx="6020639" cy="826346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029307" y="5058540"/>
                <a:ext cx="602063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029307" y="5884886"/>
                <a:ext cx="602063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одзаголовок 5"/>
            <p:cNvSpPr txBox="1">
              <a:spLocks/>
            </p:cNvSpPr>
            <p:nvPr/>
          </p:nvSpPr>
          <p:spPr>
            <a:xfrm>
              <a:off x="3571981" y="4842568"/>
              <a:ext cx="7634776" cy="86376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000" b="1" dirty="0"/>
                <a:t>Фильтрация </a:t>
              </a:r>
              <a:r>
                <a:rPr lang="ru-RU" sz="2000" dirty="0" smtClean="0"/>
                <a:t>– выбор </a:t>
              </a:r>
              <a:r>
                <a:rPr lang="ru-RU" sz="2000" dirty="0"/>
                <a:t>в электронной таблице </a:t>
              </a:r>
              <a:r>
                <a:rPr lang="ru-RU" sz="2000" dirty="0" smtClean="0"/>
                <a:t>данных, соответствующих определённым </a:t>
              </a:r>
              <a:r>
                <a:rPr lang="ru-RU" sz="2000" dirty="0"/>
                <a:t>условиям.</a:t>
              </a:r>
              <a:endParaRPr lang="ru-RU" sz="2000" dirty="0"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5400" r="73225" b="68294"/>
          <a:stretch>
            <a:fillRect/>
          </a:stretch>
        </p:blipFill>
        <p:spPr bwMode="auto">
          <a:xfrm>
            <a:off x="4932040" y="4941168"/>
            <a:ext cx="378369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15224" r="73231" b="67500"/>
          <a:stretch>
            <a:fillRect/>
          </a:stretch>
        </p:blipFill>
        <p:spPr bwMode="auto">
          <a:xfrm>
            <a:off x="683568" y="4891298"/>
            <a:ext cx="3707904" cy="134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82681" t="3101" r="4720" b="86399"/>
          <a:stretch>
            <a:fillRect/>
          </a:stretch>
        </p:blipFill>
        <p:spPr bwMode="auto">
          <a:xfrm>
            <a:off x="3347864" y="3356992"/>
            <a:ext cx="230425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8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Условное форматирование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71850" y="1091373"/>
            <a:ext cx="8349157" cy="1041483"/>
            <a:chOff x="2829769" y="4774454"/>
            <a:chExt cx="8349157" cy="1041483"/>
          </a:xfrm>
        </p:grpSpPr>
        <p:sp>
          <p:nvSpPr>
            <p:cNvPr id="5" name="Овал 4"/>
            <p:cNvSpPr/>
            <p:nvPr/>
          </p:nvSpPr>
          <p:spPr>
            <a:xfrm>
              <a:off x="2829769" y="4967895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829769" y="4774454"/>
              <a:ext cx="8349157" cy="1041483"/>
              <a:chOff x="2029307" y="5058540"/>
              <a:chExt cx="6020639" cy="1041483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029307" y="5058540"/>
                <a:ext cx="602063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029307" y="6100023"/>
                <a:ext cx="602063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Подзаголовок 5"/>
            <p:cNvSpPr txBox="1">
              <a:spLocks/>
            </p:cNvSpPr>
            <p:nvPr/>
          </p:nvSpPr>
          <p:spPr>
            <a:xfrm>
              <a:off x="3544149" y="4825431"/>
              <a:ext cx="7634776" cy="86376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000" b="1" dirty="0"/>
                <a:t>Условное форматирование </a:t>
              </a:r>
              <a:r>
                <a:rPr lang="ru-RU" sz="2000" dirty="0"/>
                <a:t>автоматически изменяет формат ячейки</a:t>
              </a:r>
            </a:p>
            <a:p>
              <a:pPr algn="just"/>
              <a:r>
                <a:rPr lang="ru-RU" sz="2000" dirty="0"/>
                <a:t>на заданный, если для значения в данной ячейке выполняется </a:t>
              </a:r>
              <a:r>
                <a:rPr lang="ru-RU" sz="2000" dirty="0" smtClean="0"/>
                <a:t>определённое условие</a:t>
              </a:r>
              <a:r>
                <a:rPr lang="ru-RU" sz="2000" dirty="0"/>
                <a:t>.</a:t>
              </a:r>
              <a:endParaRPr lang="ru-RU" sz="2000" dirty="0">
                <a:cs typeface="Arial" panose="020B06040202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71850" y="2266519"/>
            <a:ext cx="8349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Главная </a:t>
            </a:r>
            <a:r>
              <a:rPr lang="en-US" sz="2000" b="1" dirty="0" smtClean="0"/>
              <a:t>–</a:t>
            </a:r>
            <a:r>
              <a:rPr lang="ru-RU" sz="2000" b="1" dirty="0" smtClean="0"/>
              <a:t> Стили</a:t>
            </a:r>
            <a:r>
              <a:rPr lang="en-US" sz="2000" b="1" dirty="0" smtClean="0"/>
              <a:t> –</a:t>
            </a:r>
            <a:r>
              <a:rPr lang="ru-RU" sz="2000" b="1" dirty="0" smtClean="0"/>
              <a:t> Условное</a:t>
            </a:r>
            <a:r>
              <a:rPr lang="en-US" sz="2000" b="1" dirty="0" smtClean="0"/>
              <a:t> </a:t>
            </a:r>
            <a:r>
              <a:rPr lang="ru-RU" sz="2000" b="1" dirty="0" smtClean="0"/>
              <a:t> </a:t>
            </a:r>
            <a:r>
              <a:rPr lang="ru-RU" sz="2000" b="1" dirty="0" smtClean="0"/>
              <a:t>форматирование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5133" r="61219" b="59667"/>
          <a:stretch>
            <a:fillRect/>
          </a:stretch>
        </p:blipFill>
        <p:spPr bwMode="auto">
          <a:xfrm>
            <a:off x="1115616" y="3212976"/>
            <a:ext cx="70922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63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15417</TotalTime>
  <Words>222</Words>
  <Application>Microsoft Office PowerPoint</Application>
  <PresentationFormat>Экран (4:3)</PresentationFormat>
  <Paragraphs>58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ИНСТРУМЕНТЫ АНАЛИЗА ДАННЫХ</vt:lpstr>
      <vt:lpstr>Диаграммы</vt:lpstr>
      <vt:lpstr>Виды диаграмм</vt:lpstr>
      <vt:lpstr>Диаграммы</vt:lpstr>
      <vt:lpstr>Сортировка и фильтрация</vt:lpstr>
      <vt:lpstr>Условное форматирование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</dc:creator>
  <cp:lastModifiedBy>admin</cp:lastModifiedBy>
  <cp:revision>668</cp:revision>
  <dcterms:created xsi:type="dcterms:W3CDTF">2017-03-11T11:20:52Z</dcterms:created>
  <dcterms:modified xsi:type="dcterms:W3CDTF">2025-10-08T08:51:20Z</dcterms:modified>
</cp:coreProperties>
</file>