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01" r:id="rId3"/>
    <p:sldId id="30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652"/>
    <a:srgbClr val="0000FF"/>
    <a:srgbClr val="8F255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72" autoAdjust="0"/>
  </p:normalViewPr>
  <p:slideViewPr>
    <p:cSldViewPr>
      <p:cViewPr varScale="1">
        <p:scale>
          <a:sx n="102" d="100"/>
          <a:sy n="102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10B78-E764-41A4-9DF8-750D41649161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AAE3-FCB9-4A0F-9090-14262E49B8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900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43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7220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617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Самое главное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4258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 marL="342900" indent="-342900">
              <a:buFont typeface="Wingdings" pitchFamily="2" charset="2"/>
              <a:buChar char="§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Ключевые слова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1857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562074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518120" y="1052736"/>
            <a:ext cx="1533600" cy="58052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552817" y="1196751"/>
            <a:ext cx="1498904" cy="1408223"/>
            <a:chOff x="552817" y="1196751"/>
            <a:chExt cx="1498904" cy="1408223"/>
          </a:xfrm>
        </p:grpSpPr>
        <p:sp>
          <p:nvSpPr>
            <p:cNvPr id="6" name="TextBox 5"/>
            <p:cNvSpPr txBox="1"/>
            <p:nvPr/>
          </p:nvSpPr>
          <p:spPr>
            <a:xfrm>
              <a:off x="552817" y="2204864"/>
              <a:ext cx="14989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Pascal</a:t>
              </a:r>
              <a:endParaRPr lang="ru-RU" sz="2000" dirty="0"/>
            </a:p>
          </p:txBody>
        </p:sp>
        <p:pic>
          <p:nvPicPr>
            <p:cNvPr id="7" name="Picture 7" descr="D:\Documents and Settings\Администратор.HOME-FDD52612A3\Рабочий стол\Ирина_Раб стол\10 Презентации для Босовой\11 класс\7-1-1\Рисунок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264" y="1196751"/>
              <a:ext cx="1084468" cy="11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22619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3808" y="1052736"/>
            <a:ext cx="5976664" cy="5400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552816" y="1052736"/>
            <a:ext cx="2146976" cy="54004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 userDrawn="1"/>
        </p:nvSpPr>
        <p:spPr>
          <a:xfrm>
            <a:off x="555875" y="2272953"/>
            <a:ext cx="2146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Pascal ABC</a:t>
            </a:r>
            <a:endParaRPr lang="ru-RU" dirty="0"/>
          </a:p>
        </p:txBody>
      </p:sp>
      <p:pic>
        <p:nvPicPr>
          <p:cNvPr id="6" name="Picture 7" descr="D:\Documents and Settings\Администратор.HOME-FDD52612A3\Рабочий стол\Ирина_Раб стол\10 Презентации для Босовой\11 класс\7-1-1\Рисунок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8097" y="1196752"/>
            <a:ext cx="1045793" cy="107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hlinkClick r:id="" action="ppaction://noaction"/>
          </p:cNvPr>
          <p:cNvSpPr/>
          <p:nvPr userDrawn="1"/>
        </p:nvSpPr>
        <p:spPr>
          <a:xfrm>
            <a:off x="611560" y="3336201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Элементы</a:t>
            </a:r>
            <a:endParaRPr lang="ru-RU" sz="2000" b="1" dirty="0"/>
          </a:p>
        </p:txBody>
      </p:sp>
      <p:sp>
        <p:nvSpPr>
          <p:cNvPr id="8" name="Прямоугольник 7">
            <a:hlinkClick r:id="" action="ppaction://noaction"/>
          </p:cNvPr>
          <p:cNvSpPr/>
          <p:nvPr userDrawn="1"/>
        </p:nvSpPr>
        <p:spPr>
          <a:xfrm>
            <a:off x="611560" y="3830014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Идентификаторы</a:t>
            </a:r>
            <a:endParaRPr lang="ru-RU" sz="2000" b="1" dirty="0"/>
          </a:p>
        </p:txBody>
      </p:sp>
      <p:sp>
        <p:nvSpPr>
          <p:cNvPr id="9" name="Прямоугольник 8">
            <a:hlinkClick r:id="" action="ppaction://noaction"/>
          </p:cNvPr>
          <p:cNvSpPr/>
          <p:nvPr userDrawn="1"/>
        </p:nvSpPr>
        <p:spPr>
          <a:xfrm>
            <a:off x="611560" y="5311453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Структура</a:t>
            </a:r>
            <a:endParaRPr lang="ru-RU" sz="2000" b="1" dirty="0"/>
          </a:p>
        </p:txBody>
      </p:sp>
      <p:sp>
        <p:nvSpPr>
          <p:cNvPr id="10" name="Прямоугольник 9">
            <a:hlinkClick r:id="" action="ppaction://noaction"/>
          </p:cNvPr>
          <p:cNvSpPr/>
          <p:nvPr userDrawn="1"/>
        </p:nvSpPr>
        <p:spPr>
          <a:xfrm>
            <a:off x="618192" y="4817640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Операции</a:t>
            </a:r>
            <a:endParaRPr lang="ru-RU" sz="2000" b="1" dirty="0"/>
          </a:p>
        </p:txBody>
      </p:sp>
      <p:sp>
        <p:nvSpPr>
          <p:cNvPr id="11" name="Прямоугольник 10">
            <a:hlinkClick r:id="" action="ppaction://noaction"/>
          </p:cNvPr>
          <p:cNvSpPr/>
          <p:nvPr userDrawn="1"/>
        </p:nvSpPr>
        <p:spPr>
          <a:xfrm>
            <a:off x="618192" y="5805264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Операторы</a:t>
            </a:r>
            <a:endParaRPr lang="ru-RU" sz="2000" b="1" dirty="0"/>
          </a:p>
        </p:txBody>
      </p:sp>
      <p:sp>
        <p:nvSpPr>
          <p:cNvPr id="12" name="Прямоугольник 11">
            <a:hlinkClick r:id="" action="ppaction://noaction"/>
          </p:cNvPr>
          <p:cNvSpPr/>
          <p:nvPr userDrawn="1"/>
        </p:nvSpPr>
        <p:spPr>
          <a:xfrm>
            <a:off x="618349" y="4323827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Типы данных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05859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58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5" r:id="rId3"/>
    <p:sldLayoutId id="2147483664" r:id="rId4"/>
    <p:sldLayoutId id="2147483662" r:id="rId5"/>
    <p:sldLayoutId id="2147483650" r:id="rId6"/>
    <p:sldLayoutId id="2147483667" r:id="rId7"/>
    <p:sldLayoutId id="2147483666" r:id="rId8"/>
    <p:sldLayoutId id="2147483653" r:id="rId9"/>
    <p:sldLayoutId id="2147483654" r:id="rId10"/>
    <p:sldLayoutId id="2147483663" r:id="rId11"/>
    <p:sldLayoutId id="2147483655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ОСНОВНЫЕ СВЕДЕНИЯ ОБ </a:t>
            </a:r>
            <a:r>
              <a:rPr lang="ru-RU" dirty="0" smtClean="0"/>
              <a:t>АЛГОРИТМАХ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02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ru-RU" sz="2400" dirty="0" smtClean="0"/>
              <a:t> это подпрограмма, которая возвращает результат (число, символьную строку и др.).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Функция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2276872"/>
            <a:ext cx="8208912" cy="110799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SFMono-Regular"/>
                <a:cs typeface="Arial" pitchFamily="34" charset="0"/>
              </a:rPr>
              <a:t>def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SFMono-Regular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SFMono-Regular"/>
                <a:cs typeface="Arial" pitchFamily="34" charset="0"/>
              </a:rPr>
              <a:t>function_name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SFMono-Regular"/>
                <a:cs typeface="Arial" pitchFamily="34" charset="0"/>
              </a:rPr>
              <a:t>([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parameters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SFMono-Regular"/>
                <a:cs typeface="Arial" pitchFamily="34" charset="0"/>
              </a:rPr>
              <a:t>]):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408080"/>
                </a:solidFill>
                <a:effectLst/>
                <a:latin typeface="SFMono-Regular"/>
                <a:cs typeface="Arial" pitchFamily="34" charset="0"/>
              </a:rPr>
              <a:t># `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408080"/>
                </a:solidFill>
                <a:effectLst/>
                <a:latin typeface="SFMono-Regular"/>
                <a:cs typeface="Arial" pitchFamily="34" charset="0"/>
              </a:rPr>
              <a:t>parameters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408080"/>
                </a:solidFill>
                <a:effectLst/>
                <a:latin typeface="SFMono-Regular"/>
                <a:cs typeface="Arial" pitchFamily="34" charset="0"/>
              </a:rPr>
              <a:t>`: параметры функции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i="1" dirty="0" smtClean="0">
                <a:solidFill>
                  <a:srgbClr val="408080"/>
                </a:solidFill>
                <a:latin typeface="SFMono-Regular"/>
                <a:cs typeface="Arial" pitchFamily="34" charset="0"/>
              </a:rPr>
              <a:t>	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suite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SFMono-Regular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408080"/>
                </a:solidFill>
                <a:effectLst/>
                <a:latin typeface="SFMono-Regular"/>
                <a:cs typeface="Arial" pitchFamily="34" charset="0"/>
              </a:rPr>
              <a:t># Тело функции</a:t>
            </a:r>
          </a:p>
          <a:p>
            <a:pPr lvl="0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rgbClr val="408080"/>
                </a:solidFill>
                <a:latin typeface="SFMono-Regular"/>
                <a:cs typeface="Arial" pitchFamily="34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</a:rPr>
              <a:t>return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value </a:t>
            </a:r>
            <a:r>
              <a:rPr lang="en-US" sz="2000" i="1" dirty="0" smtClean="0">
                <a:solidFill>
                  <a:srgbClr val="408080"/>
                </a:solidFill>
                <a:latin typeface="SFMono-Regular"/>
                <a:cs typeface="Arial" pitchFamily="34" charset="0"/>
              </a:rPr>
              <a:t># value </a:t>
            </a:r>
            <a:r>
              <a:rPr lang="ru-RU" sz="2000" i="1" dirty="0" smtClean="0">
                <a:solidFill>
                  <a:srgbClr val="408080"/>
                </a:solidFill>
                <a:latin typeface="SFMono-Regular"/>
                <a:cs typeface="Arial" pitchFamily="34" charset="0"/>
              </a:rPr>
              <a:t>возвращаемое значение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347864" y="3933056"/>
            <a:ext cx="2772041" cy="22621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def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average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b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):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22"/>
                </a:solidFill>
                <a:latin typeface="+mj-lt"/>
                <a:cs typeface="Arial" pitchFamily="34" charset="0"/>
              </a:rPr>
              <a:t>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avg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 =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 +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b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) / 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rgbClr val="000022"/>
                </a:solidFill>
                <a:latin typeface="+mj-lt"/>
                <a:cs typeface="Arial" pitchFamily="34" charset="0"/>
              </a:rPr>
              <a:t>    r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eturn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22"/>
                </a:solidFill>
                <a:effectLst/>
                <a:latin typeface="+mj-lt"/>
                <a:cs typeface="Arial" pitchFamily="34" charset="0"/>
              </a:rPr>
              <a:t>avg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a =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averange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(10, 5)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print(a)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Написать функцию вычисления длины отрезка на координатной плоскости.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Написать программу определения периметра треугольника, заданного тремя точками на координатной плоскости.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Написать функцию определения суммы цифр трехзначного числа.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Напишите функцию определения площади круга.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Написать функцию определения среднего арифметического значений элементов произвольного списка.</a:t>
            </a:r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2184</TotalTime>
  <Words>91</Words>
  <Application>Microsoft Office PowerPoint</Application>
  <PresentationFormat>Экран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Функции</vt:lpstr>
      <vt:lpstr>Функция</vt:lpstr>
      <vt:lpstr>Задачи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MK</dc:creator>
  <cp:lastModifiedBy>admin</cp:lastModifiedBy>
  <cp:revision>80</cp:revision>
  <dcterms:created xsi:type="dcterms:W3CDTF">2017-03-11T11:20:52Z</dcterms:created>
  <dcterms:modified xsi:type="dcterms:W3CDTF">2025-12-10T07:12:11Z</dcterms:modified>
</cp:coreProperties>
</file>