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9" r:id="rId3"/>
    <p:sldId id="257" r:id="rId4"/>
    <p:sldId id="270" r:id="rId5"/>
    <p:sldId id="271" r:id="rId6"/>
    <p:sldId id="272" r:id="rId7"/>
    <p:sldId id="273" r:id="rId8"/>
    <p:sldId id="274" r:id="rId9"/>
    <p:sldId id="276" r:id="rId10"/>
    <p:sldId id="277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81" autoAdjust="0"/>
  </p:normalViewPr>
  <p:slideViewPr>
    <p:cSldViewPr>
      <p:cViewPr>
        <p:scale>
          <a:sx n="75" d="100"/>
          <a:sy n="75" d="100"/>
        </p:scale>
        <p:origin x="-2076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A4752-71DE-4CBC-A55D-089549A8A999}" type="doc">
      <dgm:prSet loTypeId="urn:microsoft.com/office/officeart/2005/8/layout/hierarchy4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B32E0C5A-FA14-4A91-8B67-5DEBA1321799}">
      <dgm:prSet phldrT="[Текст]"/>
      <dgm:spPr/>
      <dgm:t>
        <a:bodyPr/>
        <a:lstStyle/>
        <a:p>
          <a:r>
            <a:rPr lang="ru-RU" b="1" dirty="0" smtClean="0"/>
            <a:t>Анализ системы</a:t>
          </a:r>
          <a:r>
            <a:rPr lang="ru-RU" dirty="0" smtClean="0"/>
            <a:t> – выделение ее частей с целью прояснения состава системы.</a:t>
          </a:r>
          <a:endParaRPr lang="ru-RU" dirty="0"/>
        </a:p>
      </dgm:t>
    </dgm:pt>
    <dgm:pt modelId="{407F9DE2-341E-4851-B5BA-712985A4008A}" type="parTrans" cxnId="{90579246-EAA4-4CDE-BD52-387624DC523F}">
      <dgm:prSet/>
      <dgm:spPr/>
      <dgm:t>
        <a:bodyPr/>
        <a:lstStyle/>
        <a:p>
          <a:endParaRPr lang="ru-RU"/>
        </a:p>
      </dgm:t>
    </dgm:pt>
    <dgm:pt modelId="{251A90F8-2320-4F8E-BAC8-C4953321A045}" type="sibTrans" cxnId="{90579246-EAA4-4CDE-BD52-387624DC523F}">
      <dgm:prSet/>
      <dgm:spPr/>
      <dgm:t>
        <a:bodyPr/>
        <a:lstStyle/>
        <a:p>
          <a:endParaRPr lang="ru-RU"/>
        </a:p>
      </dgm:t>
    </dgm:pt>
    <dgm:pt modelId="{579B4484-CCA6-44C7-AFF6-02B2D24DDD9F}">
      <dgm:prSet phldrT="[Текст]"/>
      <dgm:spPr/>
      <dgm:t>
        <a:bodyPr/>
        <a:lstStyle/>
        <a:p>
          <a:r>
            <a:rPr lang="ru-RU" b="1" dirty="0" smtClean="0"/>
            <a:t>Синтез</a:t>
          </a:r>
          <a:r>
            <a:rPr lang="ru-RU" dirty="0" smtClean="0"/>
            <a:t> – мысленное или реальное соединение частей в единое целое.</a:t>
          </a:r>
          <a:endParaRPr lang="ru-RU" dirty="0"/>
        </a:p>
      </dgm:t>
    </dgm:pt>
    <dgm:pt modelId="{C2B58047-5A7A-460A-9786-42ED9C6DA8F8}" type="parTrans" cxnId="{25D7DFDF-77E5-46F2-9DAD-9BBFC9B5B047}">
      <dgm:prSet/>
      <dgm:spPr/>
      <dgm:t>
        <a:bodyPr/>
        <a:lstStyle/>
        <a:p>
          <a:endParaRPr lang="ru-RU"/>
        </a:p>
      </dgm:t>
    </dgm:pt>
    <dgm:pt modelId="{F33791D3-0636-4362-83FC-9ABC81F99FEF}" type="sibTrans" cxnId="{25D7DFDF-77E5-46F2-9DAD-9BBFC9B5B047}">
      <dgm:prSet/>
      <dgm:spPr/>
      <dgm:t>
        <a:bodyPr/>
        <a:lstStyle/>
        <a:p>
          <a:endParaRPr lang="ru-RU"/>
        </a:p>
      </dgm:t>
    </dgm:pt>
    <dgm:pt modelId="{3FE5C361-3A11-4C8D-9EEF-014E5A6E4B28}" type="pres">
      <dgm:prSet presAssocID="{57BA4752-71DE-4CBC-A55D-089549A8A99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4F44244-FC66-4774-A6A0-566A8462C0C4}" type="pres">
      <dgm:prSet presAssocID="{B32E0C5A-FA14-4A91-8B67-5DEBA1321799}" presName="vertOne" presStyleCnt="0"/>
      <dgm:spPr/>
    </dgm:pt>
    <dgm:pt modelId="{E8BA7134-EE76-4011-89EA-82BAF5B2C10A}" type="pres">
      <dgm:prSet presAssocID="{B32E0C5A-FA14-4A91-8B67-5DEBA1321799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E2817D-9E5B-4899-B20F-54B84ABF6D9E}" type="pres">
      <dgm:prSet presAssocID="{B32E0C5A-FA14-4A91-8B67-5DEBA1321799}" presName="horzOne" presStyleCnt="0"/>
      <dgm:spPr/>
    </dgm:pt>
    <dgm:pt modelId="{36C2ECB4-854B-4DFB-BA81-716A9631CF30}" type="pres">
      <dgm:prSet presAssocID="{251A90F8-2320-4F8E-BAC8-C4953321A045}" presName="sibSpaceOne" presStyleCnt="0"/>
      <dgm:spPr/>
    </dgm:pt>
    <dgm:pt modelId="{8B511C6D-DD88-48CC-B510-CFE5A687BB80}" type="pres">
      <dgm:prSet presAssocID="{579B4484-CCA6-44C7-AFF6-02B2D24DDD9F}" presName="vertOne" presStyleCnt="0"/>
      <dgm:spPr/>
    </dgm:pt>
    <dgm:pt modelId="{A8BDDE4D-79C4-43C2-B6FE-5651BB00FC9C}" type="pres">
      <dgm:prSet presAssocID="{579B4484-CCA6-44C7-AFF6-02B2D24DDD9F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CCC76F-68F2-40E9-ADF6-270E504990CE}" type="pres">
      <dgm:prSet presAssocID="{579B4484-CCA6-44C7-AFF6-02B2D24DDD9F}" presName="horzOne" presStyleCnt="0"/>
      <dgm:spPr/>
    </dgm:pt>
  </dgm:ptLst>
  <dgm:cxnLst>
    <dgm:cxn modelId="{90579246-EAA4-4CDE-BD52-387624DC523F}" srcId="{57BA4752-71DE-4CBC-A55D-089549A8A999}" destId="{B32E0C5A-FA14-4A91-8B67-5DEBA1321799}" srcOrd="0" destOrd="0" parTransId="{407F9DE2-341E-4851-B5BA-712985A4008A}" sibTransId="{251A90F8-2320-4F8E-BAC8-C4953321A045}"/>
    <dgm:cxn modelId="{414DF6B1-7DE0-4E01-B746-F602A010C63E}" type="presOf" srcId="{B32E0C5A-FA14-4A91-8B67-5DEBA1321799}" destId="{E8BA7134-EE76-4011-89EA-82BAF5B2C10A}" srcOrd="0" destOrd="0" presId="urn:microsoft.com/office/officeart/2005/8/layout/hierarchy4"/>
    <dgm:cxn modelId="{25D7DFDF-77E5-46F2-9DAD-9BBFC9B5B047}" srcId="{57BA4752-71DE-4CBC-A55D-089549A8A999}" destId="{579B4484-CCA6-44C7-AFF6-02B2D24DDD9F}" srcOrd="1" destOrd="0" parTransId="{C2B58047-5A7A-460A-9786-42ED9C6DA8F8}" sibTransId="{F33791D3-0636-4362-83FC-9ABC81F99FEF}"/>
    <dgm:cxn modelId="{857FDA90-D1BE-429F-99AF-57F173E506BC}" type="presOf" srcId="{57BA4752-71DE-4CBC-A55D-089549A8A999}" destId="{3FE5C361-3A11-4C8D-9EEF-014E5A6E4B28}" srcOrd="0" destOrd="0" presId="urn:microsoft.com/office/officeart/2005/8/layout/hierarchy4"/>
    <dgm:cxn modelId="{B4666580-FB88-4C74-87E6-4140F86F9B28}" type="presOf" srcId="{579B4484-CCA6-44C7-AFF6-02B2D24DDD9F}" destId="{A8BDDE4D-79C4-43C2-B6FE-5651BB00FC9C}" srcOrd="0" destOrd="0" presId="urn:microsoft.com/office/officeart/2005/8/layout/hierarchy4"/>
    <dgm:cxn modelId="{3BCAD88C-F70B-471D-85DE-C554557EEF7E}" type="presParOf" srcId="{3FE5C361-3A11-4C8D-9EEF-014E5A6E4B28}" destId="{D4F44244-FC66-4774-A6A0-566A8462C0C4}" srcOrd="0" destOrd="0" presId="urn:microsoft.com/office/officeart/2005/8/layout/hierarchy4"/>
    <dgm:cxn modelId="{39FEE892-CC9F-45B5-8324-6B7316D31B7C}" type="presParOf" srcId="{D4F44244-FC66-4774-A6A0-566A8462C0C4}" destId="{E8BA7134-EE76-4011-89EA-82BAF5B2C10A}" srcOrd="0" destOrd="0" presId="urn:microsoft.com/office/officeart/2005/8/layout/hierarchy4"/>
    <dgm:cxn modelId="{713AA41D-C5E4-48D0-BD16-FF171B9EDCF8}" type="presParOf" srcId="{D4F44244-FC66-4774-A6A0-566A8462C0C4}" destId="{A1E2817D-9E5B-4899-B20F-54B84ABF6D9E}" srcOrd="1" destOrd="0" presId="urn:microsoft.com/office/officeart/2005/8/layout/hierarchy4"/>
    <dgm:cxn modelId="{752E4408-915D-45BE-AD25-EC4ED0681C90}" type="presParOf" srcId="{3FE5C361-3A11-4C8D-9EEF-014E5A6E4B28}" destId="{36C2ECB4-854B-4DFB-BA81-716A9631CF30}" srcOrd="1" destOrd="0" presId="urn:microsoft.com/office/officeart/2005/8/layout/hierarchy4"/>
    <dgm:cxn modelId="{E78FFDF7-3EDA-4BCA-91A3-3448C22CAB5F}" type="presParOf" srcId="{3FE5C361-3A11-4C8D-9EEF-014E5A6E4B28}" destId="{8B511C6D-DD88-48CC-B510-CFE5A687BB80}" srcOrd="2" destOrd="0" presId="urn:microsoft.com/office/officeart/2005/8/layout/hierarchy4"/>
    <dgm:cxn modelId="{E601B1DE-3BC9-4FD2-BAEC-85DE26BA7B1A}" type="presParOf" srcId="{8B511C6D-DD88-48CC-B510-CFE5A687BB80}" destId="{A8BDDE4D-79C4-43C2-B6FE-5651BB00FC9C}" srcOrd="0" destOrd="0" presId="urn:microsoft.com/office/officeart/2005/8/layout/hierarchy4"/>
    <dgm:cxn modelId="{BFD26E40-DC8D-4BEA-AF18-6B55A0EADB45}" type="presParOf" srcId="{8B511C6D-DD88-48CC-B510-CFE5A687BB80}" destId="{DECCC76F-68F2-40E9-ADF6-270E504990C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1932B2-F83C-483E-B5EB-3BC05D00357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247C86B-03DB-4346-9E36-59FB6C36F8CB}">
      <dgm:prSet phldrT="[Текст]"/>
      <dgm:spPr/>
      <dgm:t>
        <a:bodyPr/>
        <a:lstStyle/>
        <a:p>
          <a:r>
            <a:rPr lang="ru-RU" dirty="0" smtClean="0"/>
            <a:t>Компьютер</a:t>
          </a:r>
          <a:endParaRPr lang="ru-RU" dirty="0"/>
        </a:p>
      </dgm:t>
    </dgm:pt>
    <dgm:pt modelId="{DB253066-73E0-4D33-A894-BFC084573EAE}" type="parTrans" cxnId="{0F4FE212-3923-40B7-8204-5375B72FE7C5}">
      <dgm:prSet/>
      <dgm:spPr/>
      <dgm:t>
        <a:bodyPr/>
        <a:lstStyle/>
        <a:p>
          <a:endParaRPr lang="ru-RU"/>
        </a:p>
      </dgm:t>
    </dgm:pt>
    <dgm:pt modelId="{D5CD357F-A016-4C52-806D-DEDBBBB7C507}" type="sibTrans" cxnId="{0F4FE212-3923-40B7-8204-5375B72FE7C5}">
      <dgm:prSet/>
      <dgm:spPr/>
      <dgm:t>
        <a:bodyPr/>
        <a:lstStyle/>
        <a:p>
          <a:endParaRPr lang="ru-RU"/>
        </a:p>
      </dgm:t>
    </dgm:pt>
    <dgm:pt modelId="{E60CFB47-446F-418C-9539-03DC1DD6B63C}">
      <dgm:prSet phldrT="[Текст]"/>
      <dgm:spPr/>
      <dgm:t>
        <a:bodyPr/>
        <a:lstStyle/>
        <a:p>
          <a:r>
            <a:rPr lang="ru-RU" dirty="0" smtClean="0"/>
            <a:t>Монитор</a:t>
          </a:r>
          <a:endParaRPr lang="ru-RU" dirty="0"/>
        </a:p>
      </dgm:t>
    </dgm:pt>
    <dgm:pt modelId="{DDC64FB4-5B89-46F1-A68B-95085316B621}" type="parTrans" cxnId="{D23B68E2-7010-47AE-9D5A-83067E5FC0B8}">
      <dgm:prSet/>
      <dgm:spPr/>
      <dgm:t>
        <a:bodyPr/>
        <a:lstStyle/>
        <a:p>
          <a:endParaRPr lang="ru-RU"/>
        </a:p>
      </dgm:t>
    </dgm:pt>
    <dgm:pt modelId="{8182E2CC-91B4-473C-979F-A13363666187}" type="sibTrans" cxnId="{D23B68E2-7010-47AE-9D5A-83067E5FC0B8}">
      <dgm:prSet/>
      <dgm:spPr/>
      <dgm:t>
        <a:bodyPr/>
        <a:lstStyle/>
        <a:p>
          <a:endParaRPr lang="ru-RU"/>
        </a:p>
      </dgm:t>
    </dgm:pt>
    <dgm:pt modelId="{2B81B230-9F3A-4FDE-85A7-1F1DD33DE0E3}">
      <dgm:prSet phldrT="[Текст]"/>
      <dgm:spPr/>
      <dgm:t>
        <a:bodyPr/>
        <a:lstStyle/>
        <a:p>
          <a:r>
            <a:rPr lang="ru-RU" dirty="0" smtClean="0"/>
            <a:t>Системный блок</a:t>
          </a:r>
          <a:endParaRPr lang="ru-RU" dirty="0"/>
        </a:p>
      </dgm:t>
    </dgm:pt>
    <dgm:pt modelId="{3BBF18E6-1D3F-43CC-96B2-D9A0A8B07FEA}" type="parTrans" cxnId="{30DFA6B7-AE4F-4A75-90BE-E81AF7BE591B}">
      <dgm:prSet/>
      <dgm:spPr/>
      <dgm:t>
        <a:bodyPr/>
        <a:lstStyle/>
        <a:p>
          <a:endParaRPr lang="ru-RU"/>
        </a:p>
      </dgm:t>
    </dgm:pt>
    <dgm:pt modelId="{2146E156-2187-4B88-9C4B-661C5072E97F}" type="sibTrans" cxnId="{30DFA6B7-AE4F-4A75-90BE-E81AF7BE591B}">
      <dgm:prSet/>
      <dgm:spPr/>
      <dgm:t>
        <a:bodyPr/>
        <a:lstStyle/>
        <a:p>
          <a:endParaRPr lang="ru-RU"/>
        </a:p>
      </dgm:t>
    </dgm:pt>
    <dgm:pt modelId="{C3CD9D9D-A42D-449C-97E3-162C9979602A}">
      <dgm:prSet phldrT="[Текст]"/>
      <dgm:spPr/>
      <dgm:t>
        <a:bodyPr/>
        <a:lstStyle/>
        <a:p>
          <a:r>
            <a:rPr lang="ru-RU" dirty="0" smtClean="0"/>
            <a:t>Материнская плата</a:t>
          </a:r>
          <a:endParaRPr lang="ru-RU" dirty="0"/>
        </a:p>
      </dgm:t>
    </dgm:pt>
    <dgm:pt modelId="{A63A397B-2424-4F51-9669-583072E13BA3}" type="parTrans" cxnId="{A526D9B2-AEE4-4B7A-BF75-0538E3ACE929}">
      <dgm:prSet/>
      <dgm:spPr/>
      <dgm:t>
        <a:bodyPr/>
        <a:lstStyle/>
        <a:p>
          <a:endParaRPr lang="ru-RU"/>
        </a:p>
      </dgm:t>
    </dgm:pt>
    <dgm:pt modelId="{EF58D226-D418-423E-AB42-489C0CF76146}" type="sibTrans" cxnId="{A526D9B2-AEE4-4B7A-BF75-0538E3ACE929}">
      <dgm:prSet/>
      <dgm:spPr/>
      <dgm:t>
        <a:bodyPr/>
        <a:lstStyle/>
        <a:p>
          <a:endParaRPr lang="ru-RU"/>
        </a:p>
      </dgm:t>
    </dgm:pt>
    <dgm:pt modelId="{904561FD-1C0F-44CC-8DC5-72CDA8E4FC0B}">
      <dgm:prSet phldrT="[Текст]"/>
      <dgm:spPr/>
      <dgm:t>
        <a:bodyPr/>
        <a:lstStyle/>
        <a:p>
          <a:r>
            <a:rPr lang="ru-RU" dirty="0" smtClean="0"/>
            <a:t>Клавиатура</a:t>
          </a:r>
          <a:endParaRPr lang="ru-RU" dirty="0"/>
        </a:p>
      </dgm:t>
    </dgm:pt>
    <dgm:pt modelId="{6EFDE59E-664E-4BD3-8106-0F39C8EE5DD8}" type="parTrans" cxnId="{EFD1F42D-8B60-42A6-B26C-023D1A5BC0FE}">
      <dgm:prSet/>
      <dgm:spPr/>
      <dgm:t>
        <a:bodyPr/>
        <a:lstStyle/>
        <a:p>
          <a:endParaRPr lang="ru-RU"/>
        </a:p>
      </dgm:t>
    </dgm:pt>
    <dgm:pt modelId="{D683A7CE-D307-4F4E-A94D-E00E0AC73A4C}" type="sibTrans" cxnId="{EFD1F42D-8B60-42A6-B26C-023D1A5BC0FE}">
      <dgm:prSet/>
      <dgm:spPr/>
      <dgm:t>
        <a:bodyPr/>
        <a:lstStyle/>
        <a:p>
          <a:endParaRPr lang="ru-RU"/>
        </a:p>
      </dgm:t>
    </dgm:pt>
    <dgm:pt modelId="{1A66822D-F34F-4C02-9E9A-F7A2D7D6D073}">
      <dgm:prSet phldrT="[Текст]"/>
      <dgm:spPr/>
      <dgm:t>
        <a:bodyPr/>
        <a:lstStyle/>
        <a:p>
          <a:r>
            <a:rPr lang="ru-RU" dirty="0" smtClean="0"/>
            <a:t>Мышь</a:t>
          </a:r>
          <a:endParaRPr lang="ru-RU" dirty="0"/>
        </a:p>
      </dgm:t>
    </dgm:pt>
    <dgm:pt modelId="{7C8078F0-7946-4849-B796-61A413455750}" type="parTrans" cxnId="{437721BA-0697-4FDD-8BE7-F7F3CB90A794}">
      <dgm:prSet/>
      <dgm:spPr/>
      <dgm:t>
        <a:bodyPr/>
        <a:lstStyle/>
        <a:p>
          <a:endParaRPr lang="ru-RU"/>
        </a:p>
      </dgm:t>
    </dgm:pt>
    <dgm:pt modelId="{87C62A35-1ED2-42DC-B06A-9B9C7D128107}" type="sibTrans" cxnId="{437721BA-0697-4FDD-8BE7-F7F3CB90A794}">
      <dgm:prSet/>
      <dgm:spPr/>
      <dgm:t>
        <a:bodyPr/>
        <a:lstStyle/>
        <a:p>
          <a:endParaRPr lang="ru-RU"/>
        </a:p>
      </dgm:t>
    </dgm:pt>
    <dgm:pt modelId="{2608B931-82A5-4E03-9E1A-F5627C86CEDF}">
      <dgm:prSet phldrT="[Текст]"/>
      <dgm:spPr/>
      <dgm:t>
        <a:bodyPr/>
        <a:lstStyle/>
        <a:p>
          <a:r>
            <a:rPr lang="ru-RU" dirty="0" smtClean="0"/>
            <a:t>Процессор</a:t>
          </a:r>
          <a:endParaRPr lang="ru-RU" dirty="0"/>
        </a:p>
      </dgm:t>
    </dgm:pt>
    <dgm:pt modelId="{1917D010-4944-4B99-8EAA-20D5BD12811D}" type="parTrans" cxnId="{B1C0B704-0FB0-4FBB-8BAA-DF59A0B0FBCC}">
      <dgm:prSet/>
      <dgm:spPr/>
      <dgm:t>
        <a:bodyPr/>
        <a:lstStyle/>
        <a:p>
          <a:endParaRPr lang="ru-RU"/>
        </a:p>
      </dgm:t>
    </dgm:pt>
    <dgm:pt modelId="{404AED5C-8A5C-4EA5-B0E3-6051657BE884}" type="sibTrans" cxnId="{B1C0B704-0FB0-4FBB-8BAA-DF59A0B0FBCC}">
      <dgm:prSet/>
      <dgm:spPr/>
      <dgm:t>
        <a:bodyPr/>
        <a:lstStyle/>
        <a:p>
          <a:endParaRPr lang="ru-RU"/>
        </a:p>
      </dgm:t>
    </dgm:pt>
    <dgm:pt modelId="{9FDAF96A-4CAB-4D61-B7A0-03E829469B2A}">
      <dgm:prSet phldrT="[Текст]"/>
      <dgm:spPr/>
      <dgm:t>
        <a:bodyPr/>
        <a:lstStyle/>
        <a:p>
          <a:r>
            <a:rPr lang="ru-RU" dirty="0" smtClean="0"/>
            <a:t>ОЗУ</a:t>
          </a:r>
          <a:endParaRPr lang="ru-RU" dirty="0"/>
        </a:p>
      </dgm:t>
    </dgm:pt>
    <dgm:pt modelId="{CFBC0027-59AD-4C9E-8445-CCB665B57BD2}" type="parTrans" cxnId="{1474F202-E2F7-45E8-A6B6-C78BA9975D06}">
      <dgm:prSet/>
      <dgm:spPr/>
      <dgm:t>
        <a:bodyPr/>
        <a:lstStyle/>
        <a:p>
          <a:endParaRPr lang="ru-RU"/>
        </a:p>
      </dgm:t>
    </dgm:pt>
    <dgm:pt modelId="{A0A4D924-E39C-4BA7-BE17-6821B5736653}" type="sibTrans" cxnId="{1474F202-E2F7-45E8-A6B6-C78BA9975D06}">
      <dgm:prSet/>
      <dgm:spPr/>
      <dgm:t>
        <a:bodyPr/>
        <a:lstStyle/>
        <a:p>
          <a:endParaRPr lang="ru-RU"/>
        </a:p>
      </dgm:t>
    </dgm:pt>
    <dgm:pt modelId="{D80BBDAE-6A73-4984-B9F0-12673BAD59DE}">
      <dgm:prSet phldrT="[Текст]"/>
      <dgm:spPr/>
      <dgm:t>
        <a:bodyPr/>
        <a:lstStyle/>
        <a:p>
          <a:r>
            <a:rPr lang="ru-RU" dirty="0" smtClean="0"/>
            <a:t>Жесткий диск</a:t>
          </a:r>
          <a:endParaRPr lang="ru-RU" dirty="0"/>
        </a:p>
      </dgm:t>
    </dgm:pt>
    <dgm:pt modelId="{DD84CD02-9F73-4DD0-989C-A5505EA4DDF0}" type="parTrans" cxnId="{903DC6C0-6E1D-44F3-9602-36ACAAD4616B}">
      <dgm:prSet/>
      <dgm:spPr/>
      <dgm:t>
        <a:bodyPr/>
        <a:lstStyle/>
        <a:p>
          <a:endParaRPr lang="ru-RU"/>
        </a:p>
      </dgm:t>
    </dgm:pt>
    <dgm:pt modelId="{EC932764-BCB6-4D34-9BEF-796818C01884}" type="sibTrans" cxnId="{903DC6C0-6E1D-44F3-9602-36ACAAD4616B}">
      <dgm:prSet/>
      <dgm:spPr/>
      <dgm:t>
        <a:bodyPr/>
        <a:lstStyle/>
        <a:p>
          <a:endParaRPr lang="ru-RU"/>
        </a:p>
      </dgm:t>
    </dgm:pt>
    <dgm:pt modelId="{C8060129-E676-45D8-A601-8AC164F50716}">
      <dgm:prSet phldrT="[Текст]"/>
      <dgm:spPr/>
      <dgm:t>
        <a:bodyPr/>
        <a:lstStyle/>
        <a:p>
          <a:r>
            <a:rPr lang="ru-RU" dirty="0" smtClean="0"/>
            <a:t>…</a:t>
          </a:r>
          <a:endParaRPr lang="ru-RU" dirty="0"/>
        </a:p>
      </dgm:t>
    </dgm:pt>
    <dgm:pt modelId="{A18D50A0-F1DC-42B2-B94A-D142E65F02F6}" type="parTrans" cxnId="{040EDD41-05B7-4E45-9DA8-BBCFEE2AA15C}">
      <dgm:prSet/>
      <dgm:spPr/>
      <dgm:t>
        <a:bodyPr/>
        <a:lstStyle/>
        <a:p>
          <a:endParaRPr lang="ru-RU"/>
        </a:p>
      </dgm:t>
    </dgm:pt>
    <dgm:pt modelId="{3D76E109-EF25-4F5A-A38B-830BCDAA2E07}" type="sibTrans" cxnId="{040EDD41-05B7-4E45-9DA8-BBCFEE2AA15C}">
      <dgm:prSet/>
      <dgm:spPr/>
      <dgm:t>
        <a:bodyPr/>
        <a:lstStyle/>
        <a:p>
          <a:endParaRPr lang="ru-RU"/>
        </a:p>
      </dgm:t>
    </dgm:pt>
    <dgm:pt modelId="{7AE8AA5A-BFAB-4EF9-BC4F-8C29661F7216}" type="pres">
      <dgm:prSet presAssocID="{F41932B2-F83C-483E-B5EB-3BC05D00357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64EB58-1295-4A12-ADA0-3723E7530111}" type="pres">
      <dgm:prSet presAssocID="{9247C86B-03DB-4346-9E36-59FB6C36F8CB}" presName="hierRoot1" presStyleCnt="0"/>
      <dgm:spPr/>
    </dgm:pt>
    <dgm:pt modelId="{4D8483B7-231E-46D8-803F-9D163444D5E4}" type="pres">
      <dgm:prSet presAssocID="{9247C86B-03DB-4346-9E36-59FB6C36F8CB}" presName="composite" presStyleCnt="0"/>
      <dgm:spPr/>
    </dgm:pt>
    <dgm:pt modelId="{4901A6FB-AB7F-4937-883B-9F43891E1254}" type="pres">
      <dgm:prSet presAssocID="{9247C86B-03DB-4346-9E36-59FB6C36F8CB}" presName="background" presStyleLbl="node0" presStyleIdx="0" presStyleCnt="1"/>
      <dgm:spPr/>
    </dgm:pt>
    <dgm:pt modelId="{C271334C-8018-41CE-AF82-C75BFD5F9326}" type="pres">
      <dgm:prSet presAssocID="{9247C86B-03DB-4346-9E36-59FB6C36F8C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760364-F936-41B8-8685-D0639F9C3E2A}" type="pres">
      <dgm:prSet presAssocID="{9247C86B-03DB-4346-9E36-59FB6C36F8CB}" presName="hierChild2" presStyleCnt="0"/>
      <dgm:spPr/>
    </dgm:pt>
    <dgm:pt modelId="{941E1A85-B078-42C6-8B8F-DF12F62AD443}" type="pres">
      <dgm:prSet presAssocID="{DDC64FB4-5B89-46F1-A68B-95085316B621}" presName="Name10" presStyleLbl="parChTrans1D2" presStyleIdx="0" presStyleCnt="4"/>
      <dgm:spPr/>
      <dgm:t>
        <a:bodyPr/>
        <a:lstStyle/>
        <a:p>
          <a:endParaRPr lang="ru-RU"/>
        </a:p>
      </dgm:t>
    </dgm:pt>
    <dgm:pt modelId="{6A119A8E-149D-4530-A50C-414F523BE794}" type="pres">
      <dgm:prSet presAssocID="{E60CFB47-446F-418C-9539-03DC1DD6B63C}" presName="hierRoot2" presStyleCnt="0"/>
      <dgm:spPr/>
    </dgm:pt>
    <dgm:pt modelId="{B18D0E53-9AB4-43E5-94C2-E7D59FBC3844}" type="pres">
      <dgm:prSet presAssocID="{E60CFB47-446F-418C-9539-03DC1DD6B63C}" presName="composite2" presStyleCnt="0"/>
      <dgm:spPr/>
    </dgm:pt>
    <dgm:pt modelId="{E97E7039-9E4E-4F38-BCD9-A64AF192605F}" type="pres">
      <dgm:prSet presAssocID="{E60CFB47-446F-418C-9539-03DC1DD6B63C}" presName="background2" presStyleLbl="node2" presStyleIdx="0" presStyleCnt="4"/>
      <dgm:spPr/>
    </dgm:pt>
    <dgm:pt modelId="{2D68BEB8-D156-4907-B89C-7DC811DA389C}" type="pres">
      <dgm:prSet presAssocID="{E60CFB47-446F-418C-9539-03DC1DD6B63C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0E5715-C37B-4F40-B937-7F6434AFDDF0}" type="pres">
      <dgm:prSet presAssocID="{E60CFB47-446F-418C-9539-03DC1DD6B63C}" presName="hierChild3" presStyleCnt="0"/>
      <dgm:spPr/>
    </dgm:pt>
    <dgm:pt modelId="{72376D1E-80C1-4946-B563-6E0F509766B5}" type="pres">
      <dgm:prSet presAssocID="{6EFDE59E-664E-4BD3-8106-0F39C8EE5DD8}" presName="Name10" presStyleLbl="parChTrans1D2" presStyleIdx="1" presStyleCnt="4"/>
      <dgm:spPr/>
      <dgm:t>
        <a:bodyPr/>
        <a:lstStyle/>
        <a:p>
          <a:endParaRPr lang="ru-RU"/>
        </a:p>
      </dgm:t>
    </dgm:pt>
    <dgm:pt modelId="{530C2279-760D-4C0A-862D-93DA39349233}" type="pres">
      <dgm:prSet presAssocID="{904561FD-1C0F-44CC-8DC5-72CDA8E4FC0B}" presName="hierRoot2" presStyleCnt="0"/>
      <dgm:spPr/>
    </dgm:pt>
    <dgm:pt modelId="{9BAB4C08-3927-4D2D-B491-D7F4BD85D9A4}" type="pres">
      <dgm:prSet presAssocID="{904561FD-1C0F-44CC-8DC5-72CDA8E4FC0B}" presName="composite2" presStyleCnt="0"/>
      <dgm:spPr/>
    </dgm:pt>
    <dgm:pt modelId="{77D87F5C-E022-49C3-B041-00F1A4F66C96}" type="pres">
      <dgm:prSet presAssocID="{904561FD-1C0F-44CC-8DC5-72CDA8E4FC0B}" presName="background2" presStyleLbl="node2" presStyleIdx="1" presStyleCnt="4"/>
      <dgm:spPr/>
    </dgm:pt>
    <dgm:pt modelId="{8E28D0BE-1BE2-4338-8F44-F2E8C31D9D6B}" type="pres">
      <dgm:prSet presAssocID="{904561FD-1C0F-44CC-8DC5-72CDA8E4FC0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0B67BC-6714-4B5A-9DA9-E873EB4E2988}" type="pres">
      <dgm:prSet presAssocID="{904561FD-1C0F-44CC-8DC5-72CDA8E4FC0B}" presName="hierChild3" presStyleCnt="0"/>
      <dgm:spPr/>
    </dgm:pt>
    <dgm:pt modelId="{6BECF1E5-9AC1-4E75-A049-386D13C0E8E6}" type="pres">
      <dgm:prSet presAssocID="{7C8078F0-7946-4849-B796-61A413455750}" presName="Name10" presStyleLbl="parChTrans1D2" presStyleIdx="2" presStyleCnt="4"/>
      <dgm:spPr/>
      <dgm:t>
        <a:bodyPr/>
        <a:lstStyle/>
        <a:p>
          <a:endParaRPr lang="ru-RU"/>
        </a:p>
      </dgm:t>
    </dgm:pt>
    <dgm:pt modelId="{BAC30F1A-4A9B-4B30-B3D3-874F0F9072EE}" type="pres">
      <dgm:prSet presAssocID="{1A66822D-F34F-4C02-9E9A-F7A2D7D6D073}" presName="hierRoot2" presStyleCnt="0"/>
      <dgm:spPr/>
    </dgm:pt>
    <dgm:pt modelId="{7038BEBB-4203-4B0B-909B-18813F1308ED}" type="pres">
      <dgm:prSet presAssocID="{1A66822D-F34F-4C02-9E9A-F7A2D7D6D073}" presName="composite2" presStyleCnt="0"/>
      <dgm:spPr/>
    </dgm:pt>
    <dgm:pt modelId="{12DB8C59-885A-4C2D-975B-6DA9871F11D7}" type="pres">
      <dgm:prSet presAssocID="{1A66822D-F34F-4C02-9E9A-F7A2D7D6D073}" presName="background2" presStyleLbl="node2" presStyleIdx="2" presStyleCnt="4"/>
      <dgm:spPr/>
    </dgm:pt>
    <dgm:pt modelId="{9A6B6897-5E99-4978-A2C2-85F611FB29DD}" type="pres">
      <dgm:prSet presAssocID="{1A66822D-F34F-4C02-9E9A-F7A2D7D6D073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27A5A0-D682-4D02-9A7D-4863709A5FD3}" type="pres">
      <dgm:prSet presAssocID="{1A66822D-F34F-4C02-9E9A-F7A2D7D6D073}" presName="hierChild3" presStyleCnt="0"/>
      <dgm:spPr/>
    </dgm:pt>
    <dgm:pt modelId="{8791A64F-A6A2-493F-9D74-8E135D698746}" type="pres">
      <dgm:prSet presAssocID="{3BBF18E6-1D3F-43CC-96B2-D9A0A8B07FEA}" presName="Name10" presStyleLbl="parChTrans1D2" presStyleIdx="3" presStyleCnt="4"/>
      <dgm:spPr/>
      <dgm:t>
        <a:bodyPr/>
        <a:lstStyle/>
        <a:p>
          <a:endParaRPr lang="ru-RU"/>
        </a:p>
      </dgm:t>
    </dgm:pt>
    <dgm:pt modelId="{5B639D22-6BBD-40E9-9E31-785510A9CF61}" type="pres">
      <dgm:prSet presAssocID="{2B81B230-9F3A-4FDE-85A7-1F1DD33DE0E3}" presName="hierRoot2" presStyleCnt="0"/>
      <dgm:spPr/>
    </dgm:pt>
    <dgm:pt modelId="{45674F6A-DB87-48E0-B9C6-D0B539EDEEBD}" type="pres">
      <dgm:prSet presAssocID="{2B81B230-9F3A-4FDE-85A7-1F1DD33DE0E3}" presName="composite2" presStyleCnt="0"/>
      <dgm:spPr/>
    </dgm:pt>
    <dgm:pt modelId="{4C53839A-F87A-4379-94CF-E2849123F230}" type="pres">
      <dgm:prSet presAssocID="{2B81B230-9F3A-4FDE-85A7-1F1DD33DE0E3}" presName="background2" presStyleLbl="node2" presStyleIdx="3" presStyleCnt="4"/>
      <dgm:spPr/>
    </dgm:pt>
    <dgm:pt modelId="{5912D137-A8F2-45B6-897A-CE3B958EFC85}" type="pres">
      <dgm:prSet presAssocID="{2B81B230-9F3A-4FDE-85A7-1F1DD33DE0E3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F48CCF-BFF1-46F3-85B5-4129A02AA3F1}" type="pres">
      <dgm:prSet presAssocID="{2B81B230-9F3A-4FDE-85A7-1F1DD33DE0E3}" presName="hierChild3" presStyleCnt="0"/>
      <dgm:spPr/>
    </dgm:pt>
    <dgm:pt modelId="{93ED1675-ED23-4543-B555-D65761A59DDF}" type="pres">
      <dgm:prSet presAssocID="{1917D010-4944-4B99-8EAA-20D5BD12811D}" presName="Name17" presStyleLbl="parChTrans1D3" presStyleIdx="0" presStyleCnt="5"/>
      <dgm:spPr/>
      <dgm:t>
        <a:bodyPr/>
        <a:lstStyle/>
        <a:p>
          <a:endParaRPr lang="ru-RU"/>
        </a:p>
      </dgm:t>
    </dgm:pt>
    <dgm:pt modelId="{209E0A61-E2E3-4AEB-9430-7FA6BAEC788B}" type="pres">
      <dgm:prSet presAssocID="{2608B931-82A5-4E03-9E1A-F5627C86CEDF}" presName="hierRoot3" presStyleCnt="0"/>
      <dgm:spPr/>
    </dgm:pt>
    <dgm:pt modelId="{7179D6F2-BD90-4C3C-A3C9-14965B8364BE}" type="pres">
      <dgm:prSet presAssocID="{2608B931-82A5-4E03-9E1A-F5627C86CEDF}" presName="composite3" presStyleCnt="0"/>
      <dgm:spPr/>
    </dgm:pt>
    <dgm:pt modelId="{0C8F1EB4-4DA2-43CC-BE79-0BE1884838BC}" type="pres">
      <dgm:prSet presAssocID="{2608B931-82A5-4E03-9E1A-F5627C86CEDF}" presName="background3" presStyleLbl="node3" presStyleIdx="0" presStyleCnt="5"/>
      <dgm:spPr/>
    </dgm:pt>
    <dgm:pt modelId="{E4E75A7B-F57D-4914-9684-A7B0A74739DF}" type="pres">
      <dgm:prSet presAssocID="{2608B931-82A5-4E03-9E1A-F5627C86CEDF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75E838-1900-4AF1-8F72-729B724960CF}" type="pres">
      <dgm:prSet presAssocID="{2608B931-82A5-4E03-9E1A-F5627C86CEDF}" presName="hierChild4" presStyleCnt="0"/>
      <dgm:spPr/>
    </dgm:pt>
    <dgm:pt modelId="{0F9BE203-126C-4CB6-A779-EA140503B9C4}" type="pres">
      <dgm:prSet presAssocID="{A63A397B-2424-4F51-9669-583072E13BA3}" presName="Name17" presStyleLbl="parChTrans1D3" presStyleIdx="1" presStyleCnt="5"/>
      <dgm:spPr/>
      <dgm:t>
        <a:bodyPr/>
        <a:lstStyle/>
        <a:p>
          <a:endParaRPr lang="ru-RU"/>
        </a:p>
      </dgm:t>
    </dgm:pt>
    <dgm:pt modelId="{382D52A6-F5C2-4AE0-9E84-C49F504277B0}" type="pres">
      <dgm:prSet presAssocID="{C3CD9D9D-A42D-449C-97E3-162C9979602A}" presName="hierRoot3" presStyleCnt="0"/>
      <dgm:spPr/>
    </dgm:pt>
    <dgm:pt modelId="{851779D6-F64E-4CAE-BDCF-CB68D9DB2458}" type="pres">
      <dgm:prSet presAssocID="{C3CD9D9D-A42D-449C-97E3-162C9979602A}" presName="composite3" presStyleCnt="0"/>
      <dgm:spPr/>
    </dgm:pt>
    <dgm:pt modelId="{98881B9D-1D83-4C80-AFD3-A9DCFAE38061}" type="pres">
      <dgm:prSet presAssocID="{C3CD9D9D-A42D-449C-97E3-162C9979602A}" presName="background3" presStyleLbl="node3" presStyleIdx="1" presStyleCnt="5"/>
      <dgm:spPr/>
    </dgm:pt>
    <dgm:pt modelId="{752F14F1-3B53-4775-9B43-E4A088910961}" type="pres">
      <dgm:prSet presAssocID="{C3CD9D9D-A42D-449C-97E3-162C9979602A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8D874F-AEDF-4146-8D73-4769784EC12D}" type="pres">
      <dgm:prSet presAssocID="{C3CD9D9D-A42D-449C-97E3-162C9979602A}" presName="hierChild4" presStyleCnt="0"/>
      <dgm:spPr/>
    </dgm:pt>
    <dgm:pt modelId="{C8D4EB55-8AB0-4CFC-A7B0-47EB579A0055}" type="pres">
      <dgm:prSet presAssocID="{CFBC0027-59AD-4C9E-8445-CCB665B57BD2}" presName="Name17" presStyleLbl="parChTrans1D3" presStyleIdx="2" presStyleCnt="5"/>
      <dgm:spPr/>
      <dgm:t>
        <a:bodyPr/>
        <a:lstStyle/>
        <a:p>
          <a:endParaRPr lang="ru-RU"/>
        </a:p>
      </dgm:t>
    </dgm:pt>
    <dgm:pt modelId="{C80BA797-24AF-4FDA-8093-0BAD474F0A71}" type="pres">
      <dgm:prSet presAssocID="{9FDAF96A-4CAB-4D61-B7A0-03E829469B2A}" presName="hierRoot3" presStyleCnt="0"/>
      <dgm:spPr/>
    </dgm:pt>
    <dgm:pt modelId="{75A85853-18BA-41D9-9BD6-B3D4670EE7D9}" type="pres">
      <dgm:prSet presAssocID="{9FDAF96A-4CAB-4D61-B7A0-03E829469B2A}" presName="composite3" presStyleCnt="0"/>
      <dgm:spPr/>
    </dgm:pt>
    <dgm:pt modelId="{FBFACE72-0B62-42ED-8BEE-5049D2B0E64A}" type="pres">
      <dgm:prSet presAssocID="{9FDAF96A-4CAB-4D61-B7A0-03E829469B2A}" presName="background3" presStyleLbl="node3" presStyleIdx="2" presStyleCnt="5"/>
      <dgm:spPr/>
    </dgm:pt>
    <dgm:pt modelId="{D40E5702-B044-4041-ADA2-88E501143CB7}" type="pres">
      <dgm:prSet presAssocID="{9FDAF96A-4CAB-4D61-B7A0-03E829469B2A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E13E26-D034-49AC-9A1D-5D0A66D98489}" type="pres">
      <dgm:prSet presAssocID="{9FDAF96A-4CAB-4D61-B7A0-03E829469B2A}" presName="hierChild4" presStyleCnt="0"/>
      <dgm:spPr/>
    </dgm:pt>
    <dgm:pt modelId="{28A1E498-9648-4C05-957B-14223A2BAB0F}" type="pres">
      <dgm:prSet presAssocID="{DD84CD02-9F73-4DD0-989C-A5505EA4DDF0}" presName="Name17" presStyleLbl="parChTrans1D3" presStyleIdx="3" presStyleCnt="5"/>
      <dgm:spPr/>
      <dgm:t>
        <a:bodyPr/>
        <a:lstStyle/>
        <a:p>
          <a:endParaRPr lang="ru-RU"/>
        </a:p>
      </dgm:t>
    </dgm:pt>
    <dgm:pt modelId="{FF09A47A-FEE7-4ACF-86A7-F95EEE91B576}" type="pres">
      <dgm:prSet presAssocID="{D80BBDAE-6A73-4984-B9F0-12673BAD59DE}" presName="hierRoot3" presStyleCnt="0"/>
      <dgm:spPr/>
    </dgm:pt>
    <dgm:pt modelId="{1B51EB74-AB13-4FFD-A4B3-38C8EDBCBFDF}" type="pres">
      <dgm:prSet presAssocID="{D80BBDAE-6A73-4984-B9F0-12673BAD59DE}" presName="composite3" presStyleCnt="0"/>
      <dgm:spPr/>
    </dgm:pt>
    <dgm:pt modelId="{89BFF857-B352-44C1-A69C-1C3B896CA2EE}" type="pres">
      <dgm:prSet presAssocID="{D80BBDAE-6A73-4984-B9F0-12673BAD59DE}" presName="background3" presStyleLbl="node3" presStyleIdx="3" presStyleCnt="5"/>
      <dgm:spPr/>
    </dgm:pt>
    <dgm:pt modelId="{F3E046E5-3ACA-4E76-9893-9E3A5D6539C5}" type="pres">
      <dgm:prSet presAssocID="{D80BBDAE-6A73-4984-B9F0-12673BAD59DE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7CCB9D-5243-4293-B31E-EF8C9D02C335}" type="pres">
      <dgm:prSet presAssocID="{D80BBDAE-6A73-4984-B9F0-12673BAD59DE}" presName="hierChild4" presStyleCnt="0"/>
      <dgm:spPr/>
    </dgm:pt>
    <dgm:pt modelId="{AAA6274B-EAA7-4489-8AA8-69C3F6648334}" type="pres">
      <dgm:prSet presAssocID="{A18D50A0-F1DC-42B2-B94A-D142E65F02F6}" presName="Name17" presStyleLbl="parChTrans1D3" presStyleIdx="4" presStyleCnt="5"/>
      <dgm:spPr/>
      <dgm:t>
        <a:bodyPr/>
        <a:lstStyle/>
        <a:p>
          <a:endParaRPr lang="ru-RU"/>
        </a:p>
      </dgm:t>
    </dgm:pt>
    <dgm:pt modelId="{FB0EC28E-C062-4E81-B1A8-4E9074072F86}" type="pres">
      <dgm:prSet presAssocID="{C8060129-E676-45D8-A601-8AC164F50716}" presName="hierRoot3" presStyleCnt="0"/>
      <dgm:spPr/>
    </dgm:pt>
    <dgm:pt modelId="{065BDB1A-FF86-486D-BA36-977C437CA237}" type="pres">
      <dgm:prSet presAssocID="{C8060129-E676-45D8-A601-8AC164F50716}" presName="composite3" presStyleCnt="0"/>
      <dgm:spPr/>
    </dgm:pt>
    <dgm:pt modelId="{7AAF437E-BFB8-4769-944E-3BCF2860CDA4}" type="pres">
      <dgm:prSet presAssocID="{C8060129-E676-45D8-A601-8AC164F50716}" presName="background3" presStyleLbl="node3" presStyleIdx="4" presStyleCnt="5"/>
      <dgm:spPr/>
    </dgm:pt>
    <dgm:pt modelId="{99F6767B-FFDE-4223-886C-29C320F212F2}" type="pres">
      <dgm:prSet presAssocID="{C8060129-E676-45D8-A601-8AC164F50716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A155E3-B9D3-41E9-9C73-EFF54952681C}" type="pres">
      <dgm:prSet presAssocID="{C8060129-E676-45D8-A601-8AC164F50716}" presName="hierChild4" presStyleCnt="0"/>
      <dgm:spPr/>
    </dgm:pt>
  </dgm:ptLst>
  <dgm:cxnLst>
    <dgm:cxn modelId="{515E157E-A04F-473D-A672-934794C6C68B}" type="presOf" srcId="{7C8078F0-7946-4849-B796-61A413455750}" destId="{6BECF1E5-9AC1-4E75-A049-386D13C0E8E6}" srcOrd="0" destOrd="0" presId="urn:microsoft.com/office/officeart/2005/8/layout/hierarchy1"/>
    <dgm:cxn modelId="{1485F37F-0FE1-45FE-B673-9B3DF813C4B4}" type="presOf" srcId="{D80BBDAE-6A73-4984-B9F0-12673BAD59DE}" destId="{F3E046E5-3ACA-4E76-9893-9E3A5D6539C5}" srcOrd="0" destOrd="0" presId="urn:microsoft.com/office/officeart/2005/8/layout/hierarchy1"/>
    <dgm:cxn modelId="{212CE523-FC3A-489E-A13A-49A40A39DC16}" type="presOf" srcId="{9247C86B-03DB-4346-9E36-59FB6C36F8CB}" destId="{C271334C-8018-41CE-AF82-C75BFD5F9326}" srcOrd="0" destOrd="0" presId="urn:microsoft.com/office/officeart/2005/8/layout/hierarchy1"/>
    <dgm:cxn modelId="{3C8057FB-3A1A-4879-A3BB-D71874846743}" type="presOf" srcId="{3BBF18E6-1D3F-43CC-96B2-D9A0A8B07FEA}" destId="{8791A64F-A6A2-493F-9D74-8E135D698746}" srcOrd="0" destOrd="0" presId="urn:microsoft.com/office/officeart/2005/8/layout/hierarchy1"/>
    <dgm:cxn modelId="{90B62654-8C83-4823-8EF3-25A679F282D1}" type="presOf" srcId="{C8060129-E676-45D8-A601-8AC164F50716}" destId="{99F6767B-FFDE-4223-886C-29C320F212F2}" srcOrd="0" destOrd="0" presId="urn:microsoft.com/office/officeart/2005/8/layout/hierarchy1"/>
    <dgm:cxn modelId="{0734039A-871D-463C-B0EE-DB53001E19B3}" type="presOf" srcId="{2B81B230-9F3A-4FDE-85A7-1F1DD33DE0E3}" destId="{5912D137-A8F2-45B6-897A-CE3B958EFC85}" srcOrd="0" destOrd="0" presId="urn:microsoft.com/office/officeart/2005/8/layout/hierarchy1"/>
    <dgm:cxn modelId="{60974F41-4EE5-4669-8BD4-830BF7807CA3}" type="presOf" srcId="{F41932B2-F83C-483E-B5EB-3BC05D003579}" destId="{7AE8AA5A-BFAB-4EF9-BC4F-8C29661F7216}" srcOrd="0" destOrd="0" presId="urn:microsoft.com/office/officeart/2005/8/layout/hierarchy1"/>
    <dgm:cxn modelId="{EA482F16-CD86-4E44-8C80-44E099415E82}" type="presOf" srcId="{904561FD-1C0F-44CC-8DC5-72CDA8E4FC0B}" destId="{8E28D0BE-1BE2-4338-8F44-F2E8C31D9D6B}" srcOrd="0" destOrd="0" presId="urn:microsoft.com/office/officeart/2005/8/layout/hierarchy1"/>
    <dgm:cxn modelId="{437721BA-0697-4FDD-8BE7-F7F3CB90A794}" srcId="{9247C86B-03DB-4346-9E36-59FB6C36F8CB}" destId="{1A66822D-F34F-4C02-9E9A-F7A2D7D6D073}" srcOrd="2" destOrd="0" parTransId="{7C8078F0-7946-4849-B796-61A413455750}" sibTransId="{87C62A35-1ED2-42DC-B06A-9B9C7D128107}"/>
    <dgm:cxn modelId="{0F4FE212-3923-40B7-8204-5375B72FE7C5}" srcId="{F41932B2-F83C-483E-B5EB-3BC05D003579}" destId="{9247C86B-03DB-4346-9E36-59FB6C36F8CB}" srcOrd="0" destOrd="0" parTransId="{DB253066-73E0-4D33-A894-BFC084573EAE}" sibTransId="{D5CD357F-A016-4C52-806D-DEDBBBB7C507}"/>
    <dgm:cxn modelId="{EFCCDEEE-8652-419E-9114-4ECF4F3A1432}" type="presOf" srcId="{CFBC0027-59AD-4C9E-8445-CCB665B57BD2}" destId="{C8D4EB55-8AB0-4CFC-A7B0-47EB579A0055}" srcOrd="0" destOrd="0" presId="urn:microsoft.com/office/officeart/2005/8/layout/hierarchy1"/>
    <dgm:cxn modelId="{3295B890-67C7-485E-963C-EB181BA69732}" type="presOf" srcId="{2608B931-82A5-4E03-9E1A-F5627C86CEDF}" destId="{E4E75A7B-F57D-4914-9684-A7B0A74739DF}" srcOrd="0" destOrd="0" presId="urn:microsoft.com/office/officeart/2005/8/layout/hierarchy1"/>
    <dgm:cxn modelId="{AB8708CC-F833-4785-AB96-CCF90510510C}" type="presOf" srcId="{E60CFB47-446F-418C-9539-03DC1DD6B63C}" destId="{2D68BEB8-D156-4907-B89C-7DC811DA389C}" srcOrd="0" destOrd="0" presId="urn:microsoft.com/office/officeart/2005/8/layout/hierarchy1"/>
    <dgm:cxn modelId="{EFD1F42D-8B60-42A6-B26C-023D1A5BC0FE}" srcId="{9247C86B-03DB-4346-9E36-59FB6C36F8CB}" destId="{904561FD-1C0F-44CC-8DC5-72CDA8E4FC0B}" srcOrd="1" destOrd="0" parTransId="{6EFDE59E-664E-4BD3-8106-0F39C8EE5DD8}" sibTransId="{D683A7CE-D307-4F4E-A94D-E00E0AC73A4C}"/>
    <dgm:cxn modelId="{7064BF9A-CF5D-4879-9782-013E0C79DF4B}" type="presOf" srcId="{DD84CD02-9F73-4DD0-989C-A5505EA4DDF0}" destId="{28A1E498-9648-4C05-957B-14223A2BAB0F}" srcOrd="0" destOrd="0" presId="urn:microsoft.com/office/officeart/2005/8/layout/hierarchy1"/>
    <dgm:cxn modelId="{903DC6C0-6E1D-44F3-9602-36ACAAD4616B}" srcId="{2B81B230-9F3A-4FDE-85A7-1F1DD33DE0E3}" destId="{D80BBDAE-6A73-4984-B9F0-12673BAD59DE}" srcOrd="3" destOrd="0" parTransId="{DD84CD02-9F73-4DD0-989C-A5505EA4DDF0}" sibTransId="{EC932764-BCB6-4D34-9BEF-796818C01884}"/>
    <dgm:cxn modelId="{1474F202-E2F7-45E8-A6B6-C78BA9975D06}" srcId="{2B81B230-9F3A-4FDE-85A7-1F1DD33DE0E3}" destId="{9FDAF96A-4CAB-4D61-B7A0-03E829469B2A}" srcOrd="2" destOrd="0" parTransId="{CFBC0027-59AD-4C9E-8445-CCB665B57BD2}" sibTransId="{A0A4D924-E39C-4BA7-BE17-6821B5736653}"/>
    <dgm:cxn modelId="{707291DF-EF1B-4AAE-9C15-7AA76815D955}" type="presOf" srcId="{A18D50A0-F1DC-42B2-B94A-D142E65F02F6}" destId="{AAA6274B-EAA7-4489-8AA8-69C3F6648334}" srcOrd="0" destOrd="0" presId="urn:microsoft.com/office/officeart/2005/8/layout/hierarchy1"/>
    <dgm:cxn modelId="{93145144-1F03-428F-B0A9-D45024FA706E}" type="presOf" srcId="{1A66822D-F34F-4C02-9E9A-F7A2D7D6D073}" destId="{9A6B6897-5E99-4978-A2C2-85F611FB29DD}" srcOrd="0" destOrd="0" presId="urn:microsoft.com/office/officeart/2005/8/layout/hierarchy1"/>
    <dgm:cxn modelId="{040EDD41-05B7-4E45-9DA8-BBCFEE2AA15C}" srcId="{2B81B230-9F3A-4FDE-85A7-1F1DD33DE0E3}" destId="{C8060129-E676-45D8-A601-8AC164F50716}" srcOrd="4" destOrd="0" parTransId="{A18D50A0-F1DC-42B2-B94A-D142E65F02F6}" sibTransId="{3D76E109-EF25-4F5A-A38B-830BCDAA2E07}"/>
    <dgm:cxn modelId="{41DB0A1B-F4F6-4862-B9E6-DDB7B1733820}" type="presOf" srcId="{A63A397B-2424-4F51-9669-583072E13BA3}" destId="{0F9BE203-126C-4CB6-A779-EA140503B9C4}" srcOrd="0" destOrd="0" presId="urn:microsoft.com/office/officeart/2005/8/layout/hierarchy1"/>
    <dgm:cxn modelId="{30DFA6B7-AE4F-4A75-90BE-E81AF7BE591B}" srcId="{9247C86B-03DB-4346-9E36-59FB6C36F8CB}" destId="{2B81B230-9F3A-4FDE-85A7-1F1DD33DE0E3}" srcOrd="3" destOrd="0" parTransId="{3BBF18E6-1D3F-43CC-96B2-D9A0A8B07FEA}" sibTransId="{2146E156-2187-4B88-9C4B-661C5072E97F}"/>
    <dgm:cxn modelId="{A526D9B2-AEE4-4B7A-BF75-0538E3ACE929}" srcId="{2B81B230-9F3A-4FDE-85A7-1F1DD33DE0E3}" destId="{C3CD9D9D-A42D-449C-97E3-162C9979602A}" srcOrd="1" destOrd="0" parTransId="{A63A397B-2424-4F51-9669-583072E13BA3}" sibTransId="{EF58D226-D418-423E-AB42-489C0CF76146}"/>
    <dgm:cxn modelId="{BA959CDA-D2E6-45E1-AE2D-1C665D1807B2}" type="presOf" srcId="{6EFDE59E-664E-4BD3-8106-0F39C8EE5DD8}" destId="{72376D1E-80C1-4946-B563-6E0F509766B5}" srcOrd="0" destOrd="0" presId="urn:microsoft.com/office/officeart/2005/8/layout/hierarchy1"/>
    <dgm:cxn modelId="{D23B68E2-7010-47AE-9D5A-83067E5FC0B8}" srcId="{9247C86B-03DB-4346-9E36-59FB6C36F8CB}" destId="{E60CFB47-446F-418C-9539-03DC1DD6B63C}" srcOrd="0" destOrd="0" parTransId="{DDC64FB4-5B89-46F1-A68B-95085316B621}" sibTransId="{8182E2CC-91B4-473C-979F-A13363666187}"/>
    <dgm:cxn modelId="{9738043A-7EE5-4614-AC88-074A9EDEDA19}" type="presOf" srcId="{9FDAF96A-4CAB-4D61-B7A0-03E829469B2A}" destId="{D40E5702-B044-4041-ADA2-88E501143CB7}" srcOrd="0" destOrd="0" presId="urn:microsoft.com/office/officeart/2005/8/layout/hierarchy1"/>
    <dgm:cxn modelId="{72F4D528-DE56-43C0-B9D7-D53D4EC9814D}" type="presOf" srcId="{C3CD9D9D-A42D-449C-97E3-162C9979602A}" destId="{752F14F1-3B53-4775-9B43-E4A088910961}" srcOrd="0" destOrd="0" presId="urn:microsoft.com/office/officeart/2005/8/layout/hierarchy1"/>
    <dgm:cxn modelId="{8057E5D1-5C5D-4B3E-A200-8F298618852A}" type="presOf" srcId="{1917D010-4944-4B99-8EAA-20D5BD12811D}" destId="{93ED1675-ED23-4543-B555-D65761A59DDF}" srcOrd="0" destOrd="0" presId="urn:microsoft.com/office/officeart/2005/8/layout/hierarchy1"/>
    <dgm:cxn modelId="{B1C0B704-0FB0-4FBB-8BAA-DF59A0B0FBCC}" srcId="{2B81B230-9F3A-4FDE-85A7-1F1DD33DE0E3}" destId="{2608B931-82A5-4E03-9E1A-F5627C86CEDF}" srcOrd="0" destOrd="0" parTransId="{1917D010-4944-4B99-8EAA-20D5BD12811D}" sibTransId="{404AED5C-8A5C-4EA5-B0E3-6051657BE884}"/>
    <dgm:cxn modelId="{EE4EA67D-CC18-4BF5-BB5B-47C4329B4203}" type="presOf" srcId="{DDC64FB4-5B89-46F1-A68B-95085316B621}" destId="{941E1A85-B078-42C6-8B8F-DF12F62AD443}" srcOrd="0" destOrd="0" presId="urn:microsoft.com/office/officeart/2005/8/layout/hierarchy1"/>
    <dgm:cxn modelId="{C0C9CF9B-BCBB-4CF1-981C-0AC7BFBFB1EB}" type="presParOf" srcId="{7AE8AA5A-BFAB-4EF9-BC4F-8C29661F7216}" destId="{4B64EB58-1295-4A12-ADA0-3723E7530111}" srcOrd="0" destOrd="0" presId="urn:microsoft.com/office/officeart/2005/8/layout/hierarchy1"/>
    <dgm:cxn modelId="{321875E2-9293-4B85-B1B2-7A52496F9655}" type="presParOf" srcId="{4B64EB58-1295-4A12-ADA0-3723E7530111}" destId="{4D8483B7-231E-46D8-803F-9D163444D5E4}" srcOrd="0" destOrd="0" presId="urn:microsoft.com/office/officeart/2005/8/layout/hierarchy1"/>
    <dgm:cxn modelId="{A8E1CBBE-74C3-4F3D-9A09-E67046472E9D}" type="presParOf" srcId="{4D8483B7-231E-46D8-803F-9D163444D5E4}" destId="{4901A6FB-AB7F-4937-883B-9F43891E1254}" srcOrd="0" destOrd="0" presId="urn:microsoft.com/office/officeart/2005/8/layout/hierarchy1"/>
    <dgm:cxn modelId="{A3017937-C4D3-40DE-8322-722C1A995AAB}" type="presParOf" srcId="{4D8483B7-231E-46D8-803F-9D163444D5E4}" destId="{C271334C-8018-41CE-AF82-C75BFD5F9326}" srcOrd="1" destOrd="0" presId="urn:microsoft.com/office/officeart/2005/8/layout/hierarchy1"/>
    <dgm:cxn modelId="{09976E82-0600-472C-83DF-4884CDEC7699}" type="presParOf" srcId="{4B64EB58-1295-4A12-ADA0-3723E7530111}" destId="{9A760364-F936-41B8-8685-D0639F9C3E2A}" srcOrd="1" destOrd="0" presId="urn:microsoft.com/office/officeart/2005/8/layout/hierarchy1"/>
    <dgm:cxn modelId="{35A2BF3A-46B1-444B-A355-93AF77735323}" type="presParOf" srcId="{9A760364-F936-41B8-8685-D0639F9C3E2A}" destId="{941E1A85-B078-42C6-8B8F-DF12F62AD443}" srcOrd="0" destOrd="0" presId="urn:microsoft.com/office/officeart/2005/8/layout/hierarchy1"/>
    <dgm:cxn modelId="{125D6210-EF8F-4E6E-87D6-A56D8F6696DC}" type="presParOf" srcId="{9A760364-F936-41B8-8685-D0639F9C3E2A}" destId="{6A119A8E-149D-4530-A50C-414F523BE794}" srcOrd="1" destOrd="0" presId="urn:microsoft.com/office/officeart/2005/8/layout/hierarchy1"/>
    <dgm:cxn modelId="{A756DA25-E22B-498A-81C8-F0D8DB62AE29}" type="presParOf" srcId="{6A119A8E-149D-4530-A50C-414F523BE794}" destId="{B18D0E53-9AB4-43E5-94C2-E7D59FBC3844}" srcOrd="0" destOrd="0" presId="urn:microsoft.com/office/officeart/2005/8/layout/hierarchy1"/>
    <dgm:cxn modelId="{F3A69DAA-6202-4BB6-A011-1C1979F53047}" type="presParOf" srcId="{B18D0E53-9AB4-43E5-94C2-E7D59FBC3844}" destId="{E97E7039-9E4E-4F38-BCD9-A64AF192605F}" srcOrd="0" destOrd="0" presId="urn:microsoft.com/office/officeart/2005/8/layout/hierarchy1"/>
    <dgm:cxn modelId="{B134B5C4-80AD-4D84-BB0D-1228871A46AF}" type="presParOf" srcId="{B18D0E53-9AB4-43E5-94C2-E7D59FBC3844}" destId="{2D68BEB8-D156-4907-B89C-7DC811DA389C}" srcOrd="1" destOrd="0" presId="urn:microsoft.com/office/officeart/2005/8/layout/hierarchy1"/>
    <dgm:cxn modelId="{D631F886-A846-41F3-8308-F7342FAA2103}" type="presParOf" srcId="{6A119A8E-149D-4530-A50C-414F523BE794}" destId="{C50E5715-C37B-4F40-B937-7F6434AFDDF0}" srcOrd="1" destOrd="0" presId="urn:microsoft.com/office/officeart/2005/8/layout/hierarchy1"/>
    <dgm:cxn modelId="{596EAC85-7CD2-4527-BE4F-D944EAE92A94}" type="presParOf" srcId="{9A760364-F936-41B8-8685-D0639F9C3E2A}" destId="{72376D1E-80C1-4946-B563-6E0F509766B5}" srcOrd="2" destOrd="0" presId="urn:microsoft.com/office/officeart/2005/8/layout/hierarchy1"/>
    <dgm:cxn modelId="{52214229-E8EF-435E-97DA-24DB41D5F1F3}" type="presParOf" srcId="{9A760364-F936-41B8-8685-D0639F9C3E2A}" destId="{530C2279-760D-4C0A-862D-93DA39349233}" srcOrd="3" destOrd="0" presId="urn:microsoft.com/office/officeart/2005/8/layout/hierarchy1"/>
    <dgm:cxn modelId="{A5F53EF0-71A3-4502-A0A0-336AE2680CA6}" type="presParOf" srcId="{530C2279-760D-4C0A-862D-93DA39349233}" destId="{9BAB4C08-3927-4D2D-B491-D7F4BD85D9A4}" srcOrd="0" destOrd="0" presId="urn:microsoft.com/office/officeart/2005/8/layout/hierarchy1"/>
    <dgm:cxn modelId="{F5556F00-9A4F-4C3A-9C5C-5616C6661E3A}" type="presParOf" srcId="{9BAB4C08-3927-4D2D-B491-D7F4BD85D9A4}" destId="{77D87F5C-E022-49C3-B041-00F1A4F66C96}" srcOrd="0" destOrd="0" presId="urn:microsoft.com/office/officeart/2005/8/layout/hierarchy1"/>
    <dgm:cxn modelId="{4FD900BD-F87B-4AB9-9EDA-A9A1A3A9EDDC}" type="presParOf" srcId="{9BAB4C08-3927-4D2D-B491-D7F4BD85D9A4}" destId="{8E28D0BE-1BE2-4338-8F44-F2E8C31D9D6B}" srcOrd="1" destOrd="0" presId="urn:microsoft.com/office/officeart/2005/8/layout/hierarchy1"/>
    <dgm:cxn modelId="{7570552A-D3F2-4A4C-8306-7CB013907FED}" type="presParOf" srcId="{530C2279-760D-4C0A-862D-93DA39349233}" destId="{B90B67BC-6714-4B5A-9DA9-E873EB4E2988}" srcOrd="1" destOrd="0" presId="urn:microsoft.com/office/officeart/2005/8/layout/hierarchy1"/>
    <dgm:cxn modelId="{49F1C023-4EE6-4A19-9900-0EFBAA8C30B6}" type="presParOf" srcId="{9A760364-F936-41B8-8685-D0639F9C3E2A}" destId="{6BECF1E5-9AC1-4E75-A049-386D13C0E8E6}" srcOrd="4" destOrd="0" presId="urn:microsoft.com/office/officeart/2005/8/layout/hierarchy1"/>
    <dgm:cxn modelId="{2CB2471F-915E-4812-996D-88F7DF1627B7}" type="presParOf" srcId="{9A760364-F936-41B8-8685-D0639F9C3E2A}" destId="{BAC30F1A-4A9B-4B30-B3D3-874F0F9072EE}" srcOrd="5" destOrd="0" presId="urn:microsoft.com/office/officeart/2005/8/layout/hierarchy1"/>
    <dgm:cxn modelId="{B9E7C676-06BA-42FF-89C3-2E43B1EF37F1}" type="presParOf" srcId="{BAC30F1A-4A9B-4B30-B3D3-874F0F9072EE}" destId="{7038BEBB-4203-4B0B-909B-18813F1308ED}" srcOrd="0" destOrd="0" presId="urn:microsoft.com/office/officeart/2005/8/layout/hierarchy1"/>
    <dgm:cxn modelId="{B507CAE7-1BCC-40AC-A857-984ED8AE1E66}" type="presParOf" srcId="{7038BEBB-4203-4B0B-909B-18813F1308ED}" destId="{12DB8C59-885A-4C2D-975B-6DA9871F11D7}" srcOrd="0" destOrd="0" presId="urn:microsoft.com/office/officeart/2005/8/layout/hierarchy1"/>
    <dgm:cxn modelId="{5B470DAB-A03F-4427-909C-8E7AB4D34B48}" type="presParOf" srcId="{7038BEBB-4203-4B0B-909B-18813F1308ED}" destId="{9A6B6897-5E99-4978-A2C2-85F611FB29DD}" srcOrd="1" destOrd="0" presId="urn:microsoft.com/office/officeart/2005/8/layout/hierarchy1"/>
    <dgm:cxn modelId="{08F4178A-69CB-4F2B-B3CB-FC7961472AFA}" type="presParOf" srcId="{BAC30F1A-4A9B-4B30-B3D3-874F0F9072EE}" destId="{2927A5A0-D682-4D02-9A7D-4863709A5FD3}" srcOrd="1" destOrd="0" presId="urn:microsoft.com/office/officeart/2005/8/layout/hierarchy1"/>
    <dgm:cxn modelId="{61AF27C4-FC11-456B-B898-B2B39F889AA0}" type="presParOf" srcId="{9A760364-F936-41B8-8685-D0639F9C3E2A}" destId="{8791A64F-A6A2-493F-9D74-8E135D698746}" srcOrd="6" destOrd="0" presId="urn:microsoft.com/office/officeart/2005/8/layout/hierarchy1"/>
    <dgm:cxn modelId="{6A9CEDAE-F16E-42DD-85F6-7AC991348797}" type="presParOf" srcId="{9A760364-F936-41B8-8685-D0639F9C3E2A}" destId="{5B639D22-6BBD-40E9-9E31-785510A9CF61}" srcOrd="7" destOrd="0" presId="urn:microsoft.com/office/officeart/2005/8/layout/hierarchy1"/>
    <dgm:cxn modelId="{B514854C-BE9E-4368-B6A1-1F99CF8CCC5D}" type="presParOf" srcId="{5B639D22-6BBD-40E9-9E31-785510A9CF61}" destId="{45674F6A-DB87-48E0-B9C6-D0B539EDEEBD}" srcOrd="0" destOrd="0" presId="urn:microsoft.com/office/officeart/2005/8/layout/hierarchy1"/>
    <dgm:cxn modelId="{47D53FF2-5D74-401D-9061-66156D1A4965}" type="presParOf" srcId="{45674F6A-DB87-48E0-B9C6-D0B539EDEEBD}" destId="{4C53839A-F87A-4379-94CF-E2849123F230}" srcOrd="0" destOrd="0" presId="urn:microsoft.com/office/officeart/2005/8/layout/hierarchy1"/>
    <dgm:cxn modelId="{F0894E97-EF46-4126-B232-0285FC087E29}" type="presParOf" srcId="{45674F6A-DB87-48E0-B9C6-D0B539EDEEBD}" destId="{5912D137-A8F2-45B6-897A-CE3B958EFC85}" srcOrd="1" destOrd="0" presId="urn:microsoft.com/office/officeart/2005/8/layout/hierarchy1"/>
    <dgm:cxn modelId="{B038D56A-B67B-453C-BE9D-B7E0DD281A6E}" type="presParOf" srcId="{5B639D22-6BBD-40E9-9E31-785510A9CF61}" destId="{51F48CCF-BFF1-46F3-85B5-4129A02AA3F1}" srcOrd="1" destOrd="0" presId="urn:microsoft.com/office/officeart/2005/8/layout/hierarchy1"/>
    <dgm:cxn modelId="{F1F6556D-179D-47FF-82B2-6883FE414188}" type="presParOf" srcId="{51F48CCF-BFF1-46F3-85B5-4129A02AA3F1}" destId="{93ED1675-ED23-4543-B555-D65761A59DDF}" srcOrd="0" destOrd="0" presId="urn:microsoft.com/office/officeart/2005/8/layout/hierarchy1"/>
    <dgm:cxn modelId="{1C27F44C-B687-49E8-88FC-6CDA26757380}" type="presParOf" srcId="{51F48CCF-BFF1-46F3-85B5-4129A02AA3F1}" destId="{209E0A61-E2E3-4AEB-9430-7FA6BAEC788B}" srcOrd="1" destOrd="0" presId="urn:microsoft.com/office/officeart/2005/8/layout/hierarchy1"/>
    <dgm:cxn modelId="{DE065151-473F-4D3C-93B1-808370941B9D}" type="presParOf" srcId="{209E0A61-E2E3-4AEB-9430-7FA6BAEC788B}" destId="{7179D6F2-BD90-4C3C-A3C9-14965B8364BE}" srcOrd="0" destOrd="0" presId="urn:microsoft.com/office/officeart/2005/8/layout/hierarchy1"/>
    <dgm:cxn modelId="{2B28FD08-79B3-445A-B02B-435A08ABEB98}" type="presParOf" srcId="{7179D6F2-BD90-4C3C-A3C9-14965B8364BE}" destId="{0C8F1EB4-4DA2-43CC-BE79-0BE1884838BC}" srcOrd="0" destOrd="0" presId="urn:microsoft.com/office/officeart/2005/8/layout/hierarchy1"/>
    <dgm:cxn modelId="{E1F0A109-A501-4B76-945D-76A2D3737B8D}" type="presParOf" srcId="{7179D6F2-BD90-4C3C-A3C9-14965B8364BE}" destId="{E4E75A7B-F57D-4914-9684-A7B0A74739DF}" srcOrd="1" destOrd="0" presId="urn:microsoft.com/office/officeart/2005/8/layout/hierarchy1"/>
    <dgm:cxn modelId="{15C2B7F7-8FE9-44A6-B492-03607AE45AD8}" type="presParOf" srcId="{209E0A61-E2E3-4AEB-9430-7FA6BAEC788B}" destId="{AB75E838-1900-4AF1-8F72-729B724960CF}" srcOrd="1" destOrd="0" presId="urn:microsoft.com/office/officeart/2005/8/layout/hierarchy1"/>
    <dgm:cxn modelId="{6D6A3E9D-9488-47FE-B42F-4C691A06CD15}" type="presParOf" srcId="{51F48CCF-BFF1-46F3-85B5-4129A02AA3F1}" destId="{0F9BE203-126C-4CB6-A779-EA140503B9C4}" srcOrd="2" destOrd="0" presId="urn:microsoft.com/office/officeart/2005/8/layout/hierarchy1"/>
    <dgm:cxn modelId="{89684698-DDF7-4ECC-9868-ED5A6A6E6FF5}" type="presParOf" srcId="{51F48CCF-BFF1-46F3-85B5-4129A02AA3F1}" destId="{382D52A6-F5C2-4AE0-9E84-C49F504277B0}" srcOrd="3" destOrd="0" presId="urn:microsoft.com/office/officeart/2005/8/layout/hierarchy1"/>
    <dgm:cxn modelId="{32236248-E681-4945-9E76-2E12A7EE3AEA}" type="presParOf" srcId="{382D52A6-F5C2-4AE0-9E84-C49F504277B0}" destId="{851779D6-F64E-4CAE-BDCF-CB68D9DB2458}" srcOrd="0" destOrd="0" presId="urn:microsoft.com/office/officeart/2005/8/layout/hierarchy1"/>
    <dgm:cxn modelId="{CCF33653-F7D5-4E9B-B5EC-39DF7606FD4D}" type="presParOf" srcId="{851779D6-F64E-4CAE-BDCF-CB68D9DB2458}" destId="{98881B9D-1D83-4C80-AFD3-A9DCFAE38061}" srcOrd="0" destOrd="0" presId="urn:microsoft.com/office/officeart/2005/8/layout/hierarchy1"/>
    <dgm:cxn modelId="{3F1C9BAD-1AFF-436E-B3C0-32552C66ED18}" type="presParOf" srcId="{851779D6-F64E-4CAE-BDCF-CB68D9DB2458}" destId="{752F14F1-3B53-4775-9B43-E4A088910961}" srcOrd="1" destOrd="0" presId="urn:microsoft.com/office/officeart/2005/8/layout/hierarchy1"/>
    <dgm:cxn modelId="{86A7F483-18CF-4E1C-9457-49F19654C08F}" type="presParOf" srcId="{382D52A6-F5C2-4AE0-9E84-C49F504277B0}" destId="{208D874F-AEDF-4146-8D73-4769784EC12D}" srcOrd="1" destOrd="0" presId="urn:microsoft.com/office/officeart/2005/8/layout/hierarchy1"/>
    <dgm:cxn modelId="{D1B4E0A9-5CB7-4D96-BD5F-2D9EECE7D1E6}" type="presParOf" srcId="{51F48CCF-BFF1-46F3-85B5-4129A02AA3F1}" destId="{C8D4EB55-8AB0-4CFC-A7B0-47EB579A0055}" srcOrd="4" destOrd="0" presId="urn:microsoft.com/office/officeart/2005/8/layout/hierarchy1"/>
    <dgm:cxn modelId="{B43F640C-1CFD-4476-B7DA-2833B356E0E3}" type="presParOf" srcId="{51F48CCF-BFF1-46F3-85B5-4129A02AA3F1}" destId="{C80BA797-24AF-4FDA-8093-0BAD474F0A71}" srcOrd="5" destOrd="0" presId="urn:microsoft.com/office/officeart/2005/8/layout/hierarchy1"/>
    <dgm:cxn modelId="{B449B70B-EF4B-4BF7-BC20-FECA1B520AE2}" type="presParOf" srcId="{C80BA797-24AF-4FDA-8093-0BAD474F0A71}" destId="{75A85853-18BA-41D9-9BD6-B3D4670EE7D9}" srcOrd="0" destOrd="0" presId="urn:microsoft.com/office/officeart/2005/8/layout/hierarchy1"/>
    <dgm:cxn modelId="{FE4174B4-AA01-41A3-A7A2-0C7C65D63233}" type="presParOf" srcId="{75A85853-18BA-41D9-9BD6-B3D4670EE7D9}" destId="{FBFACE72-0B62-42ED-8BEE-5049D2B0E64A}" srcOrd="0" destOrd="0" presId="urn:microsoft.com/office/officeart/2005/8/layout/hierarchy1"/>
    <dgm:cxn modelId="{4A1B6F31-E008-49DA-B877-14441B157E96}" type="presParOf" srcId="{75A85853-18BA-41D9-9BD6-B3D4670EE7D9}" destId="{D40E5702-B044-4041-ADA2-88E501143CB7}" srcOrd="1" destOrd="0" presId="urn:microsoft.com/office/officeart/2005/8/layout/hierarchy1"/>
    <dgm:cxn modelId="{AFA586AD-DB18-4CF7-BE5A-91AE9947C08F}" type="presParOf" srcId="{C80BA797-24AF-4FDA-8093-0BAD474F0A71}" destId="{98E13E26-D034-49AC-9A1D-5D0A66D98489}" srcOrd="1" destOrd="0" presId="urn:microsoft.com/office/officeart/2005/8/layout/hierarchy1"/>
    <dgm:cxn modelId="{5E7B8502-B534-4C2D-BDFC-DF9240E72454}" type="presParOf" srcId="{51F48CCF-BFF1-46F3-85B5-4129A02AA3F1}" destId="{28A1E498-9648-4C05-957B-14223A2BAB0F}" srcOrd="6" destOrd="0" presId="urn:microsoft.com/office/officeart/2005/8/layout/hierarchy1"/>
    <dgm:cxn modelId="{AF1244A6-5908-4F6B-AEA8-F2CE3A39A225}" type="presParOf" srcId="{51F48CCF-BFF1-46F3-85B5-4129A02AA3F1}" destId="{FF09A47A-FEE7-4ACF-86A7-F95EEE91B576}" srcOrd="7" destOrd="0" presId="urn:microsoft.com/office/officeart/2005/8/layout/hierarchy1"/>
    <dgm:cxn modelId="{B3039C72-E764-4106-9B34-C744249EEF54}" type="presParOf" srcId="{FF09A47A-FEE7-4ACF-86A7-F95EEE91B576}" destId="{1B51EB74-AB13-4FFD-A4B3-38C8EDBCBFDF}" srcOrd="0" destOrd="0" presId="urn:microsoft.com/office/officeart/2005/8/layout/hierarchy1"/>
    <dgm:cxn modelId="{6F575F3D-5E74-4838-9A12-CF4E7A9E887C}" type="presParOf" srcId="{1B51EB74-AB13-4FFD-A4B3-38C8EDBCBFDF}" destId="{89BFF857-B352-44C1-A69C-1C3B896CA2EE}" srcOrd="0" destOrd="0" presId="urn:microsoft.com/office/officeart/2005/8/layout/hierarchy1"/>
    <dgm:cxn modelId="{7EEF3A96-BC12-48F3-BF9F-08C6DD711080}" type="presParOf" srcId="{1B51EB74-AB13-4FFD-A4B3-38C8EDBCBFDF}" destId="{F3E046E5-3ACA-4E76-9893-9E3A5D6539C5}" srcOrd="1" destOrd="0" presId="urn:microsoft.com/office/officeart/2005/8/layout/hierarchy1"/>
    <dgm:cxn modelId="{4CA89621-8393-424D-B091-9AEC7A62367A}" type="presParOf" srcId="{FF09A47A-FEE7-4ACF-86A7-F95EEE91B576}" destId="{787CCB9D-5243-4293-B31E-EF8C9D02C335}" srcOrd="1" destOrd="0" presId="urn:microsoft.com/office/officeart/2005/8/layout/hierarchy1"/>
    <dgm:cxn modelId="{CDF207D4-C205-4196-8B78-2AF249058EC3}" type="presParOf" srcId="{51F48CCF-BFF1-46F3-85B5-4129A02AA3F1}" destId="{AAA6274B-EAA7-4489-8AA8-69C3F6648334}" srcOrd="8" destOrd="0" presId="urn:microsoft.com/office/officeart/2005/8/layout/hierarchy1"/>
    <dgm:cxn modelId="{327E5485-99B8-4FA9-B5B1-7F3DC0E566CE}" type="presParOf" srcId="{51F48CCF-BFF1-46F3-85B5-4129A02AA3F1}" destId="{FB0EC28E-C062-4E81-B1A8-4E9074072F86}" srcOrd="9" destOrd="0" presId="urn:microsoft.com/office/officeart/2005/8/layout/hierarchy1"/>
    <dgm:cxn modelId="{014A65E0-C6D9-4AF0-9B23-333584E55D35}" type="presParOf" srcId="{FB0EC28E-C062-4E81-B1A8-4E9074072F86}" destId="{065BDB1A-FF86-486D-BA36-977C437CA237}" srcOrd="0" destOrd="0" presId="urn:microsoft.com/office/officeart/2005/8/layout/hierarchy1"/>
    <dgm:cxn modelId="{EE4FF870-A230-4FCA-8223-B3B52607F6D6}" type="presParOf" srcId="{065BDB1A-FF86-486D-BA36-977C437CA237}" destId="{7AAF437E-BFB8-4769-944E-3BCF2860CDA4}" srcOrd="0" destOrd="0" presId="urn:microsoft.com/office/officeart/2005/8/layout/hierarchy1"/>
    <dgm:cxn modelId="{2A17A354-AD2D-4385-BE11-83D1122D5931}" type="presParOf" srcId="{065BDB1A-FF86-486D-BA36-977C437CA237}" destId="{99F6767B-FFDE-4223-886C-29C320F212F2}" srcOrd="1" destOrd="0" presId="urn:microsoft.com/office/officeart/2005/8/layout/hierarchy1"/>
    <dgm:cxn modelId="{397A78EC-C390-4659-9C50-D98C25FF95D7}" type="presParOf" srcId="{FB0EC28E-C062-4E81-B1A8-4E9074072F86}" destId="{95A155E3-B9D3-41E9-9C73-EFF54952681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BA7134-EE76-4011-89EA-82BAF5B2C10A}">
      <dsp:nvSpPr>
        <dsp:cNvPr id="0" name=""/>
        <dsp:cNvSpPr/>
      </dsp:nvSpPr>
      <dsp:spPr>
        <a:xfrm>
          <a:off x="3019" y="0"/>
          <a:ext cx="4049324" cy="167196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Анализ системы</a:t>
          </a:r>
          <a:r>
            <a:rPr lang="ru-RU" sz="2600" kern="1200" dirty="0" smtClean="0"/>
            <a:t> – выделение ее частей с целью прояснения состава системы.</a:t>
          </a:r>
          <a:endParaRPr lang="ru-RU" sz="2600" kern="1200" dirty="0"/>
        </a:p>
      </dsp:txBody>
      <dsp:txXfrm>
        <a:off x="3019" y="0"/>
        <a:ext cx="4049324" cy="1671960"/>
      </dsp:txXfrm>
    </dsp:sp>
    <dsp:sp modelId="{A8BDDE4D-79C4-43C2-B6FE-5651BB00FC9C}">
      <dsp:nvSpPr>
        <dsp:cNvPr id="0" name=""/>
        <dsp:cNvSpPr/>
      </dsp:nvSpPr>
      <dsp:spPr>
        <a:xfrm>
          <a:off x="4732631" y="0"/>
          <a:ext cx="4049324" cy="167196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Синтез</a:t>
          </a:r>
          <a:r>
            <a:rPr lang="ru-RU" sz="2600" kern="1200" dirty="0" smtClean="0"/>
            <a:t> – мысленное или реальное соединение частей в единое целое.</a:t>
          </a:r>
          <a:endParaRPr lang="ru-RU" sz="2600" kern="1200" dirty="0"/>
        </a:p>
      </dsp:txBody>
      <dsp:txXfrm>
        <a:off x="4732631" y="0"/>
        <a:ext cx="4049324" cy="1671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A6274B-EAA7-4489-8AA8-69C3F6648334}">
      <dsp:nvSpPr>
        <dsp:cNvPr id="0" name=""/>
        <dsp:cNvSpPr/>
      </dsp:nvSpPr>
      <dsp:spPr>
        <a:xfrm>
          <a:off x="4735756" y="2029006"/>
          <a:ext cx="2777722" cy="330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216"/>
              </a:lnTo>
              <a:lnTo>
                <a:pt x="2777722" y="225216"/>
              </a:lnTo>
              <a:lnTo>
                <a:pt x="2777722" y="330485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1E498-9648-4C05-957B-14223A2BAB0F}">
      <dsp:nvSpPr>
        <dsp:cNvPr id="0" name=""/>
        <dsp:cNvSpPr/>
      </dsp:nvSpPr>
      <dsp:spPr>
        <a:xfrm>
          <a:off x="4735756" y="2029006"/>
          <a:ext cx="1388861" cy="330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216"/>
              </a:lnTo>
              <a:lnTo>
                <a:pt x="1388861" y="225216"/>
              </a:lnTo>
              <a:lnTo>
                <a:pt x="1388861" y="330485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4EB55-8AB0-4CFC-A7B0-47EB579A0055}">
      <dsp:nvSpPr>
        <dsp:cNvPr id="0" name=""/>
        <dsp:cNvSpPr/>
      </dsp:nvSpPr>
      <dsp:spPr>
        <a:xfrm>
          <a:off x="4690036" y="2029006"/>
          <a:ext cx="91440" cy="3304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485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BE203-126C-4CB6-A779-EA140503B9C4}">
      <dsp:nvSpPr>
        <dsp:cNvPr id="0" name=""/>
        <dsp:cNvSpPr/>
      </dsp:nvSpPr>
      <dsp:spPr>
        <a:xfrm>
          <a:off x="3346895" y="2029006"/>
          <a:ext cx="1388861" cy="330485"/>
        </a:xfrm>
        <a:custGeom>
          <a:avLst/>
          <a:gdLst/>
          <a:ahLst/>
          <a:cxnLst/>
          <a:rect l="0" t="0" r="0" b="0"/>
          <a:pathLst>
            <a:path>
              <a:moveTo>
                <a:pt x="1388861" y="0"/>
              </a:moveTo>
              <a:lnTo>
                <a:pt x="1388861" y="225216"/>
              </a:lnTo>
              <a:lnTo>
                <a:pt x="0" y="225216"/>
              </a:lnTo>
              <a:lnTo>
                <a:pt x="0" y="330485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D1675-ED23-4543-B555-D65761A59DDF}">
      <dsp:nvSpPr>
        <dsp:cNvPr id="0" name=""/>
        <dsp:cNvSpPr/>
      </dsp:nvSpPr>
      <dsp:spPr>
        <a:xfrm>
          <a:off x="1958033" y="2029006"/>
          <a:ext cx="2777722" cy="330485"/>
        </a:xfrm>
        <a:custGeom>
          <a:avLst/>
          <a:gdLst/>
          <a:ahLst/>
          <a:cxnLst/>
          <a:rect l="0" t="0" r="0" b="0"/>
          <a:pathLst>
            <a:path>
              <a:moveTo>
                <a:pt x="2777722" y="0"/>
              </a:moveTo>
              <a:lnTo>
                <a:pt x="2777722" y="225216"/>
              </a:lnTo>
              <a:lnTo>
                <a:pt x="0" y="225216"/>
              </a:lnTo>
              <a:lnTo>
                <a:pt x="0" y="330485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1A64F-A6A2-493F-9D74-8E135D698746}">
      <dsp:nvSpPr>
        <dsp:cNvPr id="0" name=""/>
        <dsp:cNvSpPr/>
      </dsp:nvSpPr>
      <dsp:spPr>
        <a:xfrm>
          <a:off x="2652464" y="976944"/>
          <a:ext cx="2083291" cy="330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216"/>
              </a:lnTo>
              <a:lnTo>
                <a:pt x="2083291" y="225216"/>
              </a:lnTo>
              <a:lnTo>
                <a:pt x="2083291" y="330485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CF1E5-9AC1-4E75-A049-386D13C0E8E6}">
      <dsp:nvSpPr>
        <dsp:cNvPr id="0" name=""/>
        <dsp:cNvSpPr/>
      </dsp:nvSpPr>
      <dsp:spPr>
        <a:xfrm>
          <a:off x="2652464" y="976944"/>
          <a:ext cx="694430" cy="330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216"/>
              </a:lnTo>
              <a:lnTo>
                <a:pt x="694430" y="225216"/>
              </a:lnTo>
              <a:lnTo>
                <a:pt x="694430" y="330485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376D1E-80C1-4946-B563-6E0F509766B5}">
      <dsp:nvSpPr>
        <dsp:cNvPr id="0" name=""/>
        <dsp:cNvSpPr/>
      </dsp:nvSpPr>
      <dsp:spPr>
        <a:xfrm>
          <a:off x="1958033" y="976944"/>
          <a:ext cx="694430" cy="330485"/>
        </a:xfrm>
        <a:custGeom>
          <a:avLst/>
          <a:gdLst/>
          <a:ahLst/>
          <a:cxnLst/>
          <a:rect l="0" t="0" r="0" b="0"/>
          <a:pathLst>
            <a:path>
              <a:moveTo>
                <a:pt x="694430" y="0"/>
              </a:moveTo>
              <a:lnTo>
                <a:pt x="694430" y="225216"/>
              </a:lnTo>
              <a:lnTo>
                <a:pt x="0" y="225216"/>
              </a:lnTo>
              <a:lnTo>
                <a:pt x="0" y="330485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E1A85-B078-42C6-8B8F-DF12F62AD443}">
      <dsp:nvSpPr>
        <dsp:cNvPr id="0" name=""/>
        <dsp:cNvSpPr/>
      </dsp:nvSpPr>
      <dsp:spPr>
        <a:xfrm>
          <a:off x="569172" y="976944"/>
          <a:ext cx="2083291" cy="330485"/>
        </a:xfrm>
        <a:custGeom>
          <a:avLst/>
          <a:gdLst/>
          <a:ahLst/>
          <a:cxnLst/>
          <a:rect l="0" t="0" r="0" b="0"/>
          <a:pathLst>
            <a:path>
              <a:moveTo>
                <a:pt x="2083291" y="0"/>
              </a:moveTo>
              <a:lnTo>
                <a:pt x="2083291" y="225216"/>
              </a:lnTo>
              <a:lnTo>
                <a:pt x="0" y="225216"/>
              </a:lnTo>
              <a:lnTo>
                <a:pt x="0" y="330485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01A6FB-AB7F-4937-883B-9F43891E1254}">
      <dsp:nvSpPr>
        <dsp:cNvPr id="0" name=""/>
        <dsp:cNvSpPr/>
      </dsp:nvSpPr>
      <dsp:spPr>
        <a:xfrm>
          <a:off x="2084294" y="255367"/>
          <a:ext cx="1136341" cy="7215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71334C-8018-41CE-AF82-C75BFD5F9326}">
      <dsp:nvSpPr>
        <dsp:cNvPr id="0" name=""/>
        <dsp:cNvSpPr/>
      </dsp:nvSpPr>
      <dsp:spPr>
        <a:xfrm>
          <a:off x="2210554" y="375314"/>
          <a:ext cx="1136341" cy="72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Компьютер</a:t>
          </a:r>
          <a:endParaRPr lang="ru-RU" sz="1300" kern="1200" dirty="0"/>
        </a:p>
      </dsp:txBody>
      <dsp:txXfrm>
        <a:off x="2210554" y="375314"/>
        <a:ext cx="1136341" cy="721576"/>
      </dsp:txXfrm>
    </dsp:sp>
    <dsp:sp modelId="{E97E7039-9E4E-4F38-BCD9-A64AF192605F}">
      <dsp:nvSpPr>
        <dsp:cNvPr id="0" name=""/>
        <dsp:cNvSpPr/>
      </dsp:nvSpPr>
      <dsp:spPr>
        <a:xfrm>
          <a:off x="1002" y="1307430"/>
          <a:ext cx="1136341" cy="7215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8BEB8-D156-4907-B89C-7DC811DA389C}">
      <dsp:nvSpPr>
        <dsp:cNvPr id="0" name=""/>
        <dsp:cNvSpPr/>
      </dsp:nvSpPr>
      <dsp:spPr>
        <a:xfrm>
          <a:off x="127262" y="1427377"/>
          <a:ext cx="1136341" cy="72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Монитор</a:t>
          </a:r>
          <a:endParaRPr lang="ru-RU" sz="1300" kern="1200" dirty="0"/>
        </a:p>
      </dsp:txBody>
      <dsp:txXfrm>
        <a:off x="127262" y="1427377"/>
        <a:ext cx="1136341" cy="721576"/>
      </dsp:txXfrm>
    </dsp:sp>
    <dsp:sp modelId="{77D87F5C-E022-49C3-B041-00F1A4F66C96}">
      <dsp:nvSpPr>
        <dsp:cNvPr id="0" name=""/>
        <dsp:cNvSpPr/>
      </dsp:nvSpPr>
      <dsp:spPr>
        <a:xfrm>
          <a:off x="1389863" y="1307430"/>
          <a:ext cx="1136341" cy="7215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8D0BE-1BE2-4338-8F44-F2E8C31D9D6B}">
      <dsp:nvSpPr>
        <dsp:cNvPr id="0" name=""/>
        <dsp:cNvSpPr/>
      </dsp:nvSpPr>
      <dsp:spPr>
        <a:xfrm>
          <a:off x="1516123" y="1427377"/>
          <a:ext cx="1136341" cy="72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Клавиатура</a:t>
          </a:r>
          <a:endParaRPr lang="ru-RU" sz="1300" kern="1200" dirty="0"/>
        </a:p>
      </dsp:txBody>
      <dsp:txXfrm>
        <a:off x="1516123" y="1427377"/>
        <a:ext cx="1136341" cy="721576"/>
      </dsp:txXfrm>
    </dsp:sp>
    <dsp:sp modelId="{12DB8C59-885A-4C2D-975B-6DA9871F11D7}">
      <dsp:nvSpPr>
        <dsp:cNvPr id="0" name=""/>
        <dsp:cNvSpPr/>
      </dsp:nvSpPr>
      <dsp:spPr>
        <a:xfrm>
          <a:off x="2778724" y="1307430"/>
          <a:ext cx="1136341" cy="7215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B6897-5E99-4978-A2C2-85F611FB29DD}">
      <dsp:nvSpPr>
        <dsp:cNvPr id="0" name=""/>
        <dsp:cNvSpPr/>
      </dsp:nvSpPr>
      <dsp:spPr>
        <a:xfrm>
          <a:off x="2904984" y="1427377"/>
          <a:ext cx="1136341" cy="72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Мышь</a:t>
          </a:r>
          <a:endParaRPr lang="ru-RU" sz="1300" kern="1200" dirty="0"/>
        </a:p>
      </dsp:txBody>
      <dsp:txXfrm>
        <a:off x="2904984" y="1427377"/>
        <a:ext cx="1136341" cy="721576"/>
      </dsp:txXfrm>
    </dsp:sp>
    <dsp:sp modelId="{4C53839A-F87A-4379-94CF-E2849123F230}">
      <dsp:nvSpPr>
        <dsp:cNvPr id="0" name=""/>
        <dsp:cNvSpPr/>
      </dsp:nvSpPr>
      <dsp:spPr>
        <a:xfrm>
          <a:off x="4167586" y="1307430"/>
          <a:ext cx="1136341" cy="7215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12D137-A8F2-45B6-897A-CE3B958EFC85}">
      <dsp:nvSpPr>
        <dsp:cNvPr id="0" name=""/>
        <dsp:cNvSpPr/>
      </dsp:nvSpPr>
      <dsp:spPr>
        <a:xfrm>
          <a:off x="4293846" y="1427377"/>
          <a:ext cx="1136341" cy="72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Системный блок</a:t>
          </a:r>
          <a:endParaRPr lang="ru-RU" sz="1300" kern="1200" dirty="0"/>
        </a:p>
      </dsp:txBody>
      <dsp:txXfrm>
        <a:off x="4293846" y="1427377"/>
        <a:ext cx="1136341" cy="721576"/>
      </dsp:txXfrm>
    </dsp:sp>
    <dsp:sp modelId="{0C8F1EB4-4DA2-43CC-BE79-0BE1884838BC}">
      <dsp:nvSpPr>
        <dsp:cNvPr id="0" name=""/>
        <dsp:cNvSpPr/>
      </dsp:nvSpPr>
      <dsp:spPr>
        <a:xfrm>
          <a:off x="1389863" y="2359492"/>
          <a:ext cx="1136341" cy="7215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75A7B-F57D-4914-9684-A7B0A74739DF}">
      <dsp:nvSpPr>
        <dsp:cNvPr id="0" name=""/>
        <dsp:cNvSpPr/>
      </dsp:nvSpPr>
      <dsp:spPr>
        <a:xfrm>
          <a:off x="1516123" y="2479439"/>
          <a:ext cx="1136341" cy="72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Процессор</a:t>
          </a:r>
          <a:endParaRPr lang="ru-RU" sz="1300" kern="1200" dirty="0"/>
        </a:p>
      </dsp:txBody>
      <dsp:txXfrm>
        <a:off x="1516123" y="2479439"/>
        <a:ext cx="1136341" cy="721576"/>
      </dsp:txXfrm>
    </dsp:sp>
    <dsp:sp modelId="{98881B9D-1D83-4C80-AFD3-A9DCFAE38061}">
      <dsp:nvSpPr>
        <dsp:cNvPr id="0" name=""/>
        <dsp:cNvSpPr/>
      </dsp:nvSpPr>
      <dsp:spPr>
        <a:xfrm>
          <a:off x="2778724" y="2359492"/>
          <a:ext cx="1136341" cy="7215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2F14F1-3B53-4775-9B43-E4A088910961}">
      <dsp:nvSpPr>
        <dsp:cNvPr id="0" name=""/>
        <dsp:cNvSpPr/>
      </dsp:nvSpPr>
      <dsp:spPr>
        <a:xfrm>
          <a:off x="2904984" y="2479439"/>
          <a:ext cx="1136341" cy="72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Материнская плата</a:t>
          </a:r>
          <a:endParaRPr lang="ru-RU" sz="1300" kern="1200" dirty="0"/>
        </a:p>
      </dsp:txBody>
      <dsp:txXfrm>
        <a:off x="2904984" y="2479439"/>
        <a:ext cx="1136341" cy="721576"/>
      </dsp:txXfrm>
    </dsp:sp>
    <dsp:sp modelId="{FBFACE72-0B62-42ED-8BEE-5049D2B0E64A}">
      <dsp:nvSpPr>
        <dsp:cNvPr id="0" name=""/>
        <dsp:cNvSpPr/>
      </dsp:nvSpPr>
      <dsp:spPr>
        <a:xfrm>
          <a:off x="4167586" y="2359492"/>
          <a:ext cx="1136341" cy="7215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0E5702-B044-4041-ADA2-88E501143CB7}">
      <dsp:nvSpPr>
        <dsp:cNvPr id="0" name=""/>
        <dsp:cNvSpPr/>
      </dsp:nvSpPr>
      <dsp:spPr>
        <a:xfrm>
          <a:off x="4293846" y="2479439"/>
          <a:ext cx="1136341" cy="72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ОЗУ</a:t>
          </a:r>
          <a:endParaRPr lang="ru-RU" sz="1300" kern="1200" dirty="0"/>
        </a:p>
      </dsp:txBody>
      <dsp:txXfrm>
        <a:off x="4293846" y="2479439"/>
        <a:ext cx="1136341" cy="721576"/>
      </dsp:txXfrm>
    </dsp:sp>
    <dsp:sp modelId="{89BFF857-B352-44C1-A69C-1C3B896CA2EE}">
      <dsp:nvSpPr>
        <dsp:cNvPr id="0" name=""/>
        <dsp:cNvSpPr/>
      </dsp:nvSpPr>
      <dsp:spPr>
        <a:xfrm>
          <a:off x="5556447" y="2359492"/>
          <a:ext cx="1136341" cy="7215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046E5-3ACA-4E76-9893-9E3A5D6539C5}">
      <dsp:nvSpPr>
        <dsp:cNvPr id="0" name=""/>
        <dsp:cNvSpPr/>
      </dsp:nvSpPr>
      <dsp:spPr>
        <a:xfrm>
          <a:off x="5682707" y="2479439"/>
          <a:ext cx="1136341" cy="72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Жесткий диск</a:t>
          </a:r>
          <a:endParaRPr lang="ru-RU" sz="1300" kern="1200" dirty="0"/>
        </a:p>
      </dsp:txBody>
      <dsp:txXfrm>
        <a:off x="5682707" y="2479439"/>
        <a:ext cx="1136341" cy="721576"/>
      </dsp:txXfrm>
    </dsp:sp>
    <dsp:sp modelId="{7AAF437E-BFB8-4769-944E-3BCF2860CDA4}">
      <dsp:nvSpPr>
        <dsp:cNvPr id="0" name=""/>
        <dsp:cNvSpPr/>
      </dsp:nvSpPr>
      <dsp:spPr>
        <a:xfrm>
          <a:off x="6945308" y="2359492"/>
          <a:ext cx="1136341" cy="7215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6767B-FFDE-4223-886C-29C320F212F2}">
      <dsp:nvSpPr>
        <dsp:cNvPr id="0" name=""/>
        <dsp:cNvSpPr/>
      </dsp:nvSpPr>
      <dsp:spPr>
        <a:xfrm>
          <a:off x="7071568" y="2479439"/>
          <a:ext cx="1136341" cy="721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…</a:t>
          </a:r>
          <a:endParaRPr lang="ru-RU" sz="1300" kern="1200" dirty="0"/>
        </a:p>
      </dsp:txBody>
      <dsp:txXfrm>
        <a:off x="7071568" y="2479439"/>
        <a:ext cx="1136341" cy="721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Провести системный анализ новогодней гирлянды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Примеры с бытовой техникой, системой высшего образования.</a:t>
            </a:r>
          </a:p>
          <a:p>
            <a:r>
              <a:rPr lang="ru-RU" dirty="0" smtClean="0"/>
              <a:t>Вход выход –</a:t>
            </a:r>
            <a:r>
              <a:rPr lang="ru-RU" baseline="0" dirty="0" smtClean="0"/>
              <a:t> взаимодействие системы с </a:t>
            </a:r>
            <a:r>
              <a:rPr lang="ru-RU" baseline="0" smtClean="0"/>
              <a:t>внешней средой.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Связный:  между любой парой вершин этого графа существует как минимум один путь.</a:t>
            </a:r>
          </a:p>
          <a:p>
            <a:r>
              <a:rPr lang="ru-RU" dirty="0" smtClean="0"/>
              <a:t>Ациклический: граф без циклов.</a:t>
            </a:r>
          </a:p>
          <a:p>
            <a:r>
              <a:rPr lang="ru-RU" smtClean="0"/>
              <a:t>В дереве: Между </a:t>
            </a:r>
            <a:r>
              <a:rPr lang="ru-RU" dirty="0" smtClean="0"/>
              <a:t>парой вершин только один путь.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https://murnik.ru/narisujte-dva-varianta-grafa-sistemy-kompjuter-soderzhashhego-sledujushhie-vershiny</a:t>
            </a:r>
            <a:endParaRPr lang="ru-RU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систем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Информационные системы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2. </a:t>
            </a:r>
            <a:r>
              <a:rPr lang="ru-RU" dirty="0" err="1" smtClean="0"/>
              <a:t>Егэ</a:t>
            </a:r>
            <a:r>
              <a:rPr lang="ru-RU" dirty="0" smtClean="0"/>
              <a:t> №1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57739"/>
            <a:ext cx="7641140" cy="455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600" dirty="0" smtClean="0"/>
              <a:t>Нарисуйте два варианта графа системы «Компьютер», содержащего следующие вершины: процессор, оперативная память, внешняя память, клавиатура, монитор, принтер:</a:t>
            </a:r>
          </a:p>
          <a:p>
            <a:pPr algn="just"/>
            <a:r>
              <a:rPr lang="ru-RU" sz="2600" dirty="0" smtClean="0"/>
              <a:t>линия связи обозначает отношение </a:t>
            </a:r>
            <a:r>
              <a:rPr lang="ru-RU" sz="2600" b="1" dirty="0" smtClean="0"/>
              <a:t>«передает информацию»</a:t>
            </a:r>
            <a:r>
              <a:rPr lang="ru-RU" sz="2600" dirty="0" smtClean="0"/>
              <a:t>;</a:t>
            </a:r>
          </a:p>
          <a:p>
            <a:pPr algn="just"/>
            <a:r>
              <a:rPr lang="ru-RU" sz="2600" dirty="0" smtClean="0"/>
              <a:t>линия связи обозначает отношение: </a:t>
            </a:r>
            <a:r>
              <a:rPr lang="ru-RU" sz="2600" b="1" dirty="0" smtClean="0"/>
              <a:t>«управляет»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исследование реальных объектов и явлений с точки зрения системного подхода.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системный анализ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2909168"/>
          <a:ext cx="8784976" cy="167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6176917"/>
            <a:ext cx="844545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i="1" dirty="0" smtClean="0"/>
              <a:t>Цель системного анализа – получение </a:t>
            </a:r>
            <a:r>
              <a:rPr lang="ru-RU" sz="2600" b="1" i="1" dirty="0" smtClean="0"/>
              <a:t>модели</a:t>
            </a:r>
            <a:r>
              <a:rPr lang="ru-RU" sz="2600" i="1" dirty="0" smtClean="0"/>
              <a:t> системы.</a:t>
            </a:r>
            <a:endParaRPr lang="ru-RU" sz="2600" i="1" dirty="0"/>
          </a:p>
        </p:txBody>
      </p:sp>
      <p:pic>
        <p:nvPicPr>
          <p:cNvPr id="33794" name="Picture 2" descr="ЛЕДФИР гирлянда, 12 светодиодов для помещений/с батарейным питанием серебристый 0.5 м 15 см 0.3 Вт 2.1 м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933056"/>
            <a:ext cx="2592288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/>
              <a:t>Система рассматривается как имеющая некий «вход» для ввода информации и «выход» для отображения результатов работы, при этом происходящие в ходе работы системы процессы наблюдателю неизвестны. 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«Черного ящика»</a:t>
            </a:r>
            <a:endParaRPr lang="ru-RU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059832" y="4437112"/>
            <a:ext cx="2808312" cy="1584176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Система</a:t>
            </a:r>
            <a:endParaRPr lang="ru-RU" sz="32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115616" y="4725144"/>
            <a:ext cx="1800200" cy="864096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Вход</a:t>
            </a:r>
            <a:endParaRPr lang="ru-RU" sz="24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084168" y="4725144"/>
            <a:ext cx="1800200" cy="8640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Выход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/>
            <a:r>
              <a:rPr lang="ru-RU" sz="2600" dirty="0" smtClean="0"/>
              <a:t>это перечень подсистем и элементов, из которых состоит система, с указанием отношения вложенности (иерархии).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Состава</a:t>
            </a:r>
            <a:endParaRPr lang="ru-RU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467544" y="3068960"/>
          <a:ext cx="820891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отражает состав системы и её внутренние связи.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СТРУКТУРЫ</a:t>
            </a:r>
            <a:endParaRPr lang="ru-RU" dirty="0"/>
          </a:p>
        </p:txBody>
      </p:sp>
      <p:pic>
        <p:nvPicPr>
          <p:cNvPr id="1026" name="Picture 2" descr="Samara metro map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611" y="2636913"/>
            <a:ext cx="8766877" cy="3897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это совокупность двух множеств: множества точек, которые называются </a:t>
            </a:r>
            <a:r>
              <a:rPr lang="ru-RU" sz="2600" b="1" dirty="0" smtClean="0"/>
              <a:t>вершинами</a:t>
            </a:r>
            <a:r>
              <a:rPr lang="ru-RU" sz="2600" dirty="0" smtClean="0"/>
              <a:t>, и множества линий – </a:t>
            </a:r>
            <a:r>
              <a:rPr lang="ru-RU" sz="2600" b="1" dirty="0" smtClean="0"/>
              <a:t>рёбер</a:t>
            </a:r>
            <a:r>
              <a:rPr lang="ru-RU" sz="2600" dirty="0" smtClean="0"/>
              <a:t> или </a:t>
            </a:r>
            <a:r>
              <a:rPr lang="ru-RU" sz="2600" b="1" dirty="0" smtClean="0"/>
              <a:t>дуг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627784" y="3789040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627784" y="530120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0"/>
            <a:endCxn id="5" idx="4"/>
          </p:cNvCxnSpPr>
          <p:nvPr/>
        </p:nvCxnSpPr>
        <p:spPr>
          <a:xfrm flipV="1">
            <a:off x="2879812" y="4293096"/>
            <a:ext cx="0" cy="1008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5724128" y="3789040"/>
            <a:ext cx="504056" cy="50405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724128" y="5301208"/>
            <a:ext cx="504056" cy="50405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>
            <a:stCxn id="10" idx="4"/>
            <a:endCxn id="11" idx="0"/>
          </p:cNvCxnSpPr>
          <p:nvPr/>
        </p:nvCxnSpPr>
        <p:spPr>
          <a:xfrm>
            <a:off x="5976156" y="429309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18" name="TextBox 17"/>
          <p:cNvSpPr txBox="1"/>
          <p:nvPr/>
        </p:nvSpPr>
        <p:spPr>
          <a:xfrm>
            <a:off x="1015838" y="3255367"/>
            <a:ext cx="377218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Неориентированный граф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291972" y="5877272"/>
            <a:ext cx="344838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Ориентированный граф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979712" y="4581128"/>
            <a:ext cx="81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Ребро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076056" y="4581128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Дуга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</a:t>
            </a:r>
            <a:endParaRPr lang="ru-RU" dirty="0"/>
          </a:p>
        </p:txBody>
      </p:sp>
      <p:pic>
        <p:nvPicPr>
          <p:cNvPr id="22532" name="Picture 4" descr="Файл:Methanol flat structure.png — Википед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4662000" cy="3600000"/>
          </a:xfrm>
          <a:prstGeom prst="rect">
            <a:avLst/>
          </a:prstGeom>
          <a:noFill/>
        </p:spPr>
      </p:pic>
      <p:pic>
        <p:nvPicPr>
          <p:cNvPr id="22534" name="Picture 6" descr="Всё о группах крови на сайте Совместимы.народ.р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7708" y="2204864"/>
            <a:ext cx="3600000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 это связный ациклический граф.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Дерево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563677" y="285293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411549" y="400506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3437" y="512118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563677" y="400506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643797" y="400506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275645" y="512118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>
            <a:stCxn id="4" idx="4"/>
            <a:endCxn id="7" idx="0"/>
          </p:cNvCxnSpPr>
          <p:nvPr/>
        </p:nvCxnSpPr>
        <p:spPr>
          <a:xfrm>
            <a:off x="2887713" y="350100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4"/>
            <a:endCxn id="8" idx="0"/>
          </p:cNvCxnSpPr>
          <p:nvPr/>
        </p:nvCxnSpPr>
        <p:spPr>
          <a:xfrm>
            <a:off x="2887713" y="3501008"/>
            <a:ext cx="108012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4"/>
            <a:endCxn id="5" idx="0"/>
          </p:cNvCxnSpPr>
          <p:nvPr/>
        </p:nvCxnSpPr>
        <p:spPr>
          <a:xfrm flipH="1">
            <a:off x="1735585" y="3501008"/>
            <a:ext cx="115212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4"/>
            <a:endCxn id="9" idx="0"/>
          </p:cNvCxnSpPr>
          <p:nvPr/>
        </p:nvCxnSpPr>
        <p:spPr>
          <a:xfrm>
            <a:off x="1735585" y="4653136"/>
            <a:ext cx="864096" cy="468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4"/>
            <a:endCxn id="6" idx="0"/>
          </p:cNvCxnSpPr>
          <p:nvPr/>
        </p:nvCxnSpPr>
        <p:spPr>
          <a:xfrm flipH="1">
            <a:off x="727473" y="4653136"/>
            <a:ext cx="1008112" cy="468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71789" y="2915652"/>
            <a:ext cx="928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Корень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195525" y="5805264"/>
            <a:ext cx="86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Листья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860032" y="3356992"/>
            <a:ext cx="4032448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Связь «</a:t>
            </a:r>
            <a:r>
              <a:rPr lang="ru-RU" sz="2400" b="1" dirty="0" err="1" smtClean="0"/>
              <a:t>один-ко-многим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sz="2400" dirty="0" smtClean="0"/>
              <a:t>Каждая вершина  связана</a:t>
            </a:r>
          </a:p>
          <a:p>
            <a:pPr algn="ctr"/>
            <a:r>
              <a:rPr lang="ru-RU" sz="2400" dirty="0" smtClean="0"/>
              <a:t>с одной вершиной верхнего уровня и множеством вершин нижнего уровня.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1. </a:t>
            </a:r>
            <a:r>
              <a:rPr lang="ru-RU" dirty="0" err="1" smtClean="0"/>
              <a:t>Егэ</a:t>
            </a:r>
            <a:r>
              <a:rPr lang="ru-RU" dirty="0" smtClean="0"/>
              <a:t> №1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132856"/>
            <a:ext cx="709612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893</TotalTime>
  <Words>308</Words>
  <Application>Microsoft Office PowerPoint</Application>
  <PresentationFormat>Экран (4:3)</PresentationFormat>
  <Paragraphs>63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Сетка</vt:lpstr>
      <vt:lpstr>Модели систем</vt:lpstr>
      <vt:lpstr>системный анализ</vt:lpstr>
      <vt:lpstr>Модель «Черного ящика»</vt:lpstr>
      <vt:lpstr>Модель Состава</vt:lpstr>
      <vt:lpstr>Модель СТРУКТУРЫ</vt:lpstr>
      <vt:lpstr>ГРАФ</vt:lpstr>
      <vt:lpstr>Граф</vt:lpstr>
      <vt:lpstr>Дерево</vt:lpstr>
      <vt:lpstr>Задача 1. Егэ №1</vt:lpstr>
      <vt:lpstr>Задача 2. Егэ №1</vt:lpstr>
      <vt:lpstr>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67</cp:revision>
  <dcterms:created xsi:type="dcterms:W3CDTF">2019-09-01T16:55:17Z</dcterms:created>
  <dcterms:modified xsi:type="dcterms:W3CDTF">2023-09-05T07:59:20Z</dcterms:modified>
</cp:coreProperties>
</file>