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6C02F4-C25E-4C61-90D0-505E6CFF6AA0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4153A8C-30B2-452E-8B41-D4A4A0099D20}">
      <dgm:prSet phldrT="[Текст]"/>
      <dgm:spPr/>
      <dgm:t>
        <a:bodyPr/>
        <a:lstStyle/>
        <a:p>
          <a:r>
            <a:rPr lang="ru-RU" dirty="0" smtClean="0"/>
            <a:t>Содержание</a:t>
          </a:r>
          <a:endParaRPr lang="ru-RU" dirty="0"/>
        </a:p>
      </dgm:t>
    </dgm:pt>
    <dgm:pt modelId="{B173BEC2-DB6A-47B6-A862-C9D01801BD18}" type="parTrans" cxnId="{60B4DD07-F2FD-4ABB-BC1E-79788FEC33C8}">
      <dgm:prSet/>
      <dgm:spPr/>
      <dgm:t>
        <a:bodyPr/>
        <a:lstStyle/>
        <a:p>
          <a:endParaRPr lang="ru-RU"/>
        </a:p>
      </dgm:t>
    </dgm:pt>
    <dgm:pt modelId="{C34DE578-E4A5-455B-BC06-12E1FC1E6009}" type="sibTrans" cxnId="{60B4DD07-F2FD-4ABB-BC1E-79788FEC33C8}">
      <dgm:prSet/>
      <dgm:spPr/>
      <dgm:t>
        <a:bodyPr/>
        <a:lstStyle/>
        <a:p>
          <a:endParaRPr lang="ru-RU"/>
        </a:p>
      </dgm:t>
    </dgm:pt>
    <dgm:pt modelId="{8D95761A-414C-450A-9E09-13E564173779}">
      <dgm:prSet phldrT="[Текст]" custT="1"/>
      <dgm:spPr/>
      <dgm:t>
        <a:bodyPr/>
        <a:lstStyle/>
        <a:p>
          <a:r>
            <a:rPr lang="ru-RU" sz="2400" dirty="0" smtClean="0"/>
            <a:t>Фактографические</a:t>
          </a:r>
          <a:endParaRPr lang="ru-RU" sz="2400" dirty="0"/>
        </a:p>
      </dgm:t>
    </dgm:pt>
    <dgm:pt modelId="{78F42AB3-22E3-4DDA-A519-EF65D8035F8C}" type="parTrans" cxnId="{9B3A8E2F-6DBB-4DFF-B676-96A606B27EA6}">
      <dgm:prSet/>
      <dgm:spPr/>
      <dgm:t>
        <a:bodyPr/>
        <a:lstStyle/>
        <a:p>
          <a:endParaRPr lang="ru-RU"/>
        </a:p>
      </dgm:t>
    </dgm:pt>
    <dgm:pt modelId="{A6A0B8A8-15AC-41C6-8327-B106EB3C0428}" type="sibTrans" cxnId="{9B3A8E2F-6DBB-4DFF-B676-96A606B27EA6}">
      <dgm:prSet/>
      <dgm:spPr/>
      <dgm:t>
        <a:bodyPr/>
        <a:lstStyle/>
        <a:p>
          <a:endParaRPr lang="ru-RU"/>
        </a:p>
      </dgm:t>
    </dgm:pt>
    <dgm:pt modelId="{CBA74F76-EDC2-43A1-8E05-06A67D464609}">
      <dgm:prSet phldrT="[Текст]" custT="1"/>
      <dgm:spPr/>
      <dgm:t>
        <a:bodyPr/>
        <a:lstStyle/>
        <a:p>
          <a:r>
            <a:rPr lang="ru-RU" sz="2400" dirty="0" smtClean="0"/>
            <a:t>Документальные</a:t>
          </a:r>
          <a:endParaRPr lang="ru-RU" sz="2400" dirty="0"/>
        </a:p>
      </dgm:t>
    </dgm:pt>
    <dgm:pt modelId="{AFC2646F-9C07-4CFB-873B-EEB7B03D88C9}" type="parTrans" cxnId="{47B740BA-EF92-47AF-B188-498C5769E8A0}">
      <dgm:prSet/>
      <dgm:spPr/>
      <dgm:t>
        <a:bodyPr/>
        <a:lstStyle/>
        <a:p>
          <a:endParaRPr lang="ru-RU"/>
        </a:p>
      </dgm:t>
    </dgm:pt>
    <dgm:pt modelId="{320C1F95-F596-43E8-A1C7-8695F0B474B2}" type="sibTrans" cxnId="{47B740BA-EF92-47AF-B188-498C5769E8A0}">
      <dgm:prSet/>
      <dgm:spPr/>
      <dgm:t>
        <a:bodyPr/>
        <a:lstStyle/>
        <a:p>
          <a:endParaRPr lang="ru-RU"/>
        </a:p>
      </dgm:t>
    </dgm:pt>
    <dgm:pt modelId="{096AACF6-B470-46C4-88A6-91079EFF24A5}" type="pres">
      <dgm:prSet presAssocID="{2A6C02F4-C25E-4C61-90D0-505E6CFF6AA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03848F9-1E19-429C-85FA-BB7548448146}" type="pres">
      <dgm:prSet presAssocID="{A4153A8C-30B2-452E-8B41-D4A4A0099D20}" presName="root" presStyleCnt="0"/>
      <dgm:spPr/>
    </dgm:pt>
    <dgm:pt modelId="{36CD8AB0-0792-419F-BFBA-3D32E06E0815}" type="pres">
      <dgm:prSet presAssocID="{A4153A8C-30B2-452E-8B41-D4A4A0099D20}" presName="rootComposite" presStyleCnt="0"/>
      <dgm:spPr/>
    </dgm:pt>
    <dgm:pt modelId="{B4D08185-1D94-4253-B434-AEFF0762DBF7}" type="pres">
      <dgm:prSet presAssocID="{A4153A8C-30B2-452E-8B41-D4A4A0099D20}" presName="rootText" presStyleLbl="node1" presStyleIdx="0" presStyleCnt="1" custScaleX="139322"/>
      <dgm:spPr/>
      <dgm:t>
        <a:bodyPr/>
        <a:lstStyle/>
        <a:p>
          <a:endParaRPr lang="ru-RU"/>
        </a:p>
      </dgm:t>
    </dgm:pt>
    <dgm:pt modelId="{F80A7A2F-8631-4493-8C32-9413CF39BE9C}" type="pres">
      <dgm:prSet presAssocID="{A4153A8C-30B2-452E-8B41-D4A4A0099D20}" presName="rootConnector" presStyleLbl="node1" presStyleIdx="0" presStyleCnt="1"/>
      <dgm:spPr/>
      <dgm:t>
        <a:bodyPr/>
        <a:lstStyle/>
        <a:p>
          <a:endParaRPr lang="ru-RU"/>
        </a:p>
      </dgm:t>
    </dgm:pt>
    <dgm:pt modelId="{E0C01B78-99E9-404D-8455-3BBDE4E67A30}" type="pres">
      <dgm:prSet presAssocID="{A4153A8C-30B2-452E-8B41-D4A4A0099D20}" presName="childShape" presStyleCnt="0"/>
      <dgm:spPr/>
    </dgm:pt>
    <dgm:pt modelId="{59EE70E3-89F4-46A8-9ACE-6A551B8FF068}" type="pres">
      <dgm:prSet presAssocID="{78F42AB3-22E3-4DDA-A519-EF65D8035F8C}" presName="Name13" presStyleLbl="parChTrans1D2" presStyleIdx="0" presStyleCnt="2"/>
      <dgm:spPr/>
      <dgm:t>
        <a:bodyPr/>
        <a:lstStyle/>
        <a:p>
          <a:endParaRPr lang="ru-RU"/>
        </a:p>
      </dgm:t>
    </dgm:pt>
    <dgm:pt modelId="{FB13E07C-F5C1-4079-AFED-3DB76AD85FD9}" type="pres">
      <dgm:prSet presAssocID="{8D95761A-414C-450A-9E09-13E564173779}" presName="childText" presStyleLbl="bgAcc1" presStyleIdx="0" presStyleCnt="2" custScaleX="161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EC7C2-4B6A-4161-B2A9-10107810F2B1}" type="pres">
      <dgm:prSet presAssocID="{AFC2646F-9C07-4CFB-873B-EEB7B03D88C9}" presName="Name13" presStyleLbl="parChTrans1D2" presStyleIdx="1" presStyleCnt="2"/>
      <dgm:spPr/>
      <dgm:t>
        <a:bodyPr/>
        <a:lstStyle/>
        <a:p>
          <a:endParaRPr lang="ru-RU"/>
        </a:p>
      </dgm:t>
    </dgm:pt>
    <dgm:pt modelId="{1E4BB034-804C-429E-AAD7-D6A7B7728FCA}" type="pres">
      <dgm:prSet presAssocID="{CBA74F76-EDC2-43A1-8E05-06A67D464609}" presName="childText" presStyleLbl="bgAcc1" presStyleIdx="1" presStyleCnt="2" custScaleX="163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5716C1-55CA-4210-8DAF-11470B189ABB}" type="presOf" srcId="{A4153A8C-30B2-452E-8B41-D4A4A0099D20}" destId="{B4D08185-1D94-4253-B434-AEFF0762DBF7}" srcOrd="0" destOrd="0" presId="urn:microsoft.com/office/officeart/2005/8/layout/hierarchy3"/>
    <dgm:cxn modelId="{9B3A8E2F-6DBB-4DFF-B676-96A606B27EA6}" srcId="{A4153A8C-30B2-452E-8B41-D4A4A0099D20}" destId="{8D95761A-414C-450A-9E09-13E564173779}" srcOrd="0" destOrd="0" parTransId="{78F42AB3-22E3-4DDA-A519-EF65D8035F8C}" sibTransId="{A6A0B8A8-15AC-41C6-8327-B106EB3C0428}"/>
    <dgm:cxn modelId="{60B4DD07-F2FD-4ABB-BC1E-79788FEC33C8}" srcId="{2A6C02F4-C25E-4C61-90D0-505E6CFF6AA0}" destId="{A4153A8C-30B2-452E-8B41-D4A4A0099D20}" srcOrd="0" destOrd="0" parTransId="{B173BEC2-DB6A-47B6-A862-C9D01801BD18}" sibTransId="{C34DE578-E4A5-455B-BC06-12E1FC1E6009}"/>
    <dgm:cxn modelId="{634E5705-9D08-4547-8579-7FA8F8F9F379}" type="presOf" srcId="{A4153A8C-30B2-452E-8B41-D4A4A0099D20}" destId="{F80A7A2F-8631-4493-8C32-9413CF39BE9C}" srcOrd="1" destOrd="0" presId="urn:microsoft.com/office/officeart/2005/8/layout/hierarchy3"/>
    <dgm:cxn modelId="{98CF56C9-179C-4F27-A23D-7C739884A64B}" type="presOf" srcId="{2A6C02F4-C25E-4C61-90D0-505E6CFF6AA0}" destId="{096AACF6-B470-46C4-88A6-91079EFF24A5}" srcOrd="0" destOrd="0" presId="urn:microsoft.com/office/officeart/2005/8/layout/hierarchy3"/>
    <dgm:cxn modelId="{47B740BA-EF92-47AF-B188-498C5769E8A0}" srcId="{A4153A8C-30B2-452E-8B41-D4A4A0099D20}" destId="{CBA74F76-EDC2-43A1-8E05-06A67D464609}" srcOrd="1" destOrd="0" parTransId="{AFC2646F-9C07-4CFB-873B-EEB7B03D88C9}" sibTransId="{320C1F95-F596-43E8-A1C7-8695F0B474B2}"/>
    <dgm:cxn modelId="{16EBF07A-5A0F-4920-9285-785B39F331FA}" type="presOf" srcId="{CBA74F76-EDC2-43A1-8E05-06A67D464609}" destId="{1E4BB034-804C-429E-AAD7-D6A7B7728FCA}" srcOrd="0" destOrd="0" presId="urn:microsoft.com/office/officeart/2005/8/layout/hierarchy3"/>
    <dgm:cxn modelId="{326F97B1-BBD9-424B-BAB8-DA9E5CF5FF20}" type="presOf" srcId="{8D95761A-414C-450A-9E09-13E564173779}" destId="{FB13E07C-F5C1-4079-AFED-3DB76AD85FD9}" srcOrd="0" destOrd="0" presId="urn:microsoft.com/office/officeart/2005/8/layout/hierarchy3"/>
    <dgm:cxn modelId="{0B15204E-F32B-4E5B-B98E-451CB9A7A3DA}" type="presOf" srcId="{78F42AB3-22E3-4DDA-A519-EF65D8035F8C}" destId="{59EE70E3-89F4-46A8-9ACE-6A551B8FF068}" srcOrd="0" destOrd="0" presId="urn:microsoft.com/office/officeart/2005/8/layout/hierarchy3"/>
    <dgm:cxn modelId="{36D1B0E0-BE0B-4CC7-9CFA-FB6B98BE2059}" type="presOf" srcId="{AFC2646F-9C07-4CFB-873B-EEB7B03D88C9}" destId="{196EC7C2-4B6A-4161-B2A9-10107810F2B1}" srcOrd="0" destOrd="0" presId="urn:microsoft.com/office/officeart/2005/8/layout/hierarchy3"/>
    <dgm:cxn modelId="{73CC443F-4200-400E-88DA-4B6B1EF0CF67}" type="presParOf" srcId="{096AACF6-B470-46C4-88A6-91079EFF24A5}" destId="{D03848F9-1E19-429C-85FA-BB7548448146}" srcOrd="0" destOrd="0" presId="urn:microsoft.com/office/officeart/2005/8/layout/hierarchy3"/>
    <dgm:cxn modelId="{C4193D43-D307-4663-828F-FD7A7C3DF532}" type="presParOf" srcId="{D03848F9-1E19-429C-85FA-BB7548448146}" destId="{36CD8AB0-0792-419F-BFBA-3D32E06E0815}" srcOrd="0" destOrd="0" presId="urn:microsoft.com/office/officeart/2005/8/layout/hierarchy3"/>
    <dgm:cxn modelId="{D8CAB642-C3C8-4D0B-B86D-BEAA89DB7425}" type="presParOf" srcId="{36CD8AB0-0792-419F-BFBA-3D32E06E0815}" destId="{B4D08185-1D94-4253-B434-AEFF0762DBF7}" srcOrd="0" destOrd="0" presId="urn:microsoft.com/office/officeart/2005/8/layout/hierarchy3"/>
    <dgm:cxn modelId="{EC188078-851D-43CB-A8DC-ECB28EDD6CDE}" type="presParOf" srcId="{36CD8AB0-0792-419F-BFBA-3D32E06E0815}" destId="{F80A7A2F-8631-4493-8C32-9413CF39BE9C}" srcOrd="1" destOrd="0" presId="urn:microsoft.com/office/officeart/2005/8/layout/hierarchy3"/>
    <dgm:cxn modelId="{90CAEF95-CA39-4FE8-9158-50A565406AC9}" type="presParOf" srcId="{D03848F9-1E19-429C-85FA-BB7548448146}" destId="{E0C01B78-99E9-404D-8455-3BBDE4E67A30}" srcOrd="1" destOrd="0" presId="urn:microsoft.com/office/officeart/2005/8/layout/hierarchy3"/>
    <dgm:cxn modelId="{1F0EFBB1-94AA-40CD-9967-AE580384094E}" type="presParOf" srcId="{E0C01B78-99E9-404D-8455-3BBDE4E67A30}" destId="{59EE70E3-89F4-46A8-9ACE-6A551B8FF068}" srcOrd="0" destOrd="0" presId="urn:microsoft.com/office/officeart/2005/8/layout/hierarchy3"/>
    <dgm:cxn modelId="{8387A141-E270-44BC-BC96-26E77D7552BE}" type="presParOf" srcId="{E0C01B78-99E9-404D-8455-3BBDE4E67A30}" destId="{FB13E07C-F5C1-4079-AFED-3DB76AD85FD9}" srcOrd="1" destOrd="0" presId="urn:microsoft.com/office/officeart/2005/8/layout/hierarchy3"/>
    <dgm:cxn modelId="{7DAAEEBC-DFF5-40E2-B0B7-AFBA2695982A}" type="presParOf" srcId="{E0C01B78-99E9-404D-8455-3BBDE4E67A30}" destId="{196EC7C2-4B6A-4161-B2A9-10107810F2B1}" srcOrd="2" destOrd="0" presId="urn:microsoft.com/office/officeart/2005/8/layout/hierarchy3"/>
    <dgm:cxn modelId="{8887D1CC-9281-4D49-A1EA-514EFA14A7E3}" type="presParOf" srcId="{E0C01B78-99E9-404D-8455-3BBDE4E67A30}" destId="{1E4BB034-804C-429E-AAD7-D6A7B7728FC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6C02F4-C25E-4C61-90D0-505E6CFF6AA0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64BB06-0A13-4408-849C-072CD1AA99FF}">
      <dgm:prSet phldrT="[Текст]"/>
      <dgm:spPr/>
      <dgm:t>
        <a:bodyPr/>
        <a:lstStyle/>
        <a:p>
          <a:r>
            <a:rPr lang="ru-RU" dirty="0" smtClean="0"/>
            <a:t>Структура</a:t>
          </a:r>
          <a:endParaRPr lang="ru-RU" dirty="0"/>
        </a:p>
      </dgm:t>
    </dgm:pt>
    <dgm:pt modelId="{28D6DAA9-7A40-4DD2-A258-ED1D5B0FC9F1}" type="parTrans" cxnId="{0AF13F98-6CF7-4FDF-8754-E5C50CD50431}">
      <dgm:prSet/>
      <dgm:spPr/>
      <dgm:t>
        <a:bodyPr/>
        <a:lstStyle/>
        <a:p>
          <a:endParaRPr lang="ru-RU"/>
        </a:p>
      </dgm:t>
    </dgm:pt>
    <dgm:pt modelId="{ADF9A234-312C-48D3-9562-86BB0904C496}" type="sibTrans" cxnId="{0AF13F98-6CF7-4FDF-8754-E5C50CD50431}">
      <dgm:prSet/>
      <dgm:spPr/>
      <dgm:t>
        <a:bodyPr/>
        <a:lstStyle/>
        <a:p>
          <a:endParaRPr lang="ru-RU"/>
        </a:p>
      </dgm:t>
    </dgm:pt>
    <dgm:pt modelId="{3FEB48C7-D027-4D24-B555-A36215138415}">
      <dgm:prSet phldrT="[Текст]" custT="1"/>
      <dgm:spPr/>
      <dgm:t>
        <a:bodyPr/>
        <a:lstStyle/>
        <a:p>
          <a:r>
            <a:rPr lang="ru-RU" sz="2400" dirty="0" smtClean="0"/>
            <a:t>Иерархические</a:t>
          </a:r>
          <a:endParaRPr lang="ru-RU" sz="2400" dirty="0"/>
        </a:p>
      </dgm:t>
    </dgm:pt>
    <dgm:pt modelId="{82E95C89-FE3E-454E-B1A9-F28E0C3E5194}" type="parTrans" cxnId="{9F11506C-BCC0-4EFE-AF43-87B12F88BA18}">
      <dgm:prSet/>
      <dgm:spPr/>
      <dgm:t>
        <a:bodyPr/>
        <a:lstStyle/>
        <a:p>
          <a:endParaRPr lang="ru-RU"/>
        </a:p>
      </dgm:t>
    </dgm:pt>
    <dgm:pt modelId="{D5A435F0-E0C0-4802-B03B-A7E6590C73CA}" type="sibTrans" cxnId="{9F11506C-BCC0-4EFE-AF43-87B12F88BA18}">
      <dgm:prSet/>
      <dgm:spPr/>
      <dgm:t>
        <a:bodyPr/>
        <a:lstStyle/>
        <a:p>
          <a:endParaRPr lang="ru-RU"/>
        </a:p>
      </dgm:t>
    </dgm:pt>
    <dgm:pt modelId="{BC5B8684-D654-4656-A928-07BFB7EC4D47}">
      <dgm:prSet phldrT="[Текст]" custT="1"/>
      <dgm:spPr/>
      <dgm:t>
        <a:bodyPr/>
        <a:lstStyle/>
        <a:p>
          <a:r>
            <a:rPr lang="ru-RU" sz="2400" dirty="0" smtClean="0"/>
            <a:t>Сетевые</a:t>
          </a:r>
          <a:endParaRPr lang="ru-RU" sz="2400" dirty="0"/>
        </a:p>
      </dgm:t>
    </dgm:pt>
    <dgm:pt modelId="{9F87570F-7166-4FD1-89EA-67E06F155785}" type="parTrans" cxnId="{A63FC1A9-1A6E-41BE-9A2D-9695B3738F3A}">
      <dgm:prSet/>
      <dgm:spPr/>
      <dgm:t>
        <a:bodyPr/>
        <a:lstStyle/>
        <a:p>
          <a:endParaRPr lang="ru-RU"/>
        </a:p>
      </dgm:t>
    </dgm:pt>
    <dgm:pt modelId="{0674B631-2AA2-4A8D-83CF-1D0D44706D94}" type="sibTrans" cxnId="{A63FC1A9-1A6E-41BE-9A2D-9695B3738F3A}">
      <dgm:prSet/>
      <dgm:spPr/>
      <dgm:t>
        <a:bodyPr/>
        <a:lstStyle/>
        <a:p>
          <a:endParaRPr lang="ru-RU"/>
        </a:p>
      </dgm:t>
    </dgm:pt>
    <dgm:pt modelId="{0C927A2B-C229-409D-9FE1-A5718EA7326E}">
      <dgm:prSet phldrT="[Текст]" custT="1"/>
      <dgm:spPr/>
      <dgm:t>
        <a:bodyPr/>
        <a:lstStyle/>
        <a:p>
          <a:r>
            <a:rPr lang="ru-RU" sz="2400" dirty="0" smtClean="0"/>
            <a:t>Реляционные (табличные)</a:t>
          </a:r>
          <a:endParaRPr lang="ru-RU" sz="2400" dirty="0"/>
        </a:p>
      </dgm:t>
    </dgm:pt>
    <dgm:pt modelId="{F28E0855-20D6-495D-AE3A-D2B538896D81}" type="parTrans" cxnId="{C493C8B0-11F6-44F4-8F98-8C9031FA8427}">
      <dgm:prSet/>
      <dgm:spPr/>
      <dgm:t>
        <a:bodyPr/>
        <a:lstStyle/>
        <a:p>
          <a:endParaRPr lang="ru-RU"/>
        </a:p>
      </dgm:t>
    </dgm:pt>
    <dgm:pt modelId="{424BF499-0381-4088-AF15-26BA64E8BA21}" type="sibTrans" cxnId="{C493C8B0-11F6-44F4-8F98-8C9031FA8427}">
      <dgm:prSet/>
      <dgm:spPr/>
      <dgm:t>
        <a:bodyPr/>
        <a:lstStyle/>
        <a:p>
          <a:endParaRPr lang="ru-RU"/>
        </a:p>
      </dgm:t>
    </dgm:pt>
    <dgm:pt modelId="{096AACF6-B470-46C4-88A6-91079EFF24A5}" type="pres">
      <dgm:prSet presAssocID="{2A6C02F4-C25E-4C61-90D0-505E6CFF6AA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C3E72D-D264-4564-8932-87CBC1ED4367}" type="pres">
      <dgm:prSet presAssocID="{6A64BB06-0A13-4408-849C-072CD1AA99FF}" presName="root" presStyleCnt="0"/>
      <dgm:spPr/>
    </dgm:pt>
    <dgm:pt modelId="{03C5789C-C333-47F1-A2EE-002A70C0A30C}" type="pres">
      <dgm:prSet presAssocID="{6A64BB06-0A13-4408-849C-072CD1AA99FF}" presName="rootComposite" presStyleCnt="0"/>
      <dgm:spPr/>
    </dgm:pt>
    <dgm:pt modelId="{91E92B29-B2F2-4E11-980F-88CBD1E3EB0C}" type="pres">
      <dgm:prSet presAssocID="{6A64BB06-0A13-4408-849C-072CD1AA99FF}" presName="rootText" presStyleLbl="node1" presStyleIdx="0" presStyleCnt="1" custScaleX="108497" custLinFactNeighborX="3833" custLinFactNeighborY="-378"/>
      <dgm:spPr/>
      <dgm:t>
        <a:bodyPr/>
        <a:lstStyle/>
        <a:p>
          <a:endParaRPr lang="ru-RU"/>
        </a:p>
      </dgm:t>
    </dgm:pt>
    <dgm:pt modelId="{C70F3545-3605-4B4B-82A2-C17432D665EA}" type="pres">
      <dgm:prSet presAssocID="{6A64BB06-0A13-4408-849C-072CD1AA99FF}" presName="rootConnector" presStyleLbl="node1" presStyleIdx="0" presStyleCnt="1"/>
      <dgm:spPr/>
      <dgm:t>
        <a:bodyPr/>
        <a:lstStyle/>
        <a:p>
          <a:endParaRPr lang="ru-RU"/>
        </a:p>
      </dgm:t>
    </dgm:pt>
    <dgm:pt modelId="{33E4E1FA-D52B-4EE7-B7CF-01BB58209845}" type="pres">
      <dgm:prSet presAssocID="{6A64BB06-0A13-4408-849C-072CD1AA99FF}" presName="childShape" presStyleCnt="0"/>
      <dgm:spPr/>
    </dgm:pt>
    <dgm:pt modelId="{3591EA36-0674-4555-940B-F50F183B9574}" type="pres">
      <dgm:prSet presAssocID="{82E95C89-FE3E-454E-B1A9-F28E0C3E5194}" presName="Name13" presStyleLbl="parChTrans1D2" presStyleIdx="0" presStyleCnt="3"/>
      <dgm:spPr/>
      <dgm:t>
        <a:bodyPr/>
        <a:lstStyle/>
        <a:p>
          <a:endParaRPr lang="ru-RU"/>
        </a:p>
      </dgm:t>
    </dgm:pt>
    <dgm:pt modelId="{36917E2D-47EC-481D-AB0F-6E731EF7A558}" type="pres">
      <dgm:prSet presAssocID="{3FEB48C7-D027-4D24-B555-A36215138415}" presName="childText" presStyleLbl="bgAcc1" presStyleIdx="0" presStyleCnt="3" custScaleX="153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8C20E-0444-4D4C-9264-929AE71C20E9}" type="pres">
      <dgm:prSet presAssocID="{9F87570F-7166-4FD1-89EA-67E06F155785}" presName="Name13" presStyleLbl="parChTrans1D2" presStyleIdx="1" presStyleCnt="3"/>
      <dgm:spPr/>
      <dgm:t>
        <a:bodyPr/>
        <a:lstStyle/>
        <a:p>
          <a:endParaRPr lang="ru-RU"/>
        </a:p>
      </dgm:t>
    </dgm:pt>
    <dgm:pt modelId="{3B9CB55F-61B9-4F45-B70A-06A0E6CECBCC}" type="pres">
      <dgm:prSet presAssocID="{BC5B8684-D654-4656-A928-07BFB7EC4D47}" presName="childText" presStyleLbl="bgAcc1" presStyleIdx="1" presStyleCnt="3" custScaleX="153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66C02-C266-4B7D-9691-53DC2A96124C}" type="pres">
      <dgm:prSet presAssocID="{F28E0855-20D6-495D-AE3A-D2B538896D81}" presName="Name13" presStyleLbl="parChTrans1D2" presStyleIdx="2" presStyleCnt="3"/>
      <dgm:spPr/>
      <dgm:t>
        <a:bodyPr/>
        <a:lstStyle/>
        <a:p>
          <a:endParaRPr lang="ru-RU"/>
        </a:p>
      </dgm:t>
    </dgm:pt>
    <dgm:pt modelId="{FF30D7FA-5E4C-4438-A73B-96C338484EB9}" type="pres">
      <dgm:prSet presAssocID="{0C927A2B-C229-409D-9FE1-A5718EA7326E}" presName="childText" presStyleLbl="bgAcc1" presStyleIdx="2" presStyleCnt="3" custScaleX="153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4DDEB3-F58C-411D-85A8-9507DA517DE8}" type="presOf" srcId="{0C927A2B-C229-409D-9FE1-A5718EA7326E}" destId="{FF30D7FA-5E4C-4438-A73B-96C338484EB9}" srcOrd="0" destOrd="0" presId="urn:microsoft.com/office/officeart/2005/8/layout/hierarchy3"/>
    <dgm:cxn modelId="{8C5736F3-85F2-4593-9F3F-D679FB09D33E}" type="presOf" srcId="{6A64BB06-0A13-4408-849C-072CD1AA99FF}" destId="{C70F3545-3605-4B4B-82A2-C17432D665EA}" srcOrd="1" destOrd="0" presId="urn:microsoft.com/office/officeart/2005/8/layout/hierarchy3"/>
    <dgm:cxn modelId="{A63FC1A9-1A6E-41BE-9A2D-9695B3738F3A}" srcId="{6A64BB06-0A13-4408-849C-072CD1AA99FF}" destId="{BC5B8684-D654-4656-A928-07BFB7EC4D47}" srcOrd="1" destOrd="0" parTransId="{9F87570F-7166-4FD1-89EA-67E06F155785}" sibTransId="{0674B631-2AA2-4A8D-83CF-1D0D44706D94}"/>
    <dgm:cxn modelId="{813B9A94-CE84-4E30-891A-7851315B9679}" type="presOf" srcId="{BC5B8684-D654-4656-A928-07BFB7EC4D47}" destId="{3B9CB55F-61B9-4F45-B70A-06A0E6CECBCC}" srcOrd="0" destOrd="0" presId="urn:microsoft.com/office/officeart/2005/8/layout/hierarchy3"/>
    <dgm:cxn modelId="{B94B1D14-A0F9-47E1-8E2A-7D2C1F973499}" type="presOf" srcId="{3FEB48C7-D027-4D24-B555-A36215138415}" destId="{36917E2D-47EC-481D-AB0F-6E731EF7A558}" srcOrd="0" destOrd="0" presId="urn:microsoft.com/office/officeart/2005/8/layout/hierarchy3"/>
    <dgm:cxn modelId="{C493C8B0-11F6-44F4-8F98-8C9031FA8427}" srcId="{6A64BB06-0A13-4408-849C-072CD1AA99FF}" destId="{0C927A2B-C229-409D-9FE1-A5718EA7326E}" srcOrd="2" destOrd="0" parTransId="{F28E0855-20D6-495D-AE3A-D2B538896D81}" sibTransId="{424BF499-0381-4088-AF15-26BA64E8BA21}"/>
    <dgm:cxn modelId="{9F11506C-BCC0-4EFE-AF43-87B12F88BA18}" srcId="{6A64BB06-0A13-4408-849C-072CD1AA99FF}" destId="{3FEB48C7-D027-4D24-B555-A36215138415}" srcOrd="0" destOrd="0" parTransId="{82E95C89-FE3E-454E-B1A9-F28E0C3E5194}" sibTransId="{D5A435F0-E0C0-4802-B03B-A7E6590C73CA}"/>
    <dgm:cxn modelId="{C4EFB814-6139-46AE-B784-3DA23CE9EDE0}" type="presOf" srcId="{F28E0855-20D6-495D-AE3A-D2B538896D81}" destId="{F4166C02-C266-4B7D-9691-53DC2A96124C}" srcOrd="0" destOrd="0" presId="urn:microsoft.com/office/officeart/2005/8/layout/hierarchy3"/>
    <dgm:cxn modelId="{2CBC8EB3-FA7F-423B-B513-67C2FFE9C157}" type="presOf" srcId="{9F87570F-7166-4FD1-89EA-67E06F155785}" destId="{3258C20E-0444-4D4C-9264-929AE71C20E9}" srcOrd="0" destOrd="0" presId="urn:microsoft.com/office/officeart/2005/8/layout/hierarchy3"/>
    <dgm:cxn modelId="{991B7548-2A9F-4119-A506-7076511F683F}" type="presOf" srcId="{82E95C89-FE3E-454E-B1A9-F28E0C3E5194}" destId="{3591EA36-0674-4555-940B-F50F183B9574}" srcOrd="0" destOrd="0" presId="urn:microsoft.com/office/officeart/2005/8/layout/hierarchy3"/>
    <dgm:cxn modelId="{CCA5184E-F80E-47AC-9AFD-980AF2F3A230}" type="presOf" srcId="{6A64BB06-0A13-4408-849C-072CD1AA99FF}" destId="{91E92B29-B2F2-4E11-980F-88CBD1E3EB0C}" srcOrd="0" destOrd="0" presId="urn:microsoft.com/office/officeart/2005/8/layout/hierarchy3"/>
    <dgm:cxn modelId="{A595684A-6A6A-45C1-A86F-0B0D4BD60D4D}" type="presOf" srcId="{2A6C02F4-C25E-4C61-90D0-505E6CFF6AA0}" destId="{096AACF6-B470-46C4-88A6-91079EFF24A5}" srcOrd="0" destOrd="0" presId="urn:microsoft.com/office/officeart/2005/8/layout/hierarchy3"/>
    <dgm:cxn modelId="{0AF13F98-6CF7-4FDF-8754-E5C50CD50431}" srcId="{2A6C02F4-C25E-4C61-90D0-505E6CFF6AA0}" destId="{6A64BB06-0A13-4408-849C-072CD1AA99FF}" srcOrd="0" destOrd="0" parTransId="{28D6DAA9-7A40-4DD2-A258-ED1D5B0FC9F1}" sibTransId="{ADF9A234-312C-48D3-9562-86BB0904C496}"/>
    <dgm:cxn modelId="{1DD1EC21-05FB-43EA-A286-7536BF0B0E8B}" type="presParOf" srcId="{096AACF6-B470-46C4-88A6-91079EFF24A5}" destId="{D8C3E72D-D264-4564-8932-87CBC1ED4367}" srcOrd="0" destOrd="0" presId="urn:microsoft.com/office/officeart/2005/8/layout/hierarchy3"/>
    <dgm:cxn modelId="{B8E0D9A3-8E9E-488E-AA21-ED5B7321743F}" type="presParOf" srcId="{D8C3E72D-D264-4564-8932-87CBC1ED4367}" destId="{03C5789C-C333-47F1-A2EE-002A70C0A30C}" srcOrd="0" destOrd="0" presId="urn:microsoft.com/office/officeart/2005/8/layout/hierarchy3"/>
    <dgm:cxn modelId="{60A507F3-145D-4F5B-9E26-4EEB0EE73AA1}" type="presParOf" srcId="{03C5789C-C333-47F1-A2EE-002A70C0A30C}" destId="{91E92B29-B2F2-4E11-980F-88CBD1E3EB0C}" srcOrd="0" destOrd="0" presId="urn:microsoft.com/office/officeart/2005/8/layout/hierarchy3"/>
    <dgm:cxn modelId="{50F1DD21-EE84-47E8-BFDD-7D35CADC0B82}" type="presParOf" srcId="{03C5789C-C333-47F1-A2EE-002A70C0A30C}" destId="{C70F3545-3605-4B4B-82A2-C17432D665EA}" srcOrd="1" destOrd="0" presId="urn:microsoft.com/office/officeart/2005/8/layout/hierarchy3"/>
    <dgm:cxn modelId="{E3ACA769-3A63-4960-918D-947A44D6BEFB}" type="presParOf" srcId="{D8C3E72D-D264-4564-8932-87CBC1ED4367}" destId="{33E4E1FA-D52B-4EE7-B7CF-01BB58209845}" srcOrd="1" destOrd="0" presId="urn:microsoft.com/office/officeart/2005/8/layout/hierarchy3"/>
    <dgm:cxn modelId="{4B6355E6-ED17-4DDA-BB7E-CAE937C7C003}" type="presParOf" srcId="{33E4E1FA-D52B-4EE7-B7CF-01BB58209845}" destId="{3591EA36-0674-4555-940B-F50F183B9574}" srcOrd="0" destOrd="0" presId="urn:microsoft.com/office/officeart/2005/8/layout/hierarchy3"/>
    <dgm:cxn modelId="{15E439DD-F665-45EC-9500-11E0D32969F0}" type="presParOf" srcId="{33E4E1FA-D52B-4EE7-B7CF-01BB58209845}" destId="{36917E2D-47EC-481D-AB0F-6E731EF7A558}" srcOrd="1" destOrd="0" presId="urn:microsoft.com/office/officeart/2005/8/layout/hierarchy3"/>
    <dgm:cxn modelId="{6B2DF18B-A564-4F55-8735-B95A25F38984}" type="presParOf" srcId="{33E4E1FA-D52B-4EE7-B7CF-01BB58209845}" destId="{3258C20E-0444-4D4C-9264-929AE71C20E9}" srcOrd="2" destOrd="0" presId="urn:microsoft.com/office/officeart/2005/8/layout/hierarchy3"/>
    <dgm:cxn modelId="{5E927FC9-D1F6-4C32-BEA5-D30D6357C247}" type="presParOf" srcId="{33E4E1FA-D52B-4EE7-B7CF-01BB58209845}" destId="{3B9CB55F-61B9-4F45-B70A-06A0E6CECBCC}" srcOrd="3" destOrd="0" presId="urn:microsoft.com/office/officeart/2005/8/layout/hierarchy3"/>
    <dgm:cxn modelId="{9756A9D7-0FAB-443B-A143-17D2903D3F4E}" type="presParOf" srcId="{33E4E1FA-D52B-4EE7-B7CF-01BB58209845}" destId="{F4166C02-C266-4B7D-9691-53DC2A96124C}" srcOrd="4" destOrd="0" presId="urn:microsoft.com/office/officeart/2005/8/layout/hierarchy3"/>
    <dgm:cxn modelId="{1929CAF9-4946-435D-B242-919B6E91D8F0}" type="presParOf" srcId="{33E4E1FA-D52B-4EE7-B7CF-01BB58209845}" destId="{FF30D7FA-5E4C-4438-A73B-96C338484EB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C07151-FA95-4964-88EA-88662BAA1F46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69BE3DF0-2945-4C1D-B837-20378A86688D}">
      <dgm:prSet phldrT="[Текст]"/>
      <dgm:spPr/>
      <dgm:t>
        <a:bodyPr/>
        <a:lstStyle/>
        <a:p>
          <a:r>
            <a:rPr lang="ru-RU" dirty="0" smtClean="0"/>
            <a:t>Символьный</a:t>
          </a:r>
          <a:endParaRPr lang="ru-RU" dirty="0"/>
        </a:p>
      </dgm:t>
    </dgm:pt>
    <dgm:pt modelId="{3979DE37-C62B-479A-9223-111A5EE58883}" type="parTrans" cxnId="{3D3E2B21-5E9C-470C-9C1D-8F8713A10C7D}">
      <dgm:prSet/>
      <dgm:spPr/>
      <dgm:t>
        <a:bodyPr/>
        <a:lstStyle/>
        <a:p>
          <a:endParaRPr lang="ru-RU"/>
        </a:p>
      </dgm:t>
    </dgm:pt>
    <dgm:pt modelId="{B7A34723-996B-40E1-9894-FFD591EC31A8}" type="sibTrans" cxnId="{3D3E2B21-5E9C-470C-9C1D-8F8713A10C7D}">
      <dgm:prSet/>
      <dgm:spPr/>
      <dgm:t>
        <a:bodyPr/>
        <a:lstStyle/>
        <a:p>
          <a:endParaRPr lang="ru-RU"/>
        </a:p>
      </dgm:t>
    </dgm:pt>
    <dgm:pt modelId="{78AE487B-220F-492A-BBEF-74322828FD05}">
      <dgm:prSet phldrT="[Текст]"/>
      <dgm:spPr/>
      <dgm:t>
        <a:bodyPr/>
        <a:lstStyle/>
        <a:p>
          <a:r>
            <a:rPr lang="ru-RU" dirty="0" smtClean="0"/>
            <a:t>Числовой</a:t>
          </a:r>
          <a:endParaRPr lang="ru-RU" dirty="0"/>
        </a:p>
      </dgm:t>
    </dgm:pt>
    <dgm:pt modelId="{AB772AF2-4E51-436D-92A6-9DBEE279F344}" type="parTrans" cxnId="{CC885502-B86D-4A43-8DFD-1FC770DE63FD}">
      <dgm:prSet/>
      <dgm:spPr/>
      <dgm:t>
        <a:bodyPr/>
        <a:lstStyle/>
        <a:p>
          <a:endParaRPr lang="ru-RU"/>
        </a:p>
      </dgm:t>
    </dgm:pt>
    <dgm:pt modelId="{F4C9234A-BA5B-46A5-9DFE-295F5128FB1E}" type="sibTrans" cxnId="{CC885502-B86D-4A43-8DFD-1FC770DE63FD}">
      <dgm:prSet/>
      <dgm:spPr/>
      <dgm:t>
        <a:bodyPr/>
        <a:lstStyle/>
        <a:p>
          <a:endParaRPr lang="ru-RU"/>
        </a:p>
      </dgm:t>
    </dgm:pt>
    <dgm:pt modelId="{52408690-5236-49F4-8CEB-51069775EDAE}">
      <dgm:prSet phldrT="[Текст]"/>
      <dgm:spPr/>
      <dgm:t>
        <a:bodyPr/>
        <a:lstStyle/>
        <a:p>
          <a:r>
            <a:rPr lang="ru-RU" dirty="0" smtClean="0"/>
            <a:t>Дата</a:t>
          </a:r>
          <a:endParaRPr lang="ru-RU" dirty="0"/>
        </a:p>
      </dgm:t>
    </dgm:pt>
    <dgm:pt modelId="{9634F487-3346-4E78-8F1A-8FE997CA9964}" type="parTrans" cxnId="{014F9256-A3EE-462A-A5D8-4A2FF95722B6}">
      <dgm:prSet/>
      <dgm:spPr/>
      <dgm:t>
        <a:bodyPr/>
        <a:lstStyle/>
        <a:p>
          <a:endParaRPr lang="ru-RU"/>
        </a:p>
      </dgm:t>
    </dgm:pt>
    <dgm:pt modelId="{9B37A8EA-9D39-4ABE-BD74-F6E6500A0ECD}" type="sibTrans" cxnId="{014F9256-A3EE-462A-A5D8-4A2FF95722B6}">
      <dgm:prSet/>
      <dgm:spPr/>
      <dgm:t>
        <a:bodyPr/>
        <a:lstStyle/>
        <a:p>
          <a:endParaRPr lang="ru-RU"/>
        </a:p>
      </dgm:t>
    </dgm:pt>
    <dgm:pt modelId="{901B2455-AE26-4B6B-B35F-277476BFE481}">
      <dgm:prSet phldrT="[Текст]"/>
      <dgm:spPr/>
      <dgm:t>
        <a:bodyPr/>
        <a:lstStyle/>
        <a:p>
          <a:r>
            <a:rPr lang="ru-RU" dirty="0" smtClean="0"/>
            <a:t>Логический</a:t>
          </a:r>
          <a:endParaRPr lang="ru-RU" dirty="0"/>
        </a:p>
      </dgm:t>
    </dgm:pt>
    <dgm:pt modelId="{E1A07A5B-6F6A-4DE3-978E-CBA615FB269A}" type="parTrans" cxnId="{232A78E7-F97D-4738-812E-B3FAC879A73B}">
      <dgm:prSet/>
      <dgm:spPr/>
      <dgm:t>
        <a:bodyPr/>
        <a:lstStyle/>
        <a:p>
          <a:endParaRPr lang="ru-RU"/>
        </a:p>
      </dgm:t>
    </dgm:pt>
    <dgm:pt modelId="{24494B56-F804-4221-89FA-ABCA8853DD34}" type="sibTrans" cxnId="{232A78E7-F97D-4738-812E-B3FAC879A73B}">
      <dgm:prSet/>
      <dgm:spPr/>
      <dgm:t>
        <a:bodyPr/>
        <a:lstStyle/>
        <a:p>
          <a:endParaRPr lang="ru-RU"/>
        </a:p>
      </dgm:t>
    </dgm:pt>
    <dgm:pt modelId="{95EFACE6-A64C-449C-A531-1C35FF49084E}" type="pres">
      <dgm:prSet presAssocID="{6EC07151-FA95-4964-88EA-88662BAA1F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748DC8-9127-4807-93B1-40A6F2D9648E}" type="pres">
      <dgm:prSet presAssocID="{69BE3DF0-2945-4C1D-B837-20378A86688D}" presName="parentLin" presStyleCnt="0"/>
      <dgm:spPr/>
    </dgm:pt>
    <dgm:pt modelId="{6FC48433-5677-40B5-899C-4A4D5FCF3F07}" type="pres">
      <dgm:prSet presAssocID="{69BE3DF0-2945-4C1D-B837-20378A86688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F593C7E-BB27-4854-B648-58ECB0771CC1}" type="pres">
      <dgm:prSet presAssocID="{69BE3DF0-2945-4C1D-B837-20378A86688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29358-00CA-4A31-8489-6F5AD379AE33}" type="pres">
      <dgm:prSet presAssocID="{69BE3DF0-2945-4C1D-B837-20378A86688D}" presName="negativeSpace" presStyleCnt="0"/>
      <dgm:spPr/>
    </dgm:pt>
    <dgm:pt modelId="{744A30F1-8E1F-418D-9E7F-00E7E5AB8525}" type="pres">
      <dgm:prSet presAssocID="{69BE3DF0-2945-4C1D-B837-20378A86688D}" presName="childText" presStyleLbl="conFgAcc1" presStyleIdx="0" presStyleCnt="4">
        <dgm:presLayoutVars>
          <dgm:bulletEnabled val="1"/>
        </dgm:presLayoutVars>
      </dgm:prSet>
      <dgm:spPr/>
    </dgm:pt>
    <dgm:pt modelId="{9C4CB61C-4864-4822-9A5B-F0382517ACA9}" type="pres">
      <dgm:prSet presAssocID="{B7A34723-996B-40E1-9894-FFD591EC31A8}" presName="spaceBetweenRectangles" presStyleCnt="0"/>
      <dgm:spPr/>
    </dgm:pt>
    <dgm:pt modelId="{C059C2A4-7ABF-4387-B70E-699F50719809}" type="pres">
      <dgm:prSet presAssocID="{78AE487B-220F-492A-BBEF-74322828FD05}" presName="parentLin" presStyleCnt="0"/>
      <dgm:spPr/>
    </dgm:pt>
    <dgm:pt modelId="{1DBAB54E-9779-492D-B9BA-2F0416B3701A}" type="pres">
      <dgm:prSet presAssocID="{78AE487B-220F-492A-BBEF-74322828FD0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A3DA335-B258-4972-B1AC-489D0F5B935C}" type="pres">
      <dgm:prSet presAssocID="{78AE487B-220F-492A-BBEF-74322828FD0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82239-EFBE-4327-A48C-69FBAF443D03}" type="pres">
      <dgm:prSet presAssocID="{78AE487B-220F-492A-BBEF-74322828FD05}" presName="negativeSpace" presStyleCnt="0"/>
      <dgm:spPr/>
    </dgm:pt>
    <dgm:pt modelId="{1547398B-3E41-4A5D-96D7-44A9BFDE0C02}" type="pres">
      <dgm:prSet presAssocID="{78AE487B-220F-492A-BBEF-74322828FD05}" presName="childText" presStyleLbl="conFgAcc1" presStyleIdx="1" presStyleCnt="4">
        <dgm:presLayoutVars>
          <dgm:bulletEnabled val="1"/>
        </dgm:presLayoutVars>
      </dgm:prSet>
      <dgm:spPr/>
    </dgm:pt>
    <dgm:pt modelId="{DC498420-A198-430A-8E86-276D9F9CF50C}" type="pres">
      <dgm:prSet presAssocID="{F4C9234A-BA5B-46A5-9DFE-295F5128FB1E}" presName="spaceBetweenRectangles" presStyleCnt="0"/>
      <dgm:spPr/>
    </dgm:pt>
    <dgm:pt modelId="{E77EBBEB-3F63-4051-8CEA-C29E5977D6EB}" type="pres">
      <dgm:prSet presAssocID="{901B2455-AE26-4B6B-B35F-277476BFE481}" presName="parentLin" presStyleCnt="0"/>
      <dgm:spPr/>
    </dgm:pt>
    <dgm:pt modelId="{A70BD7A7-A7FC-429D-BDC6-4A6FCEE87F50}" type="pres">
      <dgm:prSet presAssocID="{901B2455-AE26-4B6B-B35F-277476BFE481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7A63B04C-0FF4-4A52-A73D-C81BCD635408}" type="pres">
      <dgm:prSet presAssocID="{901B2455-AE26-4B6B-B35F-277476BFE48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66BE8-158C-40C9-AE96-8F828A7068BE}" type="pres">
      <dgm:prSet presAssocID="{901B2455-AE26-4B6B-B35F-277476BFE481}" presName="negativeSpace" presStyleCnt="0"/>
      <dgm:spPr/>
    </dgm:pt>
    <dgm:pt modelId="{A548CCF8-C680-45EB-B7D2-11641B0F1009}" type="pres">
      <dgm:prSet presAssocID="{901B2455-AE26-4B6B-B35F-277476BFE481}" presName="childText" presStyleLbl="conFgAcc1" presStyleIdx="2" presStyleCnt="4">
        <dgm:presLayoutVars>
          <dgm:bulletEnabled val="1"/>
        </dgm:presLayoutVars>
      </dgm:prSet>
      <dgm:spPr/>
    </dgm:pt>
    <dgm:pt modelId="{EE02B5B0-DABE-437C-A903-B0B396277C97}" type="pres">
      <dgm:prSet presAssocID="{24494B56-F804-4221-89FA-ABCA8853DD34}" presName="spaceBetweenRectangles" presStyleCnt="0"/>
      <dgm:spPr/>
    </dgm:pt>
    <dgm:pt modelId="{3034DEE2-6F89-4ADE-A36E-32F60CB81653}" type="pres">
      <dgm:prSet presAssocID="{52408690-5236-49F4-8CEB-51069775EDAE}" presName="parentLin" presStyleCnt="0"/>
      <dgm:spPr/>
    </dgm:pt>
    <dgm:pt modelId="{5E9E1A38-35D0-44CD-B2F0-1CF66E473749}" type="pres">
      <dgm:prSet presAssocID="{52408690-5236-49F4-8CEB-51069775EDAE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E212B962-4436-49AD-BF59-ACAD1D0ACAC8}" type="pres">
      <dgm:prSet presAssocID="{52408690-5236-49F4-8CEB-51069775EDA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AEB7E-EABD-4956-8F73-598EA5FBAD4D}" type="pres">
      <dgm:prSet presAssocID="{52408690-5236-49F4-8CEB-51069775EDAE}" presName="negativeSpace" presStyleCnt="0"/>
      <dgm:spPr/>
    </dgm:pt>
    <dgm:pt modelId="{E138E378-FBC1-4735-9E21-66D6E4092D6A}" type="pres">
      <dgm:prSet presAssocID="{52408690-5236-49F4-8CEB-51069775EDA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32A78E7-F97D-4738-812E-B3FAC879A73B}" srcId="{6EC07151-FA95-4964-88EA-88662BAA1F46}" destId="{901B2455-AE26-4B6B-B35F-277476BFE481}" srcOrd="2" destOrd="0" parTransId="{E1A07A5B-6F6A-4DE3-978E-CBA615FB269A}" sibTransId="{24494B56-F804-4221-89FA-ABCA8853DD34}"/>
    <dgm:cxn modelId="{5C207DE5-AADC-4E7E-9C63-4B98907FBF83}" type="presOf" srcId="{6EC07151-FA95-4964-88EA-88662BAA1F46}" destId="{95EFACE6-A64C-449C-A531-1C35FF49084E}" srcOrd="0" destOrd="0" presId="urn:microsoft.com/office/officeart/2005/8/layout/list1"/>
    <dgm:cxn modelId="{FC16B4AA-6100-4007-971B-3E156E35282F}" type="presOf" srcId="{69BE3DF0-2945-4C1D-B837-20378A86688D}" destId="{EF593C7E-BB27-4854-B648-58ECB0771CC1}" srcOrd="1" destOrd="0" presId="urn:microsoft.com/office/officeart/2005/8/layout/list1"/>
    <dgm:cxn modelId="{DD83ACDC-2B69-4130-9596-7EEB7A122AA2}" type="presOf" srcId="{69BE3DF0-2945-4C1D-B837-20378A86688D}" destId="{6FC48433-5677-40B5-899C-4A4D5FCF3F07}" srcOrd="0" destOrd="0" presId="urn:microsoft.com/office/officeart/2005/8/layout/list1"/>
    <dgm:cxn modelId="{CC885502-B86D-4A43-8DFD-1FC770DE63FD}" srcId="{6EC07151-FA95-4964-88EA-88662BAA1F46}" destId="{78AE487B-220F-492A-BBEF-74322828FD05}" srcOrd="1" destOrd="0" parTransId="{AB772AF2-4E51-436D-92A6-9DBEE279F344}" sibTransId="{F4C9234A-BA5B-46A5-9DFE-295F5128FB1E}"/>
    <dgm:cxn modelId="{E47B1F95-2629-424F-B904-3794A53AEC8E}" type="presOf" srcId="{52408690-5236-49F4-8CEB-51069775EDAE}" destId="{5E9E1A38-35D0-44CD-B2F0-1CF66E473749}" srcOrd="0" destOrd="0" presId="urn:microsoft.com/office/officeart/2005/8/layout/list1"/>
    <dgm:cxn modelId="{217D1E58-9CA6-456D-BB29-C747DAC2AEEC}" type="presOf" srcId="{901B2455-AE26-4B6B-B35F-277476BFE481}" destId="{7A63B04C-0FF4-4A52-A73D-C81BCD635408}" srcOrd="1" destOrd="0" presId="urn:microsoft.com/office/officeart/2005/8/layout/list1"/>
    <dgm:cxn modelId="{C629FECD-FF94-4CA2-85FA-383662CE52AD}" type="presOf" srcId="{901B2455-AE26-4B6B-B35F-277476BFE481}" destId="{A70BD7A7-A7FC-429D-BDC6-4A6FCEE87F50}" srcOrd="0" destOrd="0" presId="urn:microsoft.com/office/officeart/2005/8/layout/list1"/>
    <dgm:cxn modelId="{3D3E2B21-5E9C-470C-9C1D-8F8713A10C7D}" srcId="{6EC07151-FA95-4964-88EA-88662BAA1F46}" destId="{69BE3DF0-2945-4C1D-B837-20378A86688D}" srcOrd="0" destOrd="0" parTransId="{3979DE37-C62B-479A-9223-111A5EE58883}" sibTransId="{B7A34723-996B-40E1-9894-FFD591EC31A8}"/>
    <dgm:cxn modelId="{5AB31C9F-BD7F-4DF5-B336-C1109EE310AE}" type="presOf" srcId="{78AE487B-220F-492A-BBEF-74322828FD05}" destId="{1DBAB54E-9779-492D-B9BA-2F0416B3701A}" srcOrd="0" destOrd="0" presId="urn:microsoft.com/office/officeart/2005/8/layout/list1"/>
    <dgm:cxn modelId="{9EA8919E-D55D-41FE-9D76-06FD9953068D}" type="presOf" srcId="{52408690-5236-49F4-8CEB-51069775EDAE}" destId="{E212B962-4436-49AD-BF59-ACAD1D0ACAC8}" srcOrd="1" destOrd="0" presId="urn:microsoft.com/office/officeart/2005/8/layout/list1"/>
    <dgm:cxn modelId="{63616E6F-4820-432B-AFC6-FB1378F17FA3}" type="presOf" srcId="{78AE487B-220F-492A-BBEF-74322828FD05}" destId="{2A3DA335-B258-4972-B1AC-489D0F5B935C}" srcOrd="1" destOrd="0" presId="urn:microsoft.com/office/officeart/2005/8/layout/list1"/>
    <dgm:cxn modelId="{014F9256-A3EE-462A-A5D8-4A2FF95722B6}" srcId="{6EC07151-FA95-4964-88EA-88662BAA1F46}" destId="{52408690-5236-49F4-8CEB-51069775EDAE}" srcOrd="3" destOrd="0" parTransId="{9634F487-3346-4E78-8F1A-8FE997CA9964}" sibTransId="{9B37A8EA-9D39-4ABE-BD74-F6E6500A0ECD}"/>
    <dgm:cxn modelId="{532A6488-8AFF-4FA7-A6EC-DCD7943C0361}" type="presParOf" srcId="{95EFACE6-A64C-449C-A531-1C35FF49084E}" destId="{6A748DC8-9127-4807-93B1-40A6F2D9648E}" srcOrd="0" destOrd="0" presId="urn:microsoft.com/office/officeart/2005/8/layout/list1"/>
    <dgm:cxn modelId="{DE639B29-1497-4EC4-8FB7-36CAFE958EB9}" type="presParOf" srcId="{6A748DC8-9127-4807-93B1-40A6F2D9648E}" destId="{6FC48433-5677-40B5-899C-4A4D5FCF3F07}" srcOrd="0" destOrd="0" presId="urn:microsoft.com/office/officeart/2005/8/layout/list1"/>
    <dgm:cxn modelId="{C2B8F4FE-9880-49D9-81F5-D33300E2DD95}" type="presParOf" srcId="{6A748DC8-9127-4807-93B1-40A6F2D9648E}" destId="{EF593C7E-BB27-4854-B648-58ECB0771CC1}" srcOrd="1" destOrd="0" presId="urn:microsoft.com/office/officeart/2005/8/layout/list1"/>
    <dgm:cxn modelId="{E5CEA0C5-4FA2-4C17-A51E-0449A88743AD}" type="presParOf" srcId="{95EFACE6-A64C-449C-A531-1C35FF49084E}" destId="{B3129358-00CA-4A31-8489-6F5AD379AE33}" srcOrd="1" destOrd="0" presId="urn:microsoft.com/office/officeart/2005/8/layout/list1"/>
    <dgm:cxn modelId="{A727D08B-98DF-4647-926C-7304776750FC}" type="presParOf" srcId="{95EFACE6-A64C-449C-A531-1C35FF49084E}" destId="{744A30F1-8E1F-418D-9E7F-00E7E5AB8525}" srcOrd="2" destOrd="0" presId="urn:microsoft.com/office/officeart/2005/8/layout/list1"/>
    <dgm:cxn modelId="{FC53B1EE-D2C4-4815-A9A8-2B74A91243D0}" type="presParOf" srcId="{95EFACE6-A64C-449C-A531-1C35FF49084E}" destId="{9C4CB61C-4864-4822-9A5B-F0382517ACA9}" srcOrd="3" destOrd="0" presId="urn:microsoft.com/office/officeart/2005/8/layout/list1"/>
    <dgm:cxn modelId="{D2276CCE-8AB6-4F98-9689-BA27F2802903}" type="presParOf" srcId="{95EFACE6-A64C-449C-A531-1C35FF49084E}" destId="{C059C2A4-7ABF-4387-B70E-699F50719809}" srcOrd="4" destOrd="0" presId="urn:microsoft.com/office/officeart/2005/8/layout/list1"/>
    <dgm:cxn modelId="{EA388BE8-64A4-46C2-AD95-CB39F3AEABF4}" type="presParOf" srcId="{C059C2A4-7ABF-4387-B70E-699F50719809}" destId="{1DBAB54E-9779-492D-B9BA-2F0416B3701A}" srcOrd="0" destOrd="0" presId="urn:microsoft.com/office/officeart/2005/8/layout/list1"/>
    <dgm:cxn modelId="{57EA014F-D4A3-4E8E-90A8-19B2E47D6804}" type="presParOf" srcId="{C059C2A4-7ABF-4387-B70E-699F50719809}" destId="{2A3DA335-B258-4972-B1AC-489D0F5B935C}" srcOrd="1" destOrd="0" presId="urn:microsoft.com/office/officeart/2005/8/layout/list1"/>
    <dgm:cxn modelId="{244AC15E-C926-434F-9EA6-721F08E1E97B}" type="presParOf" srcId="{95EFACE6-A64C-449C-A531-1C35FF49084E}" destId="{C2482239-EFBE-4327-A48C-69FBAF443D03}" srcOrd="5" destOrd="0" presId="urn:microsoft.com/office/officeart/2005/8/layout/list1"/>
    <dgm:cxn modelId="{ADA27275-CA7D-4787-A9F7-8AAE1E503FF9}" type="presParOf" srcId="{95EFACE6-A64C-449C-A531-1C35FF49084E}" destId="{1547398B-3E41-4A5D-96D7-44A9BFDE0C02}" srcOrd="6" destOrd="0" presId="urn:microsoft.com/office/officeart/2005/8/layout/list1"/>
    <dgm:cxn modelId="{BE5DD7A9-5B96-4114-8F57-1539D2DE3DB0}" type="presParOf" srcId="{95EFACE6-A64C-449C-A531-1C35FF49084E}" destId="{DC498420-A198-430A-8E86-276D9F9CF50C}" srcOrd="7" destOrd="0" presId="urn:microsoft.com/office/officeart/2005/8/layout/list1"/>
    <dgm:cxn modelId="{3EC8479D-0696-47CB-A77B-25871FAF3F35}" type="presParOf" srcId="{95EFACE6-A64C-449C-A531-1C35FF49084E}" destId="{E77EBBEB-3F63-4051-8CEA-C29E5977D6EB}" srcOrd="8" destOrd="0" presId="urn:microsoft.com/office/officeart/2005/8/layout/list1"/>
    <dgm:cxn modelId="{17156C12-F9C6-43F0-8347-45DDD6631E00}" type="presParOf" srcId="{E77EBBEB-3F63-4051-8CEA-C29E5977D6EB}" destId="{A70BD7A7-A7FC-429D-BDC6-4A6FCEE87F50}" srcOrd="0" destOrd="0" presId="urn:microsoft.com/office/officeart/2005/8/layout/list1"/>
    <dgm:cxn modelId="{E4A226BC-38B9-423D-AB5F-91AB4E83B9D3}" type="presParOf" srcId="{E77EBBEB-3F63-4051-8CEA-C29E5977D6EB}" destId="{7A63B04C-0FF4-4A52-A73D-C81BCD635408}" srcOrd="1" destOrd="0" presId="urn:microsoft.com/office/officeart/2005/8/layout/list1"/>
    <dgm:cxn modelId="{4EBB3848-284B-4B02-8371-5A345E6DE8D7}" type="presParOf" srcId="{95EFACE6-A64C-449C-A531-1C35FF49084E}" destId="{96566BE8-158C-40C9-AE96-8F828A7068BE}" srcOrd="9" destOrd="0" presId="urn:microsoft.com/office/officeart/2005/8/layout/list1"/>
    <dgm:cxn modelId="{5FF1EBA3-6861-4602-B53E-14F13C62682C}" type="presParOf" srcId="{95EFACE6-A64C-449C-A531-1C35FF49084E}" destId="{A548CCF8-C680-45EB-B7D2-11641B0F1009}" srcOrd="10" destOrd="0" presId="urn:microsoft.com/office/officeart/2005/8/layout/list1"/>
    <dgm:cxn modelId="{0B7ED979-1CB8-4719-9AA2-68687ADC219C}" type="presParOf" srcId="{95EFACE6-A64C-449C-A531-1C35FF49084E}" destId="{EE02B5B0-DABE-437C-A903-B0B396277C97}" srcOrd="11" destOrd="0" presId="urn:microsoft.com/office/officeart/2005/8/layout/list1"/>
    <dgm:cxn modelId="{012C1436-6527-4BDA-8732-589F35AC5E5E}" type="presParOf" srcId="{95EFACE6-A64C-449C-A531-1C35FF49084E}" destId="{3034DEE2-6F89-4ADE-A36E-32F60CB81653}" srcOrd="12" destOrd="0" presId="urn:microsoft.com/office/officeart/2005/8/layout/list1"/>
    <dgm:cxn modelId="{F2FB12BB-13B0-4AE9-AB4A-7A7E98504540}" type="presParOf" srcId="{3034DEE2-6F89-4ADE-A36E-32F60CB81653}" destId="{5E9E1A38-35D0-44CD-B2F0-1CF66E473749}" srcOrd="0" destOrd="0" presId="urn:microsoft.com/office/officeart/2005/8/layout/list1"/>
    <dgm:cxn modelId="{8C130C61-977F-4A4C-860D-8C6991086775}" type="presParOf" srcId="{3034DEE2-6F89-4ADE-A36E-32F60CB81653}" destId="{E212B962-4436-49AD-BF59-ACAD1D0ACAC8}" srcOrd="1" destOrd="0" presId="urn:microsoft.com/office/officeart/2005/8/layout/list1"/>
    <dgm:cxn modelId="{6FD1379C-7072-4B85-B23E-4F4F0F7E8A5D}" type="presParOf" srcId="{95EFACE6-A64C-449C-A531-1C35FF49084E}" destId="{F8BAEB7E-EABD-4956-8F73-598EA5FBAD4D}" srcOrd="13" destOrd="0" presId="urn:microsoft.com/office/officeart/2005/8/layout/list1"/>
    <dgm:cxn modelId="{D3D8E846-B8BA-4007-9E01-C4EC0D136968}" type="presParOf" srcId="{95EFACE6-A64C-449C-A531-1C35FF49084E}" destId="{E138E378-FBC1-4735-9E21-66D6E4092D6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D08185-1D94-4253-B434-AEFF0762DBF7}">
      <dsp:nvSpPr>
        <dsp:cNvPr id="0" name=""/>
        <dsp:cNvSpPr/>
      </dsp:nvSpPr>
      <dsp:spPr>
        <a:xfrm>
          <a:off x="3061" y="194135"/>
          <a:ext cx="3781968" cy="13572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Содержание</a:t>
          </a:r>
          <a:endParaRPr lang="ru-RU" sz="5000" kern="1200" dirty="0"/>
        </a:p>
      </dsp:txBody>
      <dsp:txXfrm>
        <a:off x="3061" y="194135"/>
        <a:ext cx="3781968" cy="1357276"/>
      </dsp:txXfrm>
    </dsp:sp>
    <dsp:sp modelId="{59EE70E3-89F4-46A8-9ACE-6A551B8FF068}">
      <dsp:nvSpPr>
        <dsp:cNvPr id="0" name=""/>
        <dsp:cNvSpPr/>
      </dsp:nvSpPr>
      <dsp:spPr>
        <a:xfrm>
          <a:off x="381257" y="1551411"/>
          <a:ext cx="378196" cy="101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7957"/>
              </a:lnTo>
              <a:lnTo>
                <a:pt x="378196" y="1017957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3E07C-F5C1-4079-AFED-3DB76AD85FD9}">
      <dsp:nvSpPr>
        <dsp:cNvPr id="0" name=""/>
        <dsp:cNvSpPr/>
      </dsp:nvSpPr>
      <dsp:spPr>
        <a:xfrm>
          <a:off x="759454" y="1890730"/>
          <a:ext cx="3506202" cy="1357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Фактографические</a:t>
          </a:r>
          <a:endParaRPr lang="ru-RU" sz="2400" kern="1200" dirty="0"/>
        </a:p>
      </dsp:txBody>
      <dsp:txXfrm>
        <a:off x="759454" y="1890730"/>
        <a:ext cx="3506202" cy="1357276"/>
      </dsp:txXfrm>
    </dsp:sp>
    <dsp:sp modelId="{196EC7C2-4B6A-4161-B2A9-10107810F2B1}">
      <dsp:nvSpPr>
        <dsp:cNvPr id="0" name=""/>
        <dsp:cNvSpPr/>
      </dsp:nvSpPr>
      <dsp:spPr>
        <a:xfrm>
          <a:off x="381257" y="1551411"/>
          <a:ext cx="378196" cy="2714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4552"/>
              </a:lnTo>
              <a:lnTo>
                <a:pt x="378196" y="271455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4BB034-804C-429E-AAD7-D6A7B7728FCA}">
      <dsp:nvSpPr>
        <dsp:cNvPr id="0" name=""/>
        <dsp:cNvSpPr/>
      </dsp:nvSpPr>
      <dsp:spPr>
        <a:xfrm>
          <a:off x="759454" y="3587325"/>
          <a:ext cx="3540428" cy="1357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4625516"/>
              <a:satOff val="-24796"/>
              <a:lumOff val="-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Документальные</a:t>
          </a:r>
          <a:endParaRPr lang="ru-RU" sz="2400" kern="1200" dirty="0"/>
        </a:p>
      </dsp:txBody>
      <dsp:txXfrm>
        <a:off x="759454" y="3587325"/>
        <a:ext cx="3540428" cy="13572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E92B29-B2F2-4E11-980F-88CBD1E3EB0C}">
      <dsp:nvSpPr>
        <dsp:cNvPr id="0" name=""/>
        <dsp:cNvSpPr/>
      </dsp:nvSpPr>
      <dsp:spPr>
        <a:xfrm>
          <a:off x="481595" y="0"/>
          <a:ext cx="2344865" cy="10806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Структура</a:t>
          </a:r>
          <a:endParaRPr lang="ru-RU" sz="3800" kern="1200" dirty="0"/>
        </a:p>
      </dsp:txBody>
      <dsp:txXfrm>
        <a:off x="481595" y="0"/>
        <a:ext cx="2344865" cy="1080612"/>
      </dsp:txXfrm>
    </dsp:sp>
    <dsp:sp modelId="{3591EA36-0674-4555-940B-F50F183B9574}">
      <dsp:nvSpPr>
        <dsp:cNvPr id="0" name=""/>
        <dsp:cNvSpPr/>
      </dsp:nvSpPr>
      <dsp:spPr>
        <a:xfrm>
          <a:off x="716082" y="1080612"/>
          <a:ext cx="151646" cy="813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3372"/>
              </a:lnTo>
              <a:lnTo>
                <a:pt x="151646" y="81337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917E2D-47EC-481D-AB0F-6E731EF7A558}">
      <dsp:nvSpPr>
        <dsp:cNvPr id="0" name=""/>
        <dsp:cNvSpPr/>
      </dsp:nvSpPr>
      <dsp:spPr>
        <a:xfrm>
          <a:off x="867728" y="1353678"/>
          <a:ext cx="2657443" cy="1080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Иерархические</a:t>
          </a:r>
          <a:endParaRPr lang="ru-RU" sz="2400" kern="1200" dirty="0"/>
        </a:p>
      </dsp:txBody>
      <dsp:txXfrm>
        <a:off x="867728" y="1353678"/>
        <a:ext cx="2657443" cy="1080612"/>
      </dsp:txXfrm>
    </dsp:sp>
    <dsp:sp modelId="{3258C20E-0444-4D4C-9264-929AE71C20E9}">
      <dsp:nvSpPr>
        <dsp:cNvPr id="0" name=""/>
        <dsp:cNvSpPr/>
      </dsp:nvSpPr>
      <dsp:spPr>
        <a:xfrm>
          <a:off x="716082" y="1080612"/>
          <a:ext cx="151646" cy="2164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4138"/>
              </a:lnTo>
              <a:lnTo>
                <a:pt x="151646" y="2164138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CB55F-61B9-4F45-B70A-06A0E6CECBCC}">
      <dsp:nvSpPr>
        <dsp:cNvPr id="0" name=""/>
        <dsp:cNvSpPr/>
      </dsp:nvSpPr>
      <dsp:spPr>
        <a:xfrm>
          <a:off x="867728" y="2704445"/>
          <a:ext cx="2657443" cy="1080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2312758"/>
              <a:satOff val="-12398"/>
              <a:lumOff val="-1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Сетевые</a:t>
          </a:r>
          <a:endParaRPr lang="ru-RU" sz="2400" kern="1200" dirty="0"/>
        </a:p>
      </dsp:txBody>
      <dsp:txXfrm>
        <a:off x="867728" y="2704445"/>
        <a:ext cx="2657443" cy="1080612"/>
      </dsp:txXfrm>
    </dsp:sp>
    <dsp:sp modelId="{F4166C02-C266-4B7D-9691-53DC2A96124C}">
      <dsp:nvSpPr>
        <dsp:cNvPr id="0" name=""/>
        <dsp:cNvSpPr/>
      </dsp:nvSpPr>
      <dsp:spPr>
        <a:xfrm>
          <a:off x="716082" y="1080612"/>
          <a:ext cx="151646" cy="3514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4904"/>
              </a:lnTo>
              <a:lnTo>
                <a:pt x="151646" y="351490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30D7FA-5E4C-4438-A73B-96C338484EB9}">
      <dsp:nvSpPr>
        <dsp:cNvPr id="0" name=""/>
        <dsp:cNvSpPr/>
      </dsp:nvSpPr>
      <dsp:spPr>
        <a:xfrm>
          <a:off x="867728" y="4055211"/>
          <a:ext cx="2657443" cy="1080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4625516"/>
              <a:satOff val="-24796"/>
              <a:lumOff val="-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Реляционные (табличные)</a:t>
          </a:r>
          <a:endParaRPr lang="ru-RU" sz="2400" kern="1200" dirty="0"/>
        </a:p>
      </dsp:txBody>
      <dsp:txXfrm>
        <a:off x="867728" y="4055211"/>
        <a:ext cx="2657443" cy="10806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4A30F1-8E1F-418D-9E7F-00E7E5AB8525}">
      <dsp:nvSpPr>
        <dsp:cNvPr id="0" name=""/>
        <dsp:cNvSpPr/>
      </dsp:nvSpPr>
      <dsp:spPr>
        <a:xfrm>
          <a:off x="0" y="347020"/>
          <a:ext cx="2903983" cy="5796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93C7E-BB27-4854-B648-58ECB0771CC1}">
      <dsp:nvSpPr>
        <dsp:cNvPr id="0" name=""/>
        <dsp:cNvSpPr/>
      </dsp:nvSpPr>
      <dsp:spPr>
        <a:xfrm>
          <a:off x="145199" y="7539"/>
          <a:ext cx="2032788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35" tIns="0" rIns="7683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Символьный</a:t>
          </a:r>
          <a:endParaRPr lang="ru-RU" sz="2300" kern="1200" dirty="0"/>
        </a:p>
      </dsp:txBody>
      <dsp:txXfrm>
        <a:off x="145199" y="7539"/>
        <a:ext cx="2032788" cy="678960"/>
      </dsp:txXfrm>
    </dsp:sp>
    <dsp:sp modelId="{1547398B-3E41-4A5D-96D7-44A9BFDE0C02}">
      <dsp:nvSpPr>
        <dsp:cNvPr id="0" name=""/>
        <dsp:cNvSpPr/>
      </dsp:nvSpPr>
      <dsp:spPr>
        <a:xfrm>
          <a:off x="0" y="1390300"/>
          <a:ext cx="2903983" cy="5796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DA335-B258-4972-B1AC-489D0F5B935C}">
      <dsp:nvSpPr>
        <dsp:cNvPr id="0" name=""/>
        <dsp:cNvSpPr/>
      </dsp:nvSpPr>
      <dsp:spPr>
        <a:xfrm>
          <a:off x="145199" y="1050820"/>
          <a:ext cx="2032788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35" tIns="0" rIns="7683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Числовой</a:t>
          </a:r>
          <a:endParaRPr lang="ru-RU" sz="2300" kern="1200" dirty="0"/>
        </a:p>
      </dsp:txBody>
      <dsp:txXfrm>
        <a:off x="145199" y="1050820"/>
        <a:ext cx="2032788" cy="678960"/>
      </dsp:txXfrm>
    </dsp:sp>
    <dsp:sp modelId="{A548CCF8-C680-45EB-B7D2-11641B0F1009}">
      <dsp:nvSpPr>
        <dsp:cNvPr id="0" name=""/>
        <dsp:cNvSpPr/>
      </dsp:nvSpPr>
      <dsp:spPr>
        <a:xfrm>
          <a:off x="0" y="2433580"/>
          <a:ext cx="2903983" cy="5796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3B04C-0FF4-4A52-A73D-C81BCD635408}">
      <dsp:nvSpPr>
        <dsp:cNvPr id="0" name=""/>
        <dsp:cNvSpPr/>
      </dsp:nvSpPr>
      <dsp:spPr>
        <a:xfrm>
          <a:off x="145199" y="2094100"/>
          <a:ext cx="2032788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35" tIns="0" rIns="7683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Логический</a:t>
          </a:r>
          <a:endParaRPr lang="ru-RU" sz="2300" kern="1200" dirty="0"/>
        </a:p>
      </dsp:txBody>
      <dsp:txXfrm>
        <a:off x="145199" y="2094100"/>
        <a:ext cx="2032788" cy="678960"/>
      </dsp:txXfrm>
    </dsp:sp>
    <dsp:sp modelId="{E138E378-FBC1-4735-9E21-66D6E4092D6A}">
      <dsp:nvSpPr>
        <dsp:cNvPr id="0" name=""/>
        <dsp:cNvSpPr/>
      </dsp:nvSpPr>
      <dsp:spPr>
        <a:xfrm>
          <a:off x="0" y="3476860"/>
          <a:ext cx="2903983" cy="5796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2B962-4436-49AD-BF59-ACAD1D0ACAC8}">
      <dsp:nvSpPr>
        <dsp:cNvPr id="0" name=""/>
        <dsp:cNvSpPr/>
      </dsp:nvSpPr>
      <dsp:spPr>
        <a:xfrm>
          <a:off x="145199" y="3137380"/>
          <a:ext cx="2032788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35" tIns="0" rIns="7683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Дата</a:t>
          </a:r>
          <a:endParaRPr lang="ru-RU" sz="2300" kern="1200" dirty="0"/>
        </a:p>
      </dsp:txBody>
      <dsp:txXfrm>
        <a:off x="145199" y="3137380"/>
        <a:ext cx="2032788" cy="67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218C3-F89D-4B00-8315-944479862A97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E6F6F-0E40-48B8-84D6-13D2A9B8B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16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Какое поле ключевое?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Подчеркивание</a:t>
            </a:r>
            <a:r>
              <a:rPr lang="ru-RU" baseline="0" dirty="0" smtClean="0"/>
              <a:t> – первичный ключ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Какие типы у полей?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Создать таблицу больница в </a:t>
            </a:r>
            <a:r>
              <a:rPr lang="en-US" dirty="0" smtClean="0"/>
              <a:t>a</a:t>
            </a:r>
            <a:r>
              <a:rPr lang="en-US" baseline="0" dirty="0" smtClean="0"/>
              <a:t>ccess.</a:t>
            </a:r>
          </a:p>
          <a:p>
            <a:r>
              <a:rPr lang="ru-RU" baseline="0" dirty="0" smtClean="0"/>
              <a:t>Как</a:t>
            </a:r>
            <a:r>
              <a:rPr lang="ru-RU" baseline="0" smtClean="0"/>
              <a:t>, типы, поля.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5157192"/>
            <a:ext cx="1981200" cy="15200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Информатика</a:t>
            </a:r>
          </a:p>
          <a:p>
            <a:pPr algn="ctr"/>
            <a:r>
              <a:rPr lang="ru-RU" dirty="0" smtClean="0"/>
              <a:t>11 класс</a:t>
            </a:r>
          </a:p>
          <a:p>
            <a:pPr algn="ctr"/>
            <a:r>
              <a:rPr lang="ru-RU" dirty="0" smtClean="0"/>
              <a:t>Углубленный уровень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Реляционные базы данных и СУБД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904456"/>
            <a:ext cx="5904656" cy="6983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cap="none" dirty="0" smtClean="0"/>
              <a:t>Информационные системы</a:t>
            </a:r>
            <a:endParaRPr lang="ru-RU" sz="2400" cap="none" dirty="0"/>
          </a:p>
        </p:txBody>
      </p:sp>
      <p:pic>
        <p:nvPicPr>
          <p:cNvPr id="1026" name="Picture 2" descr="C:\Users\admin\Desktop\10251859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8" t="26152" r="45635" b="46633"/>
          <a:stretch/>
        </p:blipFill>
        <p:spPr bwMode="auto">
          <a:xfrm>
            <a:off x="323528" y="332656"/>
            <a:ext cx="1983779" cy="1656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90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0999" y="1719071"/>
            <a:ext cx="4911081" cy="440740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sz="2600" dirty="0" smtClean="0"/>
              <a:t>создание структуры БД;</a:t>
            </a:r>
          </a:p>
          <a:p>
            <a:pPr>
              <a:lnSpc>
                <a:spcPct val="150000"/>
              </a:lnSpc>
            </a:pPr>
            <a:r>
              <a:rPr lang="ru-RU" sz="2600" dirty="0" smtClean="0"/>
              <a:t>заполнение БД;</a:t>
            </a:r>
          </a:p>
          <a:p>
            <a:pPr>
              <a:lnSpc>
                <a:spcPct val="150000"/>
              </a:lnSpc>
            </a:pPr>
            <a:r>
              <a:rPr lang="ru-RU" sz="2600" dirty="0" smtClean="0"/>
              <a:t>редактирование БД;</a:t>
            </a:r>
          </a:p>
          <a:p>
            <a:pPr>
              <a:lnSpc>
                <a:spcPct val="150000"/>
              </a:lnSpc>
            </a:pPr>
            <a:r>
              <a:rPr lang="ru-RU" sz="2600" dirty="0" smtClean="0"/>
              <a:t>поиск в БД;</a:t>
            </a:r>
          </a:p>
          <a:p>
            <a:pPr>
              <a:lnSpc>
                <a:spcPct val="150000"/>
              </a:lnSpc>
            </a:pPr>
            <a:r>
              <a:rPr lang="ru-RU" sz="2600" dirty="0" smtClean="0"/>
              <a:t>сортировка данных;</a:t>
            </a:r>
          </a:p>
          <a:p>
            <a:pPr>
              <a:lnSpc>
                <a:spcPct val="150000"/>
              </a:lnSpc>
            </a:pPr>
            <a:r>
              <a:rPr lang="ru-RU" sz="2600" dirty="0" smtClean="0"/>
              <a:t>защита БД;</a:t>
            </a:r>
          </a:p>
          <a:p>
            <a:pPr>
              <a:lnSpc>
                <a:spcPct val="150000"/>
              </a:lnSpc>
            </a:pPr>
            <a:r>
              <a:rPr lang="ru-RU" sz="2600" dirty="0" smtClean="0"/>
              <a:t>проверка целостности БД.</a:t>
            </a:r>
          </a:p>
          <a:p>
            <a:pPr>
              <a:lnSpc>
                <a:spcPct val="150000"/>
              </a:lnSpc>
            </a:pP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Возможности СУБД</a:t>
            </a:r>
            <a:endParaRPr lang="ru-RU" dirty="0"/>
          </a:p>
        </p:txBody>
      </p:sp>
      <p:pic>
        <p:nvPicPr>
          <p:cNvPr id="26626" name="Picture 2" descr="Реляционная база данных. Проектирование реляционных баз данных | OTUS"/>
          <p:cNvPicPr>
            <a:picLocks noChangeAspect="1" noChangeArrowheads="1"/>
          </p:cNvPicPr>
          <p:nvPr/>
        </p:nvPicPr>
        <p:blipFill>
          <a:blip r:embed="rId3" cstate="print"/>
          <a:srcRect l="21239" r="29867"/>
          <a:stretch>
            <a:fillRect/>
          </a:stretch>
        </p:blipFill>
        <p:spPr bwMode="auto">
          <a:xfrm>
            <a:off x="5724128" y="1716172"/>
            <a:ext cx="3141501" cy="4377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427984" y="1628800"/>
          <a:ext cx="4302944" cy="5138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баз данных</a:t>
            </a:r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 l="16238" t="25559" r="21747" b="22762"/>
          <a:stretch>
            <a:fillRect/>
          </a:stretch>
        </p:blipFill>
        <p:spPr bwMode="auto">
          <a:xfrm>
            <a:off x="179512" y="1624572"/>
            <a:ext cx="3600000" cy="2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Архив документов на предприяти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288868"/>
            <a:ext cx="3600000" cy="245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220072" y="1628800"/>
          <a:ext cx="3923928" cy="5138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баз данных</a:t>
            </a:r>
            <a:endParaRPr lang="ru-RU" dirty="0"/>
          </a:p>
        </p:txBody>
      </p:sp>
      <p:pic>
        <p:nvPicPr>
          <p:cNvPr id="16391" name="Picture 7" descr="Базы данных и СУБД. Модели данных. Реляционная модель данных - online  presentation"/>
          <p:cNvPicPr>
            <a:picLocks noChangeAspect="1" noChangeArrowheads="1"/>
          </p:cNvPicPr>
          <p:nvPr/>
        </p:nvPicPr>
        <p:blipFill>
          <a:blip r:embed="rId7" cstate="print"/>
          <a:srcRect t="31166"/>
          <a:stretch>
            <a:fillRect/>
          </a:stretch>
        </p:blipFill>
        <p:spPr bwMode="auto">
          <a:xfrm>
            <a:off x="353636" y="4192939"/>
            <a:ext cx="5082460" cy="2620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6" name="Picture 2" descr="Как в проводнике windows синхронизировать дерево папок? — Хабр Q&amp;A"/>
          <p:cNvPicPr>
            <a:picLocks noChangeAspect="1" noChangeArrowheads="1"/>
          </p:cNvPicPr>
          <p:nvPr/>
        </p:nvPicPr>
        <p:blipFill>
          <a:blip r:embed="rId8" cstate="print"/>
          <a:srcRect l="2326" t="27638" r="67434" b="15459"/>
          <a:stretch>
            <a:fillRect/>
          </a:stretch>
        </p:blipFill>
        <p:spPr bwMode="auto">
          <a:xfrm>
            <a:off x="179512" y="1556792"/>
            <a:ext cx="1872208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9" cstate="print"/>
          <a:srcRect l="12103" t="7840" r="32969" b="39743"/>
          <a:stretch>
            <a:fillRect/>
          </a:stretch>
        </p:blipFill>
        <p:spPr bwMode="auto">
          <a:xfrm>
            <a:off x="2195736" y="1556792"/>
            <a:ext cx="330121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 smtClean="0"/>
              <a:t>Таблица (отношение) </a:t>
            </a:r>
            <a:r>
              <a:rPr lang="ru-RU" sz="2800" dirty="0" smtClean="0"/>
              <a:t>– основная информационная единица хранения данных. 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Реляционные БД</a:t>
            </a:r>
            <a:endParaRPr lang="ru-RU" dirty="0"/>
          </a:p>
        </p:txBody>
      </p:sp>
      <p:pic>
        <p:nvPicPr>
          <p:cNvPr id="4" name="Picture 7" descr="Базы данных и СУБД. Модели данных. Реляционная модель данных - online  presentation"/>
          <p:cNvPicPr>
            <a:picLocks noChangeAspect="1" noChangeArrowheads="1"/>
          </p:cNvPicPr>
          <p:nvPr/>
        </p:nvPicPr>
        <p:blipFill>
          <a:blip r:embed="rId2" cstate="print"/>
          <a:srcRect t="31166"/>
          <a:stretch>
            <a:fillRect/>
          </a:stretch>
        </p:blipFill>
        <p:spPr bwMode="auto">
          <a:xfrm>
            <a:off x="755576" y="2784388"/>
            <a:ext cx="7674748" cy="3956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0999" y="4581127"/>
            <a:ext cx="8407893" cy="1545351"/>
          </a:xfrm>
        </p:spPr>
        <p:txBody>
          <a:bodyPr>
            <a:noAutofit/>
          </a:bodyPr>
          <a:lstStyle/>
          <a:p>
            <a:pPr algn="just"/>
            <a:r>
              <a:rPr lang="ru-RU" sz="2600" b="1" dirty="0" smtClean="0"/>
              <a:t>Запись</a:t>
            </a:r>
            <a:r>
              <a:rPr lang="ru-RU" sz="2600" dirty="0" smtClean="0"/>
              <a:t> – строка в таблице (описывает отдельный объект);</a:t>
            </a:r>
          </a:p>
          <a:p>
            <a:pPr algn="just"/>
            <a:r>
              <a:rPr lang="ru-RU" sz="2600" b="1" dirty="0" smtClean="0"/>
              <a:t>Поле</a:t>
            </a:r>
            <a:r>
              <a:rPr lang="ru-RU" sz="2600" dirty="0" smtClean="0"/>
              <a:t> – столбец таблицы (свойство (характеристика, атрибут) объекта).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таблицы реляционной БД</a:t>
            </a:r>
            <a:endParaRPr lang="ru-RU" dirty="0"/>
          </a:p>
        </p:txBody>
      </p:sp>
      <p:graphicFrame>
        <p:nvGraphicFramePr>
          <p:cNvPr id="4" name="Group 81"/>
          <p:cNvGraphicFramePr>
            <a:graphicFrameLocks noGrp="1"/>
          </p:cNvGraphicFramePr>
          <p:nvPr/>
        </p:nvGraphicFramePr>
        <p:xfrm>
          <a:off x="538931" y="1844824"/>
          <a:ext cx="8137525" cy="1744664"/>
        </p:xfrm>
        <a:graphic>
          <a:graphicData uri="http://schemas.openxmlformats.org/drawingml/2006/table">
            <a:tbl>
              <a:tblPr/>
              <a:tblGrid>
                <a:gridCol w="2035175"/>
                <a:gridCol w="2033588"/>
                <a:gridCol w="2035175"/>
                <a:gridCol w="2033587"/>
              </a:tblGrid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Имя поля 1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Имя поля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Имя поля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tDnDiag">
                      <a:fgClr>
                        <a:srgbClr val="005AB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Имя поля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tDnDiag">
                      <a:fgClr>
                        <a:srgbClr val="005AB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tUpDiag">
                      <a:fgClr>
                        <a:srgbClr val="005AB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tUpDiag">
                      <a:fgClr>
                        <a:srgbClr val="005AB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tDnDiag">
                      <a:fgClr>
                        <a:srgbClr val="005AB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tUpDiag">
                      <a:fgClr>
                        <a:srgbClr val="005AB4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tDnDiag">
                      <a:fgClr>
                        <a:srgbClr val="005AB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115194" y="4005411"/>
            <a:ext cx="1223962" cy="4556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/>
              <a:t>Запись</a:t>
            </a:r>
            <a:r>
              <a:rPr lang="ru-RU"/>
              <a:t> </a:t>
            </a: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6660331" y="4078436"/>
            <a:ext cx="1223963" cy="4556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/>
              <a:t>Поле </a:t>
            </a:r>
            <a:r>
              <a:rPr lang="ru-RU"/>
              <a:t> </a:t>
            </a:r>
          </a:p>
        </p:txBody>
      </p:sp>
      <p:sp>
        <p:nvSpPr>
          <p:cNvPr id="7" name="Line 33"/>
          <p:cNvSpPr>
            <a:spLocks noChangeShapeType="1"/>
          </p:cNvSpPr>
          <p:nvPr/>
        </p:nvSpPr>
        <p:spPr bwMode="auto">
          <a:xfrm flipV="1">
            <a:off x="1762894" y="2925911"/>
            <a:ext cx="288925" cy="10795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/>
          </a:p>
        </p:txBody>
      </p:sp>
      <p:sp>
        <p:nvSpPr>
          <p:cNvPr id="8" name="Line 34"/>
          <p:cNvSpPr>
            <a:spLocks noChangeShapeType="1"/>
          </p:cNvSpPr>
          <p:nvPr/>
        </p:nvSpPr>
        <p:spPr bwMode="auto">
          <a:xfrm flipH="1" flipV="1">
            <a:off x="6012631" y="2925911"/>
            <a:ext cx="647700" cy="14398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600" dirty="0" smtClean="0"/>
              <a:t>поле или совокупность полей, однозначно идентифицирующая каждую запись в таблице.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Первичный ключ</a:t>
            </a:r>
            <a:endParaRPr lang="ru-RU" dirty="0"/>
          </a:p>
        </p:txBody>
      </p:sp>
      <p:graphicFrame>
        <p:nvGraphicFramePr>
          <p:cNvPr id="4" name="Group 94"/>
          <p:cNvGraphicFramePr>
            <a:graphicFrameLocks noGrp="1"/>
          </p:cNvGraphicFramePr>
          <p:nvPr/>
        </p:nvGraphicFramePr>
        <p:xfrm>
          <a:off x="288801" y="3436083"/>
          <a:ext cx="8675687" cy="200914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33641"/>
                <a:gridCol w="2220470"/>
                <a:gridCol w="1959830"/>
                <a:gridCol w="1198314"/>
                <a:gridCol w="2263432"/>
              </a:tblGrid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Код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Название книги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Автор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Год издания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Издательство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0001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Стихотворения 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А. С. Пушкин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Москва: АСТ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0002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Пётр Первый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А. Н. Толстой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1994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М.:Панорама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0003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Басни  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И. А. Крылов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1988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М.: </a:t>
                      </a:r>
                      <a:r>
                        <a:rPr kumimoji="0" lang="ru-RU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Совет.Россия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600" b="1" dirty="0" smtClean="0"/>
              <a:t>ИМЯ_ТАБЛИЦЫ</a:t>
            </a:r>
            <a:r>
              <a:rPr lang="ru-RU" sz="2600" dirty="0" smtClean="0"/>
              <a:t> (</a:t>
            </a:r>
            <a:r>
              <a:rPr lang="ru-RU" sz="2600" u="heavy" dirty="0" smtClean="0"/>
              <a:t>ПОЛЕ_1</a:t>
            </a:r>
            <a:r>
              <a:rPr lang="ru-RU" sz="2600" dirty="0" smtClean="0"/>
              <a:t>, ПОЛЕ_2, …, ПОЛЕ_</a:t>
            </a:r>
            <a:r>
              <a:rPr lang="en-US" sz="2600" dirty="0" smtClean="0"/>
              <a:t>N</a:t>
            </a:r>
            <a:r>
              <a:rPr lang="ru-RU" sz="2600" dirty="0" smtClean="0"/>
              <a:t>)</a:t>
            </a:r>
          </a:p>
          <a:p>
            <a:pPr algn="ctr">
              <a:buNone/>
            </a:pPr>
            <a:endParaRPr lang="ru-RU" sz="2600" dirty="0" smtClean="0"/>
          </a:p>
          <a:p>
            <a:pPr algn="ctr">
              <a:buNone/>
            </a:pPr>
            <a:r>
              <a:rPr lang="ru-RU" sz="2600" i="1" dirty="0" smtClean="0"/>
              <a:t>Примеры</a:t>
            </a:r>
          </a:p>
          <a:p>
            <a:pPr algn="ctr">
              <a:buNone/>
            </a:pPr>
            <a:endParaRPr lang="ru-RU" sz="2600" i="1" dirty="0" smtClean="0"/>
          </a:p>
          <a:p>
            <a:pPr algn="ctr">
              <a:buNone/>
            </a:pPr>
            <a:r>
              <a:rPr lang="ru-RU" sz="2600" b="1" dirty="0" smtClean="0"/>
              <a:t>БИБЛИОТЕКА</a:t>
            </a:r>
            <a:r>
              <a:rPr lang="ru-RU" sz="2600" dirty="0" smtClean="0"/>
              <a:t> (</a:t>
            </a:r>
            <a:r>
              <a:rPr lang="ru-RU" sz="2600" u="sng" dirty="0" smtClean="0"/>
              <a:t>ИНВ_НОМЕР</a:t>
            </a:r>
            <a:r>
              <a:rPr lang="ru-RU" sz="2600" dirty="0" smtClean="0"/>
              <a:t>, АВТОР, НАЗВАНИЕ, ГОД_ИЗД, ИЗДАТЕЛЬСТВО)</a:t>
            </a:r>
          </a:p>
          <a:p>
            <a:pPr algn="ctr">
              <a:buNone/>
            </a:pPr>
            <a:endParaRPr lang="ru-RU" sz="2600" dirty="0" smtClean="0"/>
          </a:p>
          <a:p>
            <a:pPr algn="ctr">
              <a:buNone/>
            </a:pPr>
            <a:r>
              <a:rPr lang="ru-RU" sz="2600" b="1" dirty="0" smtClean="0"/>
              <a:t>БОЛЬНИЦА</a:t>
            </a:r>
            <a:r>
              <a:rPr lang="ru-RU" sz="2600" dirty="0" smtClean="0"/>
              <a:t> (</a:t>
            </a:r>
            <a:r>
              <a:rPr lang="ru-RU" sz="2600" u="sng" dirty="0" smtClean="0"/>
              <a:t>НОМЕР_ПАЛАТЫ, НОМЕР_МЕСТА</a:t>
            </a:r>
            <a:r>
              <a:rPr lang="ru-RU" sz="2600" dirty="0" smtClean="0"/>
              <a:t>, ПАЦИЕНТ, ДАТА_ПОСТУПЛЕНИЯ, ДИАГНОЗ, ПЕРВИЧНЫЙ)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Строчное представление структуры таблицы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600" dirty="0" smtClean="0"/>
              <a:t>определяет допустимые значения и действия над полем.</a:t>
            </a:r>
          </a:p>
          <a:p>
            <a:pPr algn="just"/>
            <a:endParaRPr lang="ru-RU" sz="2600" dirty="0" smtClean="0"/>
          </a:p>
          <a:p>
            <a:pPr algn="just"/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 поля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23528" y="2677368"/>
          <a:ext cx="2903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63888" y="3160127"/>
            <a:ext cx="5328592" cy="32932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600" b="1" dirty="0" smtClean="0"/>
              <a:t>БИБЛИОТЕКА</a:t>
            </a:r>
            <a:r>
              <a:rPr lang="ru-RU" sz="2600" dirty="0" smtClean="0"/>
              <a:t> (</a:t>
            </a:r>
            <a:r>
              <a:rPr lang="ru-RU" sz="2600" u="sng" dirty="0" smtClean="0"/>
              <a:t>ИНВ_НОМЕР</a:t>
            </a:r>
            <a:r>
              <a:rPr lang="ru-RU" sz="2600" dirty="0" smtClean="0"/>
              <a:t>, АВТОР, НАЗВАНИЕ, ГОД_ИЗД, ИЗДАТЕЛЬСТВО)</a:t>
            </a:r>
          </a:p>
          <a:p>
            <a:pPr algn="ctr">
              <a:buNone/>
            </a:pPr>
            <a:endParaRPr lang="ru-RU" sz="2600" dirty="0" smtClean="0"/>
          </a:p>
          <a:p>
            <a:pPr algn="ctr">
              <a:buNone/>
            </a:pPr>
            <a:r>
              <a:rPr lang="ru-RU" sz="2600" b="1" dirty="0" smtClean="0"/>
              <a:t>БОЛЬНИЦА</a:t>
            </a:r>
            <a:r>
              <a:rPr lang="ru-RU" sz="2600" dirty="0" smtClean="0"/>
              <a:t> (</a:t>
            </a:r>
            <a:r>
              <a:rPr lang="ru-RU" sz="2600" u="sng" dirty="0" smtClean="0"/>
              <a:t>НОМЕР_ПАЛАТЫ, НОМЕР_МЕСТА</a:t>
            </a:r>
            <a:r>
              <a:rPr lang="ru-RU" sz="2600" dirty="0" smtClean="0"/>
              <a:t>, ПАЦИЕНТ, ДАТА_ПОСТУПЛЕНИЯ, ДИАГНОЗ, ПЕРВИЧНЫЙ)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600" dirty="0" smtClean="0"/>
              <a:t>программное обеспечение для работы с базами </a:t>
            </a:r>
            <a:r>
              <a:rPr lang="ru-RU" sz="2600" dirty="0" smtClean="0"/>
              <a:t>данных</a:t>
            </a:r>
            <a:r>
              <a:rPr lang="ru-RU" sz="2600" dirty="0" smtClean="0"/>
              <a:t>.</a:t>
            </a:r>
            <a:endParaRPr lang="en-US" sz="2600" dirty="0" smtClean="0"/>
          </a:p>
          <a:p>
            <a:pPr algn="just"/>
            <a:endParaRPr lang="en-US" sz="2600" dirty="0" smtClean="0"/>
          </a:p>
          <a:p>
            <a:pPr algn="just">
              <a:buNone/>
            </a:pPr>
            <a:r>
              <a:rPr lang="en-US" sz="2600" b="1" dirty="0" smtClean="0"/>
              <a:t>Microsoft Access</a:t>
            </a:r>
            <a:endParaRPr lang="ru-RU" sz="2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управления базами данных (СУБД)</a:t>
            </a:r>
            <a:endParaRPr lang="ru-RU" dirty="0"/>
          </a:p>
        </p:txBody>
      </p:sp>
      <p:pic>
        <p:nvPicPr>
          <p:cNvPr id="17410" name="Picture 2" descr="Microsoft Office Access (2018-present)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861048"/>
            <a:ext cx="781050" cy="762000"/>
          </a:xfrm>
          <a:prstGeom prst="rect">
            <a:avLst/>
          </a:prstGeom>
          <a:noFill/>
        </p:spPr>
      </p:pic>
      <p:pic>
        <p:nvPicPr>
          <p:cNvPr id="17414" name="Picture 6" descr="Microsoft Acce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816424"/>
            <a:ext cx="5173818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FFFFFF"/>
      </a:lt2>
      <a:accent1>
        <a:srgbClr val="4FACF3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1044</TotalTime>
  <Words>290</Words>
  <Application>Microsoft Office PowerPoint</Application>
  <PresentationFormat>Экран (4:3)</PresentationFormat>
  <Paragraphs>85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Сетка</vt:lpstr>
      <vt:lpstr>Реляционные базы данных и СУБД</vt:lpstr>
      <vt:lpstr>Классификация баз данных</vt:lpstr>
      <vt:lpstr>Классификация баз данных</vt:lpstr>
      <vt:lpstr>Реляционные БД</vt:lpstr>
      <vt:lpstr>Структура таблицы реляционной БД</vt:lpstr>
      <vt:lpstr>Первичный ключ</vt:lpstr>
      <vt:lpstr>Строчное представление структуры таблицы</vt:lpstr>
      <vt:lpstr>Тип поля</vt:lpstr>
      <vt:lpstr>Система управления базами данных (СУБД)</vt:lpstr>
      <vt:lpstr>Возможности СУБД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информация</dc:title>
  <dc:creator>admin</dc:creator>
  <cp:lastModifiedBy>admin</cp:lastModifiedBy>
  <cp:revision>98</cp:revision>
  <dcterms:created xsi:type="dcterms:W3CDTF">2019-09-01T16:55:17Z</dcterms:created>
  <dcterms:modified xsi:type="dcterms:W3CDTF">2020-09-10T06:19:33Z</dcterms:modified>
</cp:coreProperties>
</file>