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2" r:id="rId3"/>
    <p:sldId id="261" r:id="rId4"/>
    <p:sldId id="264" r:id="rId5"/>
    <p:sldId id="263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72" autoAdjust="0"/>
  </p:normalViewPr>
  <p:slideViewPr>
    <p:cSldViewPr>
      <p:cViewPr>
        <p:scale>
          <a:sx n="100" d="100"/>
          <a:sy n="100" d="100"/>
        </p:scale>
        <p:origin x="-13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726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Опробовать функции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7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Опробовать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726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11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Модули </a:t>
            </a:r>
            <a:r>
              <a:rPr lang="en-US" dirty="0" smtClean="0"/>
              <a:t>Math </a:t>
            </a:r>
            <a:r>
              <a:rPr lang="ru-RU" dirty="0" smtClean="0"/>
              <a:t>и</a:t>
            </a:r>
            <a:r>
              <a:rPr lang="en-US" dirty="0" smtClean="0"/>
              <a:t> Random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Методы программирования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Модуль </a:t>
            </a:r>
            <a:r>
              <a:rPr lang="en-US" dirty="0" smtClean="0"/>
              <a:t>Math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80999" y="1556792"/>
            <a:ext cx="8407893" cy="456968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Calibri" pitchFamily="34" charset="0"/>
                <a:cs typeface="Calibri" pitchFamily="34" charset="0"/>
              </a:rPr>
              <a:t>встроенный модуль с набор функций для выполнения математических, тригонометрических и логарифмических операций.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3501008"/>
            <a:ext cx="3761351" cy="89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import math</a:t>
            </a:r>
          </a:p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print(math.sin(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math.pi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/3))</a:t>
            </a:r>
            <a:endParaRPr lang="ru-RU" sz="2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1944" y="4581128"/>
            <a:ext cx="2873031" cy="8925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import math as m</a:t>
            </a:r>
          </a:p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print(m.sin(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m.pi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/3))</a:t>
            </a:r>
            <a:endParaRPr lang="ru-RU" sz="2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2853" y="5661248"/>
            <a:ext cx="3491212" cy="89255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from math import sin, pi</a:t>
            </a:r>
          </a:p>
          <a:p>
            <a:r>
              <a:rPr lang="en-US" sz="2600" dirty="0" smtClean="0">
                <a:latin typeface="Calibri" pitchFamily="34" charset="0"/>
                <a:cs typeface="Calibri" pitchFamily="34" charset="0"/>
              </a:rPr>
              <a:t>print(sin(pi/3))</a:t>
            </a:r>
            <a:endParaRPr lang="ru-RU" sz="2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Модуль </a:t>
            </a:r>
            <a:r>
              <a:rPr lang="en-US" dirty="0" smtClean="0"/>
              <a:t>Math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23528" y="1628800"/>
          <a:ext cx="84074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58151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trunc</a:t>
                      </a:r>
                      <a:r>
                        <a:rPr lang="en-US" dirty="0" smtClean="0"/>
                        <a:t>()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усечение</a:t>
                      </a:r>
                      <a:r>
                        <a:rPr lang="ru-RU" baseline="0" dirty="0" smtClean="0"/>
                        <a:t> до целого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ceil()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округление вверх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floor()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округление вниз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sqrt</a:t>
                      </a:r>
                      <a:r>
                        <a:rPr lang="en-US" dirty="0" smtClean="0"/>
                        <a:t>()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квадратный корень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exp()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экспонента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log(</a:t>
                      </a:r>
                      <a:r>
                        <a:rPr lang="en-US" dirty="0" err="1" smtClean="0"/>
                        <a:t>x,n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логарифм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sin(), </a:t>
                      </a:r>
                      <a:r>
                        <a:rPr lang="en-US" dirty="0" err="1" smtClean="0"/>
                        <a:t>cos</a:t>
                      </a:r>
                      <a:r>
                        <a:rPr lang="en-US" dirty="0" smtClean="0"/>
                        <a:t>(), tan()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factorial()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факториал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pi, 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Константы</a:t>
                      </a:r>
                      <a:r>
                        <a:rPr lang="ru-RU" baseline="0" dirty="0" smtClean="0"/>
                        <a:t> пи и </a:t>
                      </a:r>
                      <a:r>
                        <a:rPr lang="en-US" baseline="0" dirty="0" smtClean="0"/>
                        <a:t>e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43808" y="5745450"/>
            <a:ext cx="3168352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libri" pitchFamily="34" charset="0"/>
                <a:cs typeface="Calibri" pitchFamily="34" charset="0"/>
              </a:rPr>
              <a:t>Просмотр всех функций:</a:t>
            </a:r>
          </a:p>
          <a:p>
            <a:pPr algn="ctr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print(dir(math))</a:t>
            </a:r>
            <a:endParaRPr lang="ru-RU" sz="2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2832" t="20600" r="4719" b="8701"/>
          <a:stretch>
            <a:fillRect/>
          </a:stretch>
        </p:blipFill>
        <p:spPr bwMode="auto">
          <a:xfrm>
            <a:off x="352759" y="1628800"/>
            <a:ext cx="839570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Модуль </a:t>
            </a:r>
            <a:r>
              <a:rPr lang="en-US" dirty="0" smtClean="0"/>
              <a:t>random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80999" y="1556792"/>
            <a:ext cx="8407893" cy="4569687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Calibri" pitchFamily="34" charset="0"/>
                <a:cs typeface="Calibri" pitchFamily="34" charset="0"/>
              </a:rPr>
              <a:t>модуль с функциями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для работы с псевдослучайными числами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.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55576" y="2780928"/>
          <a:ext cx="7704856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320"/>
                <a:gridCol w="53385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random()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случайное число от 0 до 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randint</a:t>
                      </a:r>
                      <a:r>
                        <a:rPr lang="en-US" dirty="0" smtClean="0"/>
                        <a:t>(A, B)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случайное целое число N, A ≤ N ≤ B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choice(sequence)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случайный элемент непустой последовательности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sample(population, k)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возвращает список длины </a:t>
                      </a:r>
                      <a:r>
                        <a:rPr lang="ru-RU" dirty="0" err="1" smtClean="0"/>
                        <a:t>k</a:t>
                      </a:r>
                      <a:r>
                        <a:rPr lang="ru-RU" dirty="0" smtClean="0"/>
                        <a:t> случайных элементов, выбранных из последовательности или множества </a:t>
                      </a:r>
                      <a:r>
                        <a:rPr lang="ru-RU" dirty="0" err="1" smtClean="0"/>
                        <a:t>population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shuflle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smtClean="0"/>
                        <a:t>sequence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Перемешивает изменяемую последовательность случайным образом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Написать программу для генерации пароля из 10 символов, в пароле обязательно должна быть одна строчная буква, одна прописная буква и одна цифра.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56992"/>
            <a:ext cx="845999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IP адрес состоит из четырех чисел из диапазона от 0 до 255 (включительно) разделенных точкой.</a:t>
            </a:r>
          </a:p>
          <a:p>
            <a:pPr algn="ctr">
              <a:buNone/>
            </a:pPr>
            <a:r>
              <a:rPr lang="ru-RU" sz="2800" dirty="0" smtClean="0"/>
              <a:t>Напишите программу, </a:t>
            </a:r>
            <a:r>
              <a:rPr lang="ru-RU" sz="2800" dirty="0" smtClean="0"/>
              <a:t>которая с помощью модуля </a:t>
            </a:r>
            <a:r>
              <a:rPr lang="ru-RU" sz="2800" dirty="0" err="1" smtClean="0"/>
              <a:t>random</a:t>
            </a:r>
            <a:r>
              <a:rPr lang="ru-RU" sz="2800" dirty="0" smtClean="0"/>
              <a:t>  генерирует и возвращает случайный корректный IP адрес.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1228</TotalTime>
  <Words>230</Words>
  <Application>Microsoft Office PowerPoint</Application>
  <PresentationFormat>Экран (4:3)</PresentationFormat>
  <Paragraphs>60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Сетка</vt:lpstr>
      <vt:lpstr>Модули Math и Random</vt:lpstr>
      <vt:lpstr>Модуль Math</vt:lpstr>
      <vt:lpstr>Модуль Math</vt:lpstr>
      <vt:lpstr>Задача 1</vt:lpstr>
      <vt:lpstr>Модуль random</vt:lpstr>
      <vt:lpstr>Задача 2</vt:lpstr>
      <vt:lpstr>Задача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112</cp:revision>
  <dcterms:created xsi:type="dcterms:W3CDTF">2019-09-01T16:55:17Z</dcterms:created>
  <dcterms:modified xsi:type="dcterms:W3CDTF">2023-10-04T09:45:14Z</dcterms:modified>
</cp:coreProperties>
</file>