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6" r:id="rId3"/>
    <p:sldId id="272" r:id="rId4"/>
    <p:sldId id="277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Написать программу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then else</a:t>
            </a:r>
          </a:p>
          <a:p>
            <a:r>
              <a:rPr lang="en-US" baseline="0" dirty="0" smtClean="0"/>
              <a:t>If then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Решить задачу 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Сделать</a:t>
            </a:r>
            <a:r>
              <a:rPr lang="ru-RU" baseline="0" dirty="0" smtClean="0"/>
              <a:t> задачу с оператором </a:t>
            </a:r>
            <a:r>
              <a:rPr lang="en-US" baseline="0" dirty="0" smtClean="0"/>
              <a:t>match-case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Три способа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 ветвлений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Ветвление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9992" y="2537026"/>
            <a:ext cx="4140000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Полная форма</a:t>
            </a:r>
          </a:p>
          <a:p>
            <a:pPr algn="just"/>
            <a:r>
              <a:rPr lang="en-US" sz="2000" b="1" dirty="0" smtClean="0"/>
              <a:t>if</a:t>
            </a:r>
            <a:r>
              <a:rPr lang="en-US" sz="2000" dirty="0" smtClean="0"/>
              <a:t> &lt;</a:t>
            </a:r>
            <a:r>
              <a:rPr lang="ru-RU" sz="2000" dirty="0" smtClean="0"/>
              <a:t>логическое выражение</a:t>
            </a:r>
            <a:r>
              <a:rPr lang="en-US" sz="2000" dirty="0" smtClean="0"/>
              <a:t>&gt;:</a:t>
            </a:r>
            <a:endParaRPr lang="ru-RU" sz="2000" dirty="0" smtClean="0"/>
          </a:p>
          <a:p>
            <a:pPr algn="just"/>
            <a:r>
              <a:rPr lang="en-US" sz="2000" b="1" dirty="0" smtClean="0"/>
              <a:t>	</a:t>
            </a:r>
            <a:r>
              <a:rPr lang="en-US" sz="2000" dirty="0" smtClean="0"/>
              <a:t> &lt;</a:t>
            </a:r>
            <a:r>
              <a:rPr lang="ru-RU" sz="2000" dirty="0" smtClean="0"/>
              <a:t>серия 1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pPr algn="just"/>
            <a:r>
              <a:rPr lang="en-US" sz="2000" b="1" dirty="0" smtClean="0"/>
              <a:t>else:</a:t>
            </a:r>
          </a:p>
          <a:p>
            <a:pPr algn="just"/>
            <a:r>
              <a:rPr lang="en-US" sz="2000" b="1" dirty="0" smtClean="0"/>
              <a:t>	</a:t>
            </a:r>
            <a:r>
              <a:rPr lang="en-US" sz="2000" dirty="0" smtClean="0"/>
              <a:t>&lt;</a:t>
            </a:r>
            <a:r>
              <a:rPr lang="ru-RU" sz="2000" dirty="0" smtClean="0"/>
              <a:t>серия 2</a:t>
            </a:r>
            <a:r>
              <a:rPr lang="en-US" sz="2000" dirty="0" smtClean="0"/>
              <a:t>&gt;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08464" y="2537025"/>
            <a:ext cx="4140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Неполная форма</a:t>
            </a:r>
          </a:p>
          <a:p>
            <a:pPr algn="just"/>
            <a:r>
              <a:rPr lang="en-US" sz="2000" b="1" dirty="0" smtClean="0"/>
              <a:t>if</a:t>
            </a:r>
            <a:r>
              <a:rPr lang="en-US" sz="2000" dirty="0" smtClean="0"/>
              <a:t> &lt;</a:t>
            </a:r>
            <a:r>
              <a:rPr lang="ru-RU" sz="2000" dirty="0" smtClean="0"/>
              <a:t>логическое выражение</a:t>
            </a:r>
            <a:r>
              <a:rPr lang="en-US" sz="2000" dirty="0" smtClean="0"/>
              <a:t>&gt;:</a:t>
            </a:r>
            <a:endParaRPr lang="ru-RU" sz="2000" dirty="0" smtClean="0"/>
          </a:p>
          <a:p>
            <a:pPr algn="just"/>
            <a:r>
              <a:rPr lang="en-US" sz="2000" dirty="0" smtClean="0"/>
              <a:t>	&lt;</a:t>
            </a:r>
            <a:r>
              <a:rPr lang="ru-RU" sz="2000" dirty="0" smtClean="0"/>
              <a:t>серия 1</a:t>
            </a:r>
            <a:r>
              <a:rPr lang="en-US" sz="2000" dirty="0" smtClean="0"/>
              <a:t>&gt;</a:t>
            </a:r>
            <a:endParaRPr lang="ru-RU" sz="20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321197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102" y="4365104"/>
            <a:ext cx="277328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Перевести пятибалльную оценку в ее наименование.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558801"/>
            <a:ext cx="5976665" cy="42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ветвление</a:t>
            </a:r>
            <a:endParaRPr lang="ru-RU" dirty="0"/>
          </a:p>
        </p:txBody>
      </p:sp>
      <p:pic>
        <p:nvPicPr>
          <p:cNvPr id="1026" name="Picture 2" descr="Оператор множественного ветвления в Pyth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3993049" cy="43204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2420888"/>
            <a:ext cx="3168352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if</a:t>
            </a:r>
            <a:r>
              <a:rPr lang="en-US" sz="2400" dirty="0" smtClean="0"/>
              <a:t> &lt;</a:t>
            </a:r>
            <a:r>
              <a:rPr lang="ru-RU" sz="2400" dirty="0" smtClean="0"/>
              <a:t>условие1</a:t>
            </a:r>
            <a:r>
              <a:rPr lang="en-US" sz="2400" dirty="0" smtClean="0"/>
              <a:t>&gt;:</a:t>
            </a:r>
            <a:endParaRPr lang="ru-RU" sz="2400" dirty="0" smtClean="0"/>
          </a:p>
          <a:p>
            <a:pPr algn="just"/>
            <a:r>
              <a:rPr lang="en-US" sz="2400" dirty="0" smtClean="0"/>
              <a:t>	&lt;</a:t>
            </a:r>
            <a:r>
              <a:rPr lang="ru-RU" sz="2400" dirty="0" smtClean="0"/>
              <a:t>серия 1</a:t>
            </a:r>
            <a:r>
              <a:rPr lang="en-US" sz="2400" dirty="0" smtClean="0"/>
              <a:t>&gt;</a:t>
            </a:r>
            <a:endParaRPr lang="ru-RU" sz="2400" dirty="0" smtClean="0"/>
          </a:p>
          <a:p>
            <a:pPr algn="just"/>
            <a:r>
              <a:rPr lang="en-US" sz="2400" b="1" dirty="0" err="1" smtClean="0"/>
              <a:t>elif</a:t>
            </a:r>
            <a:r>
              <a:rPr lang="en-US" sz="2400" dirty="0" smtClean="0"/>
              <a:t> &lt;</a:t>
            </a:r>
            <a:r>
              <a:rPr lang="ru-RU" sz="2400" dirty="0" smtClean="0"/>
              <a:t>условие2</a:t>
            </a:r>
            <a:r>
              <a:rPr lang="en-US" sz="2400" dirty="0" smtClean="0"/>
              <a:t>&gt;</a:t>
            </a:r>
            <a:r>
              <a:rPr lang="ru-RU" sz="2400" dirty="0" smtClean="0"/>
              <a:t>:</a:t>
            </a:r>
          </a:p>
          <a:p>
            <a:pPr algn="just"/>
            <a:r>
              <a:rPr lang="en-US" sz="2400" dirty="0" smtClean="0"/>
              <a:t>	&lt;</a:t>
            </a:r>
            <a:r>
              <a:rPr lang="ru-RU" sz="2400" dirty="0" smtClean="0"/>
              <a:t>серия </a:t>
            </a:r>
            <a:r>
              <a:rPr lang="ru-RU" sz="2400" dirty="0" smtClean="0"/>
              <a:t>2</a:t>
            </a:r>
            <a:r>
              <a:rPr lang="en-US" sz="2400" dirty="0" smtClean="0"/>
              <a:t>&gt;</a:t>
            </a:r>
            <a:endParaRPr lang="ru-RU" sz="2400" dirty="0" smtClean="0"/>
          </a:p>
          <a:p>
            <a:pPr algn="just"/>
            <a:r>
              <a:rPr lang="en-US" sz="2400" b="1" dirty="0" err="1" smtClean="0"/>
              <a:t>elif</a:t>
            </a:r>
            <a:r>
              <a:rPr lang="en-US" sz="2400" dirty="0" smtClean="0"/>
              <a:t> &lt;</a:t>
            </a:r>
            <a:r>
              <a:rPr lang="ru-RU" sz="2400" dirty="0" smtClean="0"/>
              <a:t>условие3</a:t>
            </a:r>
            <a:r>
              <a:rPr lang="en-US" sz="2400" dirty="0" smtClean="0"/>
              <a:t>&gt;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 algn="just"/>
            <a:r>
              <a:rPr lang="en-US" sz="2400" dirty="0" smtClean="0"/>
              <a:t>	&lt;</a:t>
            </a:r>
            <a:r>
              <a:rPr lang="ru-RU" sz="2400" dirty="0" smtClean="0"/>
              <a:t>серия </a:t>
            </a:r>
            <a:r>
              <a:rPr lang="ru-RU" sz="2400" dirty="0" smtClean="0"/>
              <a:t>3</a:t>
            </a:r>
            <a:r>
              <a:rPr lang="en-US" sz="2400" dirty="0" smtClean="0"/>
              <a:t>&gt;</a:t>
            </a:r>
          </a:p>
          <a:p>
            <a:pPr algn="just"/>
            <a:r>
              <a:rPr lang="en-US" sz="2400" dirty="0" smtClean="0"/>
              <a:t>…</a:t>
            </a:r>
            <a:endParaRPr lang="ru-RU" sz="2400" dirty="0" smtClean="0"/>
          </a:p>
          <a:p>
            <a:pPr algn="just"/>
            <a:r>
              <a:rPr lang="en-US" sz="2400" b="1" dirty="0" smtClean="0"/>
              <a:t>e</a:t>
            </a:r>
            <a:r>
              <a:rPr lang="en-US" sz="2400" b="1" dirty="0" smtClean="0"/>
              <a:t>lse</a:t>
            </a:r>
            <a:r>
              <a:rPr lang="ru-RU" sz="2400" b="1" dirty="0" smtClean="0"/>
              <a:t>:</a:t>
            </a:r>
            <a:endParaRPr lang="en-US" sz="2400" b="1" dirty="0" smtClean="0"/>
          </a:p>
          <a:p>
            <a:pPr algn="just"/>
            <a:r>
              <a:rPr lang="en-US" sz="2400" dirty="0" smtClean="0"/>
              <a:t>	&lt;</a:t>
            </a:r>
            <a:r>
              <a:rPr lang="ru-RU" sz="2400" dirty="0" smtClean="0"/>
              <a:t>серия </a:t>
            </a:r>
            <a:r>
              <a:rPr lang="en-US" sz="2400" dirty="0" smtClean="0"/>
              <a:t>N&gt;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98984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оператор структурного сопоставления с заданным шаблоном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match-case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34005"/>
            <a:ext cx="4572000" cy="27392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en-US" sz="2400" b="1" dirty="0" smtClean="0"/>
              <a:t>match</a:t>
            </a:r>
            <a:r>
              <a:rPr lang="en-US" sz="2400" dirty="0" smtClean="0"/>
              <a:t> element:</a:t>
            </a:r>
          </a:p>
          <a:p>
            <a:pPr algn="just"/>
            <a:r>
              <a:rPr lang="en-US" sz="2400" dirty="0" smtClean="0"/>
              <a:t>	</a:t>
            </a:r>
            <a:r>
              <a:rPr lang="en-US" sz="2400" b="1" dirty="0" smtClean="0"/>
              <a:t>case</a:t>
            </a:r>
            <a:r>
              <a:rPr lang="en-US" sz="2400" dirty="0" smtClean="0"/>
              <a:t> pattern1:</a:t>
            </a:r>
          </a:p>
          <a:p>
            <a:pPr algn="just"/>
            <a:r>
              <a:rPr lang="en-US" sz="2400" dirty="0" smtClean="0"/>
              <a:t>		# statements</a:t>
            </a:r>
          </a:p>
          <a:p>
            <a:pPr algn="just"/>
            <a:r>
              <a:rPr lang="en-US" sz="2400" dirty="0" smtClean="0"/>
              <a:t>	</a:t>
            </a:r>
            <a:r>
              <a:rPr lang="en-US" sz="2400" b="1" dirty="0" smtClean="0"/>
              <a:t>case</a:t>
            </a:r>
            <a:r>
              <a:rPr lang="en-US" sz="2400" dirty="0" smtClean="0"/>
              <a:t> pattern2:</a:t>
            </a:r>
          </a:p>
          <a:p>
            <a:pPr algn="just"/>
            <a:r>
              <a:rPr lang="en-US" sz="2400" dirty="0" smtClean="0"/>
              <a:t>		# statements</a:t>
            </a:r>
          </a:p>
          <a:p>
            <a:pPr algn="just"/>
            <a:r>
              <a:rPr lang="en-US" sz="2400" dirty="0" smtClean="0"/>
              <a:t>	</a:t>
            </a:r>
            <a:r>
              <a:rPr lang="en-US" sz="2400" b="1" dirty="0" smtClean="0"/>
              <a:t>case</a:t>
            </a:r>
            <a:r>
              <a:rPr lang="en-US" sz="2400" dirty="0" smtClean="0"/>
              <a:t> pattern3:</a:t>
            </a:r>
          </a:p>
          <a:p>
            <a:pPr algn="just"/>
            <a:r>
              <a:rPr lang="en-US" sz="2400" dirty="0" smtClean="0"/>
              <a:t>		# statements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5661248"/>
            <a:ext cx="212750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_</a:t>
            </a:r>
            <a:r>
              <a:rPr lang="ru-RU" sz="2400" dirty="0" smtClean="0"/>
              <a:t> - аналог </a:t>
            </a:r>
            <a:r>
              <a:rPr lang="en-US" sz="2400" dirty="0" smtClean="0"/>
              <a:t>else</a:t>
            </a:r>
          </a:p>
          <a:p>
            <a:r>
              <a:rPr lang="en-US" sz="2400" dirty="0" smtClean="0"/>
              <a:t>| - </a:t>
            </a:r>
            <a:r>
              <a:rPr lang="ru-RU" sz="2400" dirty="0" smtClean="0"/>
              <a:t>аналог ИЛИ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Написать программу, определяющую по номеру дня недели (1</a:t>
            </a:r>
            <a:r>
              <a:rPr lang="en-US" sz="2600" dirty="0" smtClean="0"/>
              <a:t>..</a:t>
            </a:r>
            <a:r>
              <a:rPr lang="ru-RU" sz="2600" dirty="0" smtClean="0"/>
              <a:t>7) будний этот день или выходной.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Составить программу определения принадлежности заданной точки (</a:t>
            </a:r>
            <a:r>
              <a:rPr lang="en-US" sz="2600" dirty="0" err="1" smtClean="0"/>
              <a:t>x,y</a:t>
            </a:r>
            <a:r>
              <a:rPr lang="ru-RU" sz="2600" dirty="0" smtClean="0"/>
              <a:t>)</a:t>
            </a:r>
            <a:r>
              <a:rPr lang="en-US" sz="2600" dirty="0" smtClean="0"/>
              <a:t> </a:t>
            </a:r>
            <a:r>
              <a:rPr lang="ru-RU" sz="2600" dirty="0" smtClean="0"/>
              <a:t>заштрихованной области.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068960"/>
            <a:ext cx="42005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2483</TotalTime>
  <Words>115</Words>
  <Application>Microsoft Office PowerPoint</Application>
  <PresentationFormat>Экран (4:3)</PresentationFormat>
  <Paragraphs>54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Программирование ветвлений</vt:lpstr>
      <vt:lpstr>Ветвление</vt:lpstr>
      <vt:lpstr>Задача 1</vt:lpstr>
      <vt:lpstr>Множественное ветвление</vt:lpstr>
      <vt:lpstr>match-case</vt:lpstr>
      <vt:lpstr>Задача 2</vt:lpstr>
      <vt:lpstr>Задача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144</cp:revision>
  <dcterms:created xsi:type="dcterms:W3CDTF">2019-09-01T16:55:17Z</dcterms:created>
  <dcterms:modified xsi:type="dcterms:W3CDTF">2023-11-08T05:07:18Z</dcterms:modified>
</cp:coreProperties>
</file>