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62" r:id="rId3"/>
    <p:sldId id="266" r:id="rId4"/>
    <p:sldId id="264" r:id="rId5"/>
    <p:sldId id="263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Опробывать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Опробывать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Списки. Методы и функции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719263"/>
          <a:ext cx="8784976" cy="4876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22929"/>
                <a:gridCol w="63620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append</a:t>
                      </a:r>
                      <a:r>
                        <a:rPr lang="en-US" sz="2000" dirty="0" smtClean="0"/>
                        <a:t>(x</a:t>
                      </a:r>
                      <a:r>
                        <a:rPr lang="en-US" sz="20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/>
                        <a:t>Добавляет элемент в конец списка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extend</a:t>
                      </a:r>
                      <a:r>
                        <a:rPr lang="en-US" sz="2000" dirty="0" smtClean="0"/>
                        <a:t>(L</a:t>
                      </a:r>
                      <a:r>
                        <a:rPr lang="en-US" sz="20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/>
                        <a:t>Расширяет список list, добавляя в конец все элементы списка 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insert</a:t>
                      </a:r>
                      <a:r>
                        <a:rPr lang="en-US" sz="2000" dirty="0" smtClean="0"/>
                        <a:t>(</a:t>
                      </a:r>
                      <a:r>
                        <a:rPr lang="en-US" sz="2000" dirty="0" err="1" smtClean="0"/>
                        <a:t>i</a:t>
                      </a:r>
                      <a:r>
                        <a:rPr lang="en-US" sz="2000" dirty="0"/>
                        <a:t>,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Вставляет на </a:t>
                      </a:r>
                      <a:r>
                        <a:rPr lang="ru-RU" sz="2000" dirty="0" err="1"/>
                        <a:t>i-ый</a:t>
                      </a:r>
                      <a:r>
                        <a:rPr lang="ru-RU" sz="2000" dirty="0"/>
                        <a:t> элемент значение </a:t>
                      </a:r>
                      <a:r>
                        <a:rPr lang="ru-RU" sz="2000" dirty="0" err="1"/>
                        <a:t>x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remove</a:t>
                      </a:r>
                      <a:r>
                        <a:rPr lang="en-US" sz="2000" dirty="0" smtClean="0"/>
                        <a:t>(x</a:t>
                      </a:r>
                      <a:r>
                        <a:rPr lang="en-US" sz="20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Удаляет первый элемент в списке, имеющий значение </a:t>
                      </a:r>
                      <a:r>
                        <a:rPr lang="ru-RU" sz="2000" dirty="0" err="1" smtClean="0"/>
                        <a:t>x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pop</a:t>
                      </a:r>
                      <a:r>
                        <a:rPr lang="en-US" sz="2000" dirty="0"/>
                        <a:t>([</a:t>
                      </a:r>
                      <a:r>
                        <a:rPr lang="en-US" sz="2000" dirty="0" err="1"/>
                        <a:t>i</a:t>
                      </a:r>
                      <a:r>
                        <a:rPr lang="en-US" sz="2000" dirty="0"/>
                        <a:t>])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Удаляет </a:t>
                      </a:r>
                      <a:r>
                        <a:rPr lang="ru-RU" sz="2000" dirty="0" err="1" smtClean="0"/>
                        <a:t>i-ый</a:t>
                      </a:r>
                      <a:r>
                        <a:rPr lang="ru-RU" sz="2000" dirty="0" smtClean="0"/>
                        <a:t> </a:t>
                      </a:r>
                      <a:r>
                        <a:rPr lang="en-US" sz="2000" dirty="0" smtClean="0"/>
                        <a:t>[</a:t>
                      </a:r>
                      <a:r>
                        <a:rPr lang="ru-RU" sz="2000" dirty="0" smtClean="0"/>
                        <a:t>последний</a:t>
                      </a:r>
                      <a:r>
                        <a:rPr lang="en-US" sz="2000" dirty="0" smtClean="0"/>
                        <a:t>]</a:t>
                      </a:r>
                      <a:r>
                        <a:rPr lang="ru-RU" sz="2000" dirty="0" smtClean="0"/>
                        <a:t> элемент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index</a:t>
                      </a:r>
                      <a:r>
                        <a:rPr lang="en-US" sz="2000" dirty="0" smtClean="0"/>
                        <a:t>(x</a:t>
                      </a:r>
                      <a:r>
                        <a:rPr lang="en-US" sz="2000" dirty="0"/>
                        <a:t>, [start [, end]])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Возвращает положение первого элемента со значением </a:t>
                      </a:r>
                      <a:r>
                        <a:rPr lang="ru-RU" sz="2000" dirty="0" err="1"/>
                        <a:t>x</a:t>
                      </a:r>
                      <a:r>
                        <a:rPr lang="ru-RU" sz="2000" dirty="0"/>
                        <a:t> (при этом поиск ведется от </a:t>
                      </a:r>
                      <a:r>
                        <a:rPr lang="ru-RU" sz="2000" dirty="0" err="1"/>
                        <a:t>start</a:t>
                      </a:r>
                      <a:r>
                        <a:rPr lang="ru-RU" sz="2000" dirty="0"/>
                        <a:t> до </a:t>
                      </a:r>
                      <a:r>
                        <a:rPr lang="ru-RU" sz="2000" dirty="0" err="1"/>
                        <a:t>end</a:t>
                      </a:r>
                      <a:r>
                        <a:rPr lang="ru-RU" sz="2000" dirty="0"/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count</a:t>
                      </a:r>
                      <a:r>
                        <a:rPr lang="en-US" sz="2000" dirty="0" smtClean="0"/>
                        <a:t>(x</a:t>
                      </a:r>
                      <a:r>
                        <a:rPr lang="en-US" sz="20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Возвращает количество элементов со значением </a:t>
                      </a:r>
                      <a:r>
                        <a:rPr lang="ru-RU" sz="2000" dirty="0" err="1"/>
                        <a:t>x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sort</a:t>
                      </a:r>
                      <a:r>
                        <a:rPr lang="en-US" sz="2000" dirty="0" smtClean="0"/>
                        <a:t>(reverse=False</a:t>
                      </a:r>
                      <a:r>
                        <a:rPr lang="ru-RU" sz="2000" dirty="0" smtClean="0"/>
                        <a:t>)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Сортирует </a:t>
                      </a:r>
                      <a:r>
                        <a:rPr lang="ru-RU" sz="2000" dirty="0" smtClean="0"/>
                        <a:t>список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reverse</a:t>
                      </a:r>
                      <a:r>
                        <a:rPr lang="en-US" sz="2000" dirty="0"/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Разворачивает список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clear</a:t>
                      </a:r>
                      <a:r>
                        <a:rPr lang="en-US" sz="2000" dirty="0"/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Очищает список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3097768"/>
          <a:ext cx="8784976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22929"/>
                <a:gridCol w="636204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len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list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 возвращает длину списка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sorted(list, [key])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 возвращает отсортированный список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min(list)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 возвращает наименьший элемент списка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max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list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 возвращает наибольший элемент списка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000" dirty="0" smtClean="0"/>
              <a:t>Напишите функцию </a:t>
            </a:r>
            <a:r>
              <a:rPr lang="ru-RU" sz="3000" b="1" dirty="0" err="1" smtClean="0"/>
              <a:t>change</a:t>
            </a:r>
            <a:r>
              <a:rPr lang="ru-RU" sz="3000" b="1" dirty="0" smtClean="0"/>
              <a:t>(</a:t>
            </a:r>
            <a:r>
              <a:rPr lang="ru-RU" sz="3000" b="1" dirty="0" err="1" smtClean="0"/>
              <a:t>lst</a:t>
            </a:r>
            <a:r>
              <a:rPr lang="ru-RU" sz="3000" b="1" dirty="0" smtClean="0"/>
              <a:t>)</a:t>
            </a:r>
            <a:r>
              <a:rPr lang="ru-RU" sz="3000" dirty="0" smtClean="0"/>
              <a:t>, которая принимает список и меняет местами его первый и последний элемент. В исходном списке минимум 2 элемента</a:t>
            </a:r>
            <a:r>
              <a:rPr lang="ru-RU" sz="3000" dirty="0" smtClean="0"/>
              <a:t>.</a:t>
            </a:r>
            <a:endParaRPr lang="en-US" sz="3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sz="3000" dirty="0" smtClean="0"/>
              <a:t>Требуется создать функцию </a:t>
            </a:r>
            <a:r>
              <a:rPr lang="ru-RU" sz="3000" b="1" dirty="0" err="1" smtClean="0"/>
              <a:t>list_sort</a:t>
            </a:r>
            <a:r>
              <a:rPr lang="ru-RU" sz="3000" b="1" dirty="0" smtClean="0"/>
              <a:t>(</a:t>
            </a:r>
            <a:r>
              <a:rPr lang="ru-RU" sz="3000" b="1" dirty="0" err="1" smtClean="0"/>
              <a:t>lst</a:t>
            </a:r>
            <a:r>
              <a:rPr lang="ru-RU" sz="3000" b="1" dirty="0" smtClean="0"/>
              <a:t>)</a:t>
            </a:r>
            <a:r>
              <a:rPr lang="ru-RU" sz="3000" dirty="0" smtClean="0"/>
              <a:t>, которая сортирует список чисел по убыванию их абсолютного значения</a:t>
            </a:r>
            <a:r>
              <a:rPr lang="ru-RU" sz="3000" dirty="0" smtClean="0"/>
              <a:t>.</a:t>
            </a:r>
            <a:endParaRPr lang="en-US" sz="3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sz="3000" dirty="0" smtClean="0"/>
              <a:t>Дан список чисел. Превратите его в список квадратов этих чисел.</a:t>
            </a:r>
            <a:endParaRPr lang="ru-RU" sz="3000" b="1" i="1" baseline="-25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Заполнение </a:t>
            </a:r>
            <a:r>
              <a:rPr lang="ru-RU" dirty="0" smtClean="0"/>
              <a:t>списка </a:t>
            </a:r>
            <a:r>
              <a:rPr lang="ru-RU" dirty="0" smtClean="0"/>
              <a:t>из файла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5334" r="24601" b="59667"/>
          <a:stretch>
            <a:fillRect/>
          </a:stretch>
        </p:blipFill>
        <p:spPr bwMode="auto">
          <a:xfrm>
            <a:off x="323528" y="1700808"/>
            <a:ext cx="8549194" cy="2232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1656" t="25200" r="63387" b="28300"/>
          <a:stretch>
            <a:fillRect/>
          </a:stretch>
        </p:blipFill>
        <p:spPr bwMode="auto">
          <a:xfrm>
            <a:off x="7211816" y="3573016"/>
            <a:ext cx="1464640" cy="2561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buNone/>
            </a:pPr>
            <a:r>
              <a:rPr lang="ru-RU" sz="2600" dirty="0" smtClean="0"/>
              <a:t>Значения вектора </a:t>
            </a:r>
            <a:r>
              <a:rPr lang="en-US" sz="2600" dirty="0" smtClean="0"/>
              <a:t>{</a:t>
            </a:r>
            <a:r>
              <a:rPr lang="en-US" sz="2600" dirty="0" err="1" smtClean="0"/>
              <a:t>a</a:t>
            </a:r>
            <a:r>
              <a:rPr lang="en-US" sz="2600" baseline="-25000" dirty="0" err="1" smtClean="0"/>
              <a:t>i</a:t>
            </a:r>
            <a:r>
              <a:rPr lang="en-US" sz="2600" dirty="0" smtClean="0"/>
              <a:t>}, </a:t>
            </a:r>
            <a:r>
              <a:rPr lang="en-US" sz="2600" dirty="0" err="1" smtClean="0"/>
              <a:t>i</a:t>
            </a:r>
            <a:r>
              <a:rPr lang="en-US" sz="2600" dirty="0" smtClean="0"/>
              <a:t>=0, </a:t>
            </a:r>
            <a:r>
              <a:rPr lang="ru-RU" sz="2600" dirty="0" smtClean="0"/>
              <a:t>…, 5 вводятся из текстового файла. Требуется подсчитать количество его элементов, значения которых лежат на отрезке </a:t>
            </a:r>
            <a:r>
              <a:rPr lang="en-US" sz="2600" smtClean="0"/>
              <a:t>[0, 10].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1837</TotalTime>
  <Words>227</Words>
  <Application>Microsoft Office PowerPoint</Application>
  <PresentationFormat>Экран (4:3)</PresentationFormat>
  <Paragraphs>46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Списки. Методы и функции</vt:lpstr>
      <vt:lpstr>Методы</vt:lpstr>
      <vt:lpstr>Функции</vt:lpstr>
      <vt:lpstr>Задачи</vt:lpstr>
      <vt:lpstr>Заполнение списка из файла</vt:lpstr>
      <vt:lpstr>Задача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190</cp:revision>
  <dcterms:created xsi:type="dcterms:W3CDTF">2019-09-01T16:55:17Z</dcterms:created>
  <dcterms:modified xsi:type="dcterms:W3CDTF">2023-12-04T11:52:40Z</dcterms:modified>
</cp:coreProperties>
</file>