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2" r:id="rId3"/>
    <p:sldId id="272" r:id="rId4"/>
    <p:sldId id="268" r:id="rId5"/>
    <p:sldId id="270" r:id="rId6"/>
    <p:sldId id="269" r:id="rId7"/>
    <p:sldId id="27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34" y="-10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err="1" smtClean="0"/>
              <a:t>Вставкарисунка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списки. </a:t>
            </a:r>
            <a:r>
              <a:rPr lang="ru-RU" dirty="0" smtClean="0"/>
              <a:t>Типовые задачи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600" dirty="0" smtClean="0">
                <a:solidFill>
                  <a:srgbClr val="000000"/>
                </a:solidFill>
              </a:rPr>
              <a:t>Оформить в виде </a:t>
            </a:r>
            <a:r>
              <a:rPr lang="ru-RU" sz="2600" dirty="0" smtClean="0">
                <a:solidFill>
                  <a:srgbClr val="000000"/>
                </a:solidFill>
              </a:rPr>
              <a:t>функции </a:t>
            </a:r>
            <a:r>
              <a:rPr lang="ru-RU" sz="2600" dirty="0" smtClean="0">
                <a:solidFill>
                  <a:srgbClr val="000000"/>
                </a:solidFill>
              </a:rPr>
              <a:t>поиск максимального элемента в </a:t>
            </a:r>
            <a:r>
              <a:rPr lang="ru-RU" sz="2600" dirty="0" smtClean="0">
                <a:solidFill>
                  <a:srgbClr val="000000"/>
                </a:solidFill>
              </a:rPr>
              <a:t>списке. </a:t>
            </a:r>
            <a:r>
              <a:rPr lang="ru-RU" sz="2600" dirty="0" smtClean="0">
                <a:solidFill>
                  <a:srgbClr val="000000"/>
                </a:solidFill>
              </a:rPr>
              <a:t>Заполнить </a:t>
            </a:r>
            <a:r>
              <a:rPr lang="ru-RU" sz="2600" dirty="0" smtClean="0">
                <a:solidFill>
                  <a:srgbClr val="000000"/>
                </a:solidFill>
              </a:rPr>
              <a:t>список </a:t>
            </a:r>
            <a:r>
              <a:rPr lang="ru-RU" sz="2600" dirty="0" smtClean="0">
                <a:solidFill>
                  <a:srgbClr val="000000"/>
                </a:solidFill>
              </a:rPr>
              <a:t>случайными числами. С помощью </a:t>
            </a:r>
            <a:r>
              <a:rPr lang="ru-RU" sz="2600" dirty="0" smtClean="0">
                <a:solidFill>
                  <a:srgbClr val="000000"/>
                </a:solidFill>
              </a:rPr>
              <a:t>функции </a:t>
            </a:r>
            <a:r>
              <a:rPr lang="ru-RU" sz="2600" dirty="0" smtClean="0">
                <a:solidFill>
                  <a:srgbClr val="000000"/>
                </a:solidFill>
              </a:rPr>
              <a:t>найдите значение максимального элемента и </a:t>
            </a:r>
            <a:r>
              <a:rPr lang="ru-RU" sz="2600" dirty="0" smtClean="0">
                <a:solidFill>
                  <a:srgbClr val="000000"/>
                </a:solidFill>
              </a:rPr>
              <a:t>индексы элементов с максимальным значением.</a:t>
            </a:r>
            <a:endParaRPr lang="ru-RU" sz="2600" b="1" dirty="0" smtClean="0">
              <a:solidFill>
                <a:srgbClr val="0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 в </a:t>
            </a:r>
            <a:r>
              <a:rPr lang="ru-RU" dirty="0" smtClean="0"/>
              <a:t>списке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313" t="77433" r="48225" b="11367"/>
          <a:stretch>
            <a:fillRect/>
          </a:stretch>
        </p:blipFill>
        <p:spPr bwMode="auto">
          <a:xfrm>
            <a:off x="395536" y="4581128"/>
            <a:ext cx="8496944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 в списке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5334" r="11213" b="47767"/>
          <a:stretch>
            <a:fillRect/>
          </a:stretch>
        </p:blipFill>
        <p:spPr bwMode="auto">
          <a:xfrm>
            <a:off x="239971" y="2420888"/>
            <a:ext cx="872451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0999" y="1719071"/>
            <a:ext cx="7262835" cy="4407408"/>
          </a:xfrm>
        </p:spPr>
        <p:txBody>
          <a:bodyPr>
            <a:normAutofit/>
          </a:bodyPr>
          <a:lstStyle/>
          <a:p>
            <a:pPr marL="560070" indent="-514350">
              <a:buFont typeface="+mj-lt"/>
              <a:buAutoNum type="arabicPeriod"/>
            </a:pPr>
            <a:r>
              <a:rPr lang="ru-RU" sz="2600" dirty="0" smtClean="0"/>
              <a:t>находим номер элемента</a:t>
            </a:r>
            <a:r>
              <a:rPr lang="en-US" sz="2600" dirty="0" smtClean="0"/>
              <a:t> </a:t>
            </a:r>
            <a:r>
              <a:rPr lang="ru-RU" sz="2600" dirty="0" smtClean="0"/>
              <a:t>с минимальным значением</a:t>
            </a:r>
            <a:r>
              <a:rPr lang="en-US" sz="2600" dirty="0" smtClean="0"/>
              <a:t>;</a:t>
            </a:r>
            <a:endParaRPr lang="ru-RU" sz="2600" dirty="0" smtClean="0"/>
          </a:p>
          <a:p>
            <a:pPr marL="560070" indent="-514350">
              <a:buFont typeface="+mj-lt"/>
              <a:buAutoNum type="arabicPeriod"/>
            </a:pPr>
            <a:endParaRPr lang="ru-RU" sz="2600" dirty="0" smtClean="0"/>
          </a:p>
          <a:p>
            <a:pPr marL="560070" indent="-514350">
              <a:buFont typeface="+mj-lt"/>
              <a:buAutoNum type="arabicPeriod"/>
            </a:pPr>
            <a:r>
              <a:rPr lang="ru-RU" sz="2600" dirty="0" smtClean="0"/>
              <a:t>производим обмен этого значения со значением первого </a:t>
            </a:r>
            <a:r>
              <a:rPr lang="ru-RU" sz="2600" dirty="0" err="1" smtClean="0"/>
              <a:t>неотсортированного</a:t>
            </a:r>
            <a:r>
              <a:rPr lang="ru-RU" sz="2600" dirty="0" smtClean="0"/>
              <a:t> элемента</a:t>
            </a:r>
            <a:r>
              <a:rPr lang="en-US" sz="2600" dirty="0" smtClean="0"/>
              <a:t>;</a:t>
            </a:r>
            <a:endParaRPr lang="ru-RU" sz="2600" dirty="0" smtClean="0"/>
          </a:p>
          <a:p>
            <a:pPr marL="560070" indent="-514350">
              <a:buFont typeface="+mj-lt"/>
              <a:buAutoNum type="arabicPeriod"/>
            </a:pPr>
            <a:endParaRPr lang="en-US" sz="2600" dirty="0" smtClean="0"/>
          </a:p>
          <a:p>
            <a:pPr marL="560070" indent="-514350">
              <a:buFont typeface="+mj-lt"/>
              <a:buAutoNum type="arabicPeriod"/>
            </a:pPr>
            <a:r>
              <a:rPr lang="ru-RU" sz="2600" dirty="0" smtClean="0"/>
              <a:t>повторяем действия 1 и 2 для </a:t>
            </a:r>
            <a:r>
              <a:rPr lang="ru-RU" sz="2600" dirty="0" err="1" smtClean="0"/>
              <a:t>неотсортированной</a:t>
            </a:r>
            <a:r>
              <a:rPr lang="ru-RU" sz="2600" dirty="0" smtClean="0"/>
              <a:t> части данных.</a:t>
            </a:r>
          </a:p>
          <a:p>
            <a:pPr algn="just"/>
            <a:endParaRPr lang="ru-RU" sz="26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выбором</a:t>
            </a:r>
            <a:endParaRPr lang="ru-RU" dirty="0"/>
          </a:p>
        </p:txBody>
      </p:sp>
      <p:pic>
        <p:nvPicPr>
          <p:cNvPr id="2050" name="Picture 2" descr="C:\Documents and Settings\admin\Рабочий стол\Selection-Sort-Animation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4342" y="2079799"/>
            <a:ext cx="1095376" cy="40638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7475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выбором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5334" r="27751" b="26067"/>
          <a:stretch>
            <a:fillRect/>
          </a:stretch>
        </p:blipFill>
        <p:spPr bwMode="auto">
          <a:xfrm>
            <a:off x="755576" y="1988840"/>
            <a:ext cx="7550263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64401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0070" indent="-514350" algn="just">
              <a:buFont typeface="+mj-lt"/>
              <a:buAutoNum type="arabicPeriod"/>
            </a:pPr>
            <a:r>
              <a:rPr lang="ru-RU" sz="2600" dirty="0" smtClean="0"/>
              <a:t>элементы последовательно попарно сравниваются, если порядок в паре неверный, выполняется обмен элементов;</a:t>
            </a:r>
          </a:p>
          <a:p>
            <a:pPr marL="560070" indent="-514350" algn="just">
              <a:buFont typeface="+mj-lt"/>
              <a:buAutoNum type="arabicPeriod"/>
            </a:pPr>
            <a:r>
              <a:rPr lang="ru-RU" sz="2600" dirty="0" smtClean="0"/>
              <a:t>действие 1 повторяется для </a:t>
            </a:r>
            <a:r>
              <a:rPr lang="ru-RU" sz="2600" dirty="0" err="1" smtClean="0"/>
              <a:t>неотсортированной</a:t>
            </a:r>
            <a:r>
              <a:rPr lang="ru-RU" sz="2600" dirty="0" smtClean="0"/>
              <a:t> части данных. </a:t>
            </a:r>
          </a:p>
          <a:p>
            <a:pPr algn="just"/>
            <a:endParaRPr lang="ru-RU" sz="26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Пузырьком</a:t>
            </a:r>
            <a:endParaRPr lang="ru-RU" dirty="0"/>
          </a:p>
        </p:txBody>
      </p:sp>
      <p:pic>
        <p:nvPicPr>
          <p:cNvPr id="3074" name="Picture 2" descr="C:\Documents and Settings\admin\Рабочий стол\Bubble-sort-example-300px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929066"/>
            <a:ext cx="4593162" cy="275589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42910" y="4214818"/>
            <a:ext cx="7858180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/>
              <a:t>Оптимизация сортировки пузырьком:</a:t>
            </a:r>
          </a:p>
          <a:p>
            <a:pPr algn="ctr"/>
            <a:r>
              <a:rPr lang="ru-RU" sz="2600" i="1" dirty="0" smtClean="0"/>
              <a:t>если после прохода ни разу не произошла перестановка элементов, значит данные отсортированы и можно завершить сортировку</a:t>
            </a:r>
            <a:endParaRPr lang="ru-RU" sz="2600" i="1" dirty="0"/>
          </a:p>
        </p:txBody>
      </p:sp>
    </p:spTree>
    <p:extLst>
      <p:ext uri="{BB962C8B-B14F-4D97-AF65-F5344CB8AC3E}">
        <p14:creationId xmlns:p14="http://schemas.microsoft.com/office/powerpoint/2010/main" xmlns="" val="319941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 пузырьком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t="4634" r="39957" b="47767"/>
          <a:stretch>
            <a:fillRect/>
          </a:stretch>
        </p:blipFill>
        <p:spPr bwMode="auto">
          <a:xfrm>
            <a:off x="539552" y="2204864"/>
            <a:ext cx="7751091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012606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1887</TotalTime>
  <Words>124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Сетка</vt:lpstr>
      <vt:lpstr>списки. Типовые задачи</vt:lpstr>
      <vt:lpstr>Поиск в списке</vt:lpstr>
      <vt:lpstr>Поиск в списке</vt:lpstr>
      <vt:lpstr>Сортировка выбором</vt:lpstr>
      <vt:lpstr>Сортировка выбором</vt:lpstr>
      <vt:lpstr>Сортировка Пузырьком</vt:lpstr>
      <vt:lpstr>Сортировка пузырьком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194</cp:revision>
  <dcterms:created xsi:type="dcterms:W3CDTF">2019-09-01T16:55:17Z</dcterms:created>
  <dcterms:modified xsi:type="dcterms:W3CDTF">2023-12-04T12:15:52Z</dcterms:modified>
</cp:coreProperties>
</file>