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62" r:id="rId3"/>
    <p:sldId id="273" r:id="rId4"/>
    <p:sldId id="27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432" y="-10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180</a:t>
            </a:r>
          </a:p>
          <a:p>
            <a:r>
              <a:rPr lang="ru-RU" dirty="0" smtClean="0"/>
              <a:t>190360573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2767</a:t>
            </a:r>
          </a:p>
          <a:p>
            <a:r>
              <a:rPr lang="ru-RU" dirty="0" smtClean="0"/>
              <a:t>51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списки. Решение задач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В файле содержится последовательность целых чисел. Элементы последовательности могут принимать целые значения от –10 000 до 10 000 включительно. </a:t>
            </a:r>
          </a:p>
          <a:p>
            <a:pPr marL="0" indent="0" algn="just">
              <a:buNone/>
            </a:pPr>
            <a:r>
              <a:rPr lang="ru-RU" sz="2400" dirty="0" smtClean="0"/>
              <a:t>Определите количество пар последовательности, в которых только одно число оканчивается на 3, а сумма квадратов элементов пары</a:t>
            </a:r>
            <a:r>
              <a:rPr lang="en-US" sz="2400" dirty="0" smtClean="0"/>
              <a:t> </a:t>
            </a:r>
            <a:r>
              <a:rPr lang="ru-RU" sz="2400" dirty="0" smtClean="0"/>
              <a:t>не меньше квадрата максимального элемента последовательности,</a:t>
            </a:r>
            <a:r>
              <a:rPr lang="en-US" sz="2400" dirty="0" smtClean="0"/>
              <a:t> </a:t>
            </a:r>
            <a:r>
              <a:rPr lang="ru-RU" sz="2400" dirty="0" smtClean="0"/>
              <a:t>оканчивающегося на 3. В ответе запишите два числа: сначала количество</a:t>
            </a:r>
            <a:br>
              <a:rPr lang="ru-RU" sz="2400" dirty="0" smtClean="0"/>
            </a:br>
            <a:r>
              <a:rPr lang="ru-RU" sz="2400" dirty="0" smtClean="0"/>
              <a:t>найденных пар, затем максимальную из сумм квадратов элементов таких</a:t>
            </a:r>
            <a:r>
              <a:rPr lang="en-US" sz="2400" dirty="0" smtClean="0"/>
              <a:t> </a:t>
            </a:r>
            <a:r>
              <a:rPr lang="ru-RU" sz="2400" dirty="0" smtClean="0"/>
              <a:t>пар.</a:t>
            </a:r>
          </a:p>
          <a:p>
            <a:pPr marL="0" indent="0" algn="just">
              <a:buNone/>
            </a:pPr>
            <a:r>
              <a:rPr lang="ru-RU" sz="2400" dirty="0" smtClean="0"/>
              <a:t>В данной задаче под парой подразумевается два идущих подряд</a:t>
            </a:r>
            <a:r>
              <a:rPr lang="en-US" sz="2400" dirty="0" smtClean="0"/>
              <a:t> </a:t>
            </a:r>
            <a:r>
              <a:rPr lang="ru-RU" sz="2400" dirty="0" smtClean="0"/>
              <a:t>элемента последовательности.</a:t>
            </a:r>
            <a:br>
              <a:rPr lang="ru-RU" sz="2400" dirty="0" smtClean="0"/>
            </a:br>
            <a:endParaRPr lang="ru-RU" sz="2400" b="1" dirty="0" smtClean="0">
              <a:solidFill>
                <a:srgbClr val="0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ЕГЭ №17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ЕГЭ №26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834390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ЕГЭ №26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713" y="1905347"/>
            <a:ext cx="841057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1941</TotalTime>
  <Words>86</Words>
  <Application>Microsoft Office PowerPoint</Application>
  <PresentationFormat>Экран (4:3)</PresentationFormat>
  <Paragraphs>18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Сетка</vt:lpstr>
      <vt:lpstr>списки. Решение задач</vt:lpstr>
      <vt:lpstr>ЕГЭ №17</vt:lpstr>
      <vt:lpstr>ЕГЭ №26</vt:lpstr>
      <vt:lpstr>ЕГЭ №26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196</cp:revision>
  <dcterms:created xsi:type="dcterms:W3CDTF">2019-09-01T16:55:17Z</dcterms:created>
  <dcterms:modified xsi:type="dcterms:W3CDTF">2023-12-12T06:27:37Z</dcterms:modified>
</cp:coreProperties>
</file>