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56" r:id="rId2"/>
    <p:sldId id="257" r:id="rId3"/>
    <p:sldId id="268" r:id="rId4"/>
    <p:sldId id="267" r:id="rId5"/>
    <p:sldId id="262" r:id="rId6"/>
    <p:sldId id="266" r:id="rId7"/>
    <p:sldId id="269" r:id="rId8"/>
    <p:sldId id="270" r:id="rId9"/>
    <p:sldId id="271" r:id="rId10"/>
    <p:sldId id="272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EB9631B5-78F2-41C9-869B-9F39066F8104}" styleName="Средний стиль 3 -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356" y="-3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F218C3-F89D-4B00-8315-944479862A97}" type="datetimeFigureOut">
              <a:rPr lang="ru-RU" smtClean="0"/>
              <a:pPr/>
              <a:t>13.12.2023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0E6F6F-0E40-48B8-84D6-13D2A9B8B8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7169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Определить</a:t>
            </a:r>
            <a:r>
              <a:rPr lang="ru-RU" baseline="0" dirty="0" smtClean="0"/>
              <a:t> значения элементов по индексам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E6F6F-0E40-48B8-84D6-13D2A9B8B82C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2BD4BE-A204-4BD5-8EC9-B3316DB8EEB7}" type="datetimeFigureOut">
              <a:rPr lang="ru-RU" smtClean="0"/>
              <a:pPr/>
              <a:t>13.12.2023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1DD98F4-09E6-4831-9B04-140D4709CF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D4BE-A204-4BD5-8EC9-B3316DB8EEB7}" type="datetimeFigureOut">
              <a:rPr lang="ru-RU" smtClean="0"/>
              <a:pPr/>
              <a:t>13.12.2023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D98F4-09E6-4831-9B04-140D4709CF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D4BE-A204-4BD5-8EC9-B3316DB8EEB7}" type="datetimeFigureOut">
              <a:rPr lang="ru-RU" smtClean="0"/>
              <a:pPr/>
              <a:t>13.12.2023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1DD98F4-09E6-4831-9B04-140D4709CF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D4BE-A204-4BD5-8EC9-B3316DB8EEB7}" type="datetimeFigureOut">
              <a:rPr lang="ru-RU" smtClean="0"/>
              <a:pPr/>
              <a:t>13.12.2023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D98F4-09E6-4831-9B04-140D4709CF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42BD4BE-A204-4BD5-8EC9-B3316DB8EEB7}" type="datetimeFigureOut">
              <a:rPr lang="ru-RU" smtClean="0"/>
              <a:pPr/>
              <a:t>13.12.2023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1DD98F4-09E6-4831-9B04-140D4709CF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D4BE-A204-4BD5-8EC9-B3316DB8EEB7}" type="datetimeFigureOut">
              <a:rPr lang="ru-RU" smtClean="0"/>
              <a:pPr/>
              <a:t>13.12.2023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D98F4-09E6-4831-9B04-140D4709CF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D4BE-A204-4BD5-8EC9-B3316DB8EEB7}" type="datetimeFigureOut">
              <a:rPr lang="ru-RU" smtClean="0"/>
              <a:pPr/>
              <a:t>13.12.2023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D98F4-09E6-4831-9B04-140D4709CF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D4BE-A204-4BD5-8EC9-B3316DB8EEB7}" type="datetimeFigureOut">
              <a:rPr lang="ru-RU" smtClean="0"/>
              <a:pPr/>
              <a:t>13.12.2023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D98F4-09E6-4831-9B04-140D4709CF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D4BE-A204-4BD5-8EC9-B3316DB8EEB7}" type="datetimeFigureOut">
              <a:rPr lang="ru-RU" smtClean="0"/>
              <a:pPr/>
              <a:t>13.12.2023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D98F4-09E6-4831-9B04-140D4709CF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D4BE-A204-4BD5-8EC9-B3316DB8EEB7}" type="datetimeFigureOut">
              <a:rPr lang="ru-RU" smtClean="0"/>
              <a:pPr/>
              <a:t>13.12.2023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1DD98F4-09E6-4831-9B04-140D4709CF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err="1" smtClean="0"/>
              <a:t>Вставкарисунка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D4BE-A204-4BD5-8EC9-B3316DB8EEB7}" type="datetimeFigureOut">
              <a:rPr lang="ru-RU" smtClean="0"/>
              <a:pPr/>
              <a:t>13.12.2023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D98F4-09E6-4831-9B04-140D4709CF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B42BD4BE-A204-4BD5-8EC9-B3316DB8EEB7}" type="datetimeFigureOut">
              <a:rPr lang="ru-RU" smtClean="0"/>
              <a:pPr/>
              <a:t>13.12.2023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71DD98F4-09E6-4831-9B04-140D4709CF5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020272" y="5157192"/>
            <a:ext cx="1981200" cy="152005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Информатика</a:t>
            </a:r>
          </a:p>
          <a:p>
            <a:pPr algn="ctr"/>
            <a:r>
              <a:rPr lang="ru-RU" dirty="0" smtClean="0"/>
              <a:t>11класс</a:t>
            </a:r>
          </a:p>
          <a:p>
            <a:pPr algn="ctr"/>
            <a:r>
              <a:rPr lang="ru-RU" dirty="0" smtClean="0"/>
              <a:t>Углубленный уровень</a:t>
            </a:r>
          </a:p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Двумерные </a:t>
            </a:r>
            <a:r>
              <a:rPr lang="ru-RU" dirty="0" smtClean="0"/>
              <a:t>Списки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899592" y="3904456"/>
            <a:ext cx="5904656" cy="69837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200" kern="1200" cap="all" spc="15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cap="none" dirty="0" smtClean="0"/>
              <a:t>Методы программирования</a:t>
            </a:r>
            <a:endParaRPr lang="ru-RU" sz="2400" cap="none" dirty="0"/>
          </a:p>
        </p:txBody>
      </p:sp>
      <p:pic>
        <p:nvPicPr>
          <p:cNvPr id="1026" name="Picture 2" descr="C:\Users\admin\Desktop\102518599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468" t="26152" r="45635" b="46633"/>
          <a:stretch/>
        </p:blipFill>
        <p:spPr bwMode="auto">
          <a:xfrm>
            <a:off x="323528" y="332656"/>
            <a:ext cx="1983779" cy="1656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69033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Задача 4</a:t>
            </a:r>
            <a:endParaRPr lang="ru-RU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 l="588" t="4466" r="45863" b="36301"/>
          <a:stretch>
            <a:fillRect/>
          </a:stretch>
        </p:blipFill>
        <p:spPr bwMode="auto">
          <a:xfrm>
            <a:off x="1331640" y="1756648"/>
            <a:ext cx="6738358" cy="4192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это </a:t>
            </a:r>
            <a:r>
              <a:rPr lang="ru-RU" sz="2800" dirty="0" smtClean="0"/>
              <a:t>прямоугольная таблица, составленная из элементов одного типа (чисел, строк и </a:t>
            </a:r>
            <a:r>
              <a:rPr lang="ru-RU" sz="2800" dirty="0" err="1" smtClean="0"/>
              <a:t>т.д</a:t>
            </a:r>
            <a:r>
              <a:rPr lang="ru-RU" sz="2800" dirty="0" smtClean="0"/>
              <a:t>).</a:t>
            </a:r>
            <a:endParaRPr lang="ru-RU" sz="2600" dirty="0" smtClean="0"/>
          </a:p>
          <a:p>
            <a:endParaRPr lang="ru-RU" sz="2600" dirty="0" smtClean="0"/>
          </a:p>
          <a:p>
            <a:endParaRPr lang="ru-RU" sz="2600" dirty="0" smtClean="0"/>
          </a:p>
          <a:p>
            <a:endParaRPr lang="ru-RU" sz="2600" dirty="0" smtClean="0"/>
          </a:p>
          <a:p>
            <a:endParaRPr lang="ru-RU" sz="2600" dirty="0" smtClean="0"/>
          </a:p>
          <a:p>
            <a:endParaRPr lang="ru-RU" sz="2600" dirty="0" smtClean="0"/>
          </a:p>
          <a:p>
            <a:endParaRPr lang="ru-RU" sz="2600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Матрица</a:t>
            </a:r>
            <a:endParaRPr lang="ru-RU" dirty="0"/>
          </a:p>
        </p:txBody>
      </p:sp>
      <p:pic>
        <p:nvPicPr>
          <p:cNvPr id="4098" name="Picture 2" descr="https://silvertests.ru/UserFiles/images/9/mtrix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2636912"/>
            <a:ext cx="4464496" cy="2909769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971600" y="5397023"/>
            <a:ext cx="6984776" cy="120032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В </a:t>
            </a:r>
            <a:r>
              <a:rPr lang="en-US" sz="2400" dirty="0" smtClean="0"/>
              <a:t>Python </a:t>
            </a:r>
            <a:r>
              <a:rPr lang="ru-RU" sz="2400" dirty="0" smtClean="0"/>
              <a:t>матрицу </a:t>
            </a:r>
            <a:r>
              <a:rPr lang="ru-RU" sz="2400" dirty="0" smtClean="0"/>
              <a:t>можно представить в виде списка строк, каждый элемент которого является в свою очередь списком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Создание двумерного списка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Присваивание</a:t>
            </a:r>
            <a:endParaRPr lang="ru-RU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 l="787" t="5600" r="59444" b="71300"/>
          <a:stretch>
            <a:fillRect/>
          </a:stretch>
        </p:blipFill>
        <p:spPr bwMode="auto">
          <a:xfrm>
            <a:off x="1043608" y="1700808"/>
            <a:ext cx="7272808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/>
          <a:srcRect l="5507" t="68200" r="60631" b="15000"/>
          <a:stretch>
            <a:fillRect/>
          </a:stretch>
        </p:blipFill>
        <p:spPr bwMode="auto">
          <a:xfrm>
            <a:off x="1331640" y="4581128"/>
            <a:ext cx="6192688" cy="1728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Создание двумерного списка</a:t>
            </a:r>
            <a:br>
              <a:rPr lang="ru-RU" dirty="0" smtClean="0"/>
            </a:br>
            <a:r>
              <a:rPr lang="ru-RU" dirty="0" smtClean="0"/>
              <a:t>генератор</a:t>
            </a:r>
            <a:endParaRPr lang="ru-RU" dirty="0"/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 cstate="print"/>
          <a:srcRect l="588" t="5334" r="55313" b="70867"/>
          <a:stretch>
            <a:fillRect/>
          </a:stretch>
        </p:blipFill>
        <p:spPr bwMode="auto">
          <a:xfrm>
            <a:off x="611560" y="2564904"/>
            <a:ext cx="8064896" cy="244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z="2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 </a:t>
            </a:r>
            <a:r>
              <a:rPr lang="ru-RU" dirty="0" smtClean="0"/>
              <a:t>матрицы</a:t>
            </a:r>
            <a:endParaRPr lang="ru-RU" dirty="0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print"/>
          <a:srcRect l="588" t="27033" r="47832" b="47767"/>
          <a:stretch>
            <a:fillRect/>
          </a:stretch>
        </p:blipFill>
        <p:spPr bwMode="auto">
          <a:xfrm>
            <a:off x="1412967" y="1697872"/>
            <a:ext cx="6246058" cy="17164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394" t="27300" r="58263" b="48200"/>
          <a:stretch>
            <a:fillRect/>
          </a:stretch>
        </p:blipFill>
        <p:spPr bwMode="auto">
          <a:xfrm>
            <a:off x="1907704" y="3573016"/>
            <a:ext cx="5256584" cy="17521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 l="588" t="27733" r="46257" b="59667"/>
          <a:stretch>
            <a:fillRect/>
          </a:stretch>
        </p:blipFill>
        <p:spPr bwMode="auto">
          <a:xfrm>
            <a:off x="1547664" y="5445224"/>
            <a:ext cx="6048672" cy="8064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80999" y="1719071"/>
            <a:ext cx="8407893" cy="3942177"/>
          </a:xfrm>
        </p:spPr>
        <p:txBody>
          <a:bodyPr>
            <a:normAutofit lnSpcReduction="10000"/>
          </a:bodyPr>
          <a:lstStyle/>
          <a:p>
            <a:pPr marL="502920" indent="-457200" algn="just">
              <a:buFont typeface="+mj-lt"/>
              <a:buAutoNum type="arabicPeriod"/>
            </a:pPr>
            <a:r>
              <a:rPr lang="ru-RU" sz="2600" dirty="0" smtClean="0"/>
              <a:t>Заполнить </a:t>
            </a:r>
            <a:r>
              <a:rPr lang="ru-RU" sz="2600" dirty="0" smtClean="0"/>
              <a:t>матрицу</a:t>
            </a:r>
            <a:r>
              <a:rPr lang="ru-RU" sz="2600" dirty="0" smtClean="0"/>
              <a:t> </a:t>
            </a:r>
            <a:r>
              <a:rPr lang="ru-RU" sz="2600" dirty="0" smtClean="0"/>
              <a:t>размером </a:t>
            </a:r>
            <a:r>
              <a:rPr lang="en-US" sz="2600" dirty="0" smtClean="0"/>
              <a:t>5x5 </a:t>
            </a:r>
            <a:r>
              <a:rPr lang="ru-RU" sz="2600" dirty="0" smtClean="0"/>
              <a:t>следующим образом: в первой строке все </a:t>
            </a:r>
            <a:r>
              <a:rPr lang="ru-RU" sz="2600" dirty="0" smtClean="0"/>
              <a:t>1, </a:t>
            </a:r>
            <a:r>
              <a:rPr lang="ru-RU" sz="2600" dirty="0" smtClean="0"/>
              <a:t>во второй – </a:t>
            </a:r>
            <a:r>
              <a:rPr lang="ru-RU" sz="2600" dirty="0" smtClean="0"/>
              <a:t>2 </a:t>
            </a:r>
            <a:r>
              <a:rPr lang="ru-RU" sz="2600" dirty="0" smtClean="0"/>
              <a:t>и т.д.</a:t>
            </a:r>
            <a:endParaRPr lang="en-US" sz="2600" dirty="0" smtClean="0"/>
          </a:p>
          <a:p>
            <a:pPr marL="502920" indent="-457200" algn="just">
              <a:buFont typeface="+mj-lt"/>
              <a:buAutoNum type="arabicPeriod"/>
            </a:pPr>
            <a:r>
              <a:rPr lang="ru-RU" sz="2600" dirty="0" smtClean="0"/>
              <a:t>Построить таблицу умножения используя двумерный </a:t>
            </a:r>
            <a:r>
              <a:rPr lang="ru-RU" sz="2600" dirty="0" smtClean="0"/>
              <a:t>список.</a:t>
            </a:r>
            <a:endParaRPr lang="en-US" sz="2600" dirty="0" smtClean="0"/>
          </a:p>
          <a:p>
            <a:pPr marL="502920" indent="-457200" algn="just">
              <a:buFont typeface="+mj-lt"/>
              <a:buAutoNum type="arabicPeriod"/>
            </a:pPr>
            <a:r>
              <a:rPr lang="ru-RU" sz="2600" dirty="0" smtClean="0"/>
              <a:t>Заполнить </a:t>
            </a:r>
            <a:r>
              <a:rPr lang="ru-RU" sz="2600" dirty="0" smtClean="0"/>
              <a:t>матрицу последовательным </a:t>
            </a:r>
            <a:r>
              <a:rPr lang="ru-RU" sz="2600" dirty="0" smtClean="0"/>
              <a:t>рядом натуральных чисел.</a:t>
            </a:r>
            <a:endParaRPr lang="en-US" sz="2600" dirty="0" smtClean="0"/>
          </a:p>
          <a:p>
            <a:pPr marL="502920" indent="-457200" algn="just">
              <a:buFont typeface="+mj-lt"/>
              <a:buAutoNum type="arabicPeriod"/>
            </a:pPr>
            <a:r>
              <a:rPr lang="ru-RU" sz="2600" dirty="0" smtClean="0"/>
              <a:t>Заполнить </a:t>
            </a:r>
            <a:r>
              <a:rPr lang="ru-RU" sz="2600" dirty="0" smtClean="0"/>
              <a:t>матрицу </a:t>
            </a:r>
            <a:r>
              <a:rPr lang="ru-RU" sz="2600" dirty="0" smtClean="0"/>
              <a:t>размером </a:t>
            </a:r>
            <a:r>
              <a:rPr lang="en-US" sz="2600" dirty="0" smtClean="0"/>
              <a:t>4x4 </a:t>
            </a:r>
            <a:r>
              <a:rPr lang="ru-RU" sz="2600" dirty="0" smtClean="0"/>
              <a:t>следующим образом</a:t>
            </a:r>
            <a:r>
              <a:rPr lang="en-US" sz="2600" dirty="0" smtClean="0"/>
              <a:t>: </a:t>
            </a:r>
            <a:r>
              <a:rPr lang="ru-RU" sz="2600" dirty="0" smtClean="0"/>
              <a:t>элементы ниже главной диагонали равны 0, остальные в порядке возрастания.</a:t>
            </a:r>
            <a:endParaRPr lang="ru-RU" sz="2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t="52137" r="87006" b="33836"/>
          <a:stretch>
            <a:fillRect/>
          </a:stretch>
        </p:blipFill>
        <p:spPr bwMode="auto">
          <a:xfrm>
            <a:off x="3923928" y="5589240"/>
            <a:ext cx="1302335" cy="11247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Задача 1</a:t>
            </a:r>
            <a:endParaRPr lang="ru-RU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 l="588" t="5334" r="45863" b="53367"/>
          <a:stretch>
            <a:fillRect/>
          </a:stretch>
        </p:blipFill>
        <p:spPr bwMode="auto">
          <a:xfrm>
            <a:off x="251520" y="2048140"/>
            <a:ext cx="8660488" cy="3757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Задача</a:t>
            </a:r>
            <a:r>
              <a:rPr lang="en-US" dirty="0" smtClean="0"/>
              <a:t> 2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 l="394" t="5334" r="4126" b="51967"/>
          <a:stretch>
            <a:fillRect/>
          </a:stretch>
        </p:blipFill>
        <p:spPr bwMode="auto">
          <a:xfrm>
            <a:off x="395536" y="2780928"/>
            <a:ext cx="8352928" cy="21012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Задача</a:t>
            </a:r>
            <a:r>
              <a:rPr lang="en-US" dirty="0" smtClean="0"/>
              <a:t> 3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 l="588" t="11634" r="46257" b="47067"/>
          <a:stretch>
            <a:fillRect/>
          </a:stretch>
        </p:blipFill>
        <p:spPr bwMode="auto">
          <a:xfrm>
            <a:off x="467544" y="2132856"/>
            <a:ext cx="8073440" cy="3528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тка">
  <a:themeElements>
    <a:clrScheme name="Другая 2">
      <a:dk1>
        <a:sysClr val="windowText" lastClr="000000"/>
      </a:dk1>
      <a:lt1>
        <a:sysClr val="window" lastClr="FFFFFF"/>
      </a:lt1>
      <a:dk2>
        <a:srgbClr val="212745"/>
      </a:dk2>
      <a:lt2>
        <a:srgbClr val="FFFFFF"/>
      </a:lt2>
      <a:accent1>
        <a:srgbClr val="4FACF3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етка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Сетка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1848</TotalTime>
  <Words>107</Words>
  <Application>Microsoft Office PowerPoint</Application>
  <PresentationFormat>Экран (4:3)</PresentationFormat>
  <Paragraphs>26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Сетка</vt:lpstr>
      <vt:lpstr>Двумерные Списки</vt:lpstr>
      <vt:lpstr>Матрица</vt:lpstr>
      <vt:lpstr>Создание двумерного списка Присваивание</vt:lpstr>
      <vt:lpstr>Создание двумерного списка генератор</vt:lpstr>
      <vt:lpstr>вывод матрицы</vt:lpstr>
      <vt:lpstr>Задачи</vt:lpstr>
      <vt:lpstr>Задача 1</vt:lpstr>
      <vt:lpstr>Задача 2 </vt:lpstr>
      <vt:lpstr>Задача 3 </vt:lpstr>
      <vt:lpstr>Задача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Информатика и информация</dc:title>
  <dc:creator>admin</dc:creator>
  <cp:lastModifiedBy>admin</cp:lastModifiedBy>
  <cp:revision>185</cp:revision>
  <dcterms:created xsi:type="dcterms:W3CDTF">2019-09-01T16:55:17Z</dcterms:created>
  <dcterms:modified xsi:type="dcterms:W3CDTF">2023-12-13T05:31:20Z</dcterms:modified>
</cp:coreProperties>
</file>