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66" r:id="rId3"/>
    <p:sldId id="267" r:id="rId4"/>
    <p:sldId id="26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218C3-F89D-4B00-8315-944479862A97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E6F6F-0E40-48B8-84D6-13D2A9B8B8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16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Изменить</a:t>
            </a:r>
            <a:r>
              <a:rPr lang="ru-RU" baseline="0" dirty="0" smtClean="0"/>
              <a:t> для произвольного кол-ва чисел, квадратная матрица близкого размера (4 числа – 2*2, 5 чисел – 3*3, </a:t>
            </a:r>
            <a:r>
              <a:rPr lang="ru-RU" baseline="0" smtClean="0"/>
              <a:t>24 числа – 5*5)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err="1" smtClean="0"/>
              <a:t>Вставкарисунка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0272" y="5157192"/>
            <a:ext cx="1981200" cy="15200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Информатика</a:t>
            </a:r>
          </a:p>
          <a:p>
            <a:pPr algn="ctr"/>
            <a:r>
              <a:rPr lang="ru-RU" dirty="0" smtClean="0"/>
              <a:t>11класс</a:t>
            </a:r>
          </a:p>
          <a:p>
            <a:pPr algn="ctr"/>
            <a:r>
              <a:rPr lang="ru-RU" dirty="0" smtClean="0"/>
              <a:t>Углубленный уровень</a:t>
            </a: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Двумерные </a:t>
            </a:r>
            <a:r>
              <a:rPr lang="ru-RU" dirty="0" smtClean="0"/>
              <a:t>списки. </a:t>
            </a:r>
            <a:r>
              <a:rPr lang="ru-RU" dirty="0" smtClean="0"/>
              <a:t>Решение задач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3904456"/>
            <a:ext cx="5904656" cy="6983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cap="none" dirty="0" smtClean="0"/>
              <a:t>Методы программирования</a:t>
            </a:r>
            <a:endParaRPr lang="ru-RU" sz="2400" cap="none" dirty="0"/>
          </a:p>
        </p:txBody>
      </p:sp>
      <p:pic>
        <p:nvPicPr>
          <p:cNvPr id="1026" name="Picture 2" descr="C:\Users\admin\Desktop\102518599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468" t="26152" r="45635" b="46633"/>
          <a:stretch/>
        </p:blipFill>
        <p:spPr bwMode="auto">
          <a:xfrm>
            <a:off x="323528" y="332656"/>
            <a:ext cx="1983779" cy="165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690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Заполнение </a:t>
            </a:r>
            <a:r>
              <a:rPr lang="ru-RU" dirty="0" smtClean="0"/>
              <a:t>матрицы </a:t>
            </a:r>
            <a:r>
              <a:rPr lang="ru-RU" dirty="0" smtClean="0"/>
              <a:t>из </a:t>
            </a:r>
            <a:r>
              <a:rPr lang="ru-RU" dirty="0" smtClean="0"/>
              <a:t>файла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588" t="5334" r="36807" b="54067"/>
          <a:stretch>
            <a:fillRect/>
          </a:stretch>
        </p:blipFill>
        <p:spPr bwMode="auto">
          <a:xfrm>
            <a:off x="827584" y="2399150"/>
            <a:ext cx="7560840" cy="27580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00808"/>
            <a:ext cx="8511481" cy="1296144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buNone/>
            </a:pPr>
            <a:r>
              <a:rPr lang="ru-RU" sz="2600" dirty="0" smtClean="0"/>
              <a:t>Введите из текстового файла </a:t>
            </a:r>
            <a:r>
              <a:rPr lang="ru-RU" sz="2600" dirty="0" smtClean="0"/>
              <a:t>матрицу</a:t>
            </a:r>
            <a:r>
              <a:rPr lang="en-US" sz="2600" dirty="0" smtClean="0"/>
              <a:t>. </a:t>
            </a:r>
            <a:r>
              <a:rPr lang="ru-RU" sz="2600" dirty="0" smtClean="0"/>
              <a:t>Переверните матрицу, поменяв 1-ю строку с </a:t>
            </a:r>
            <a:r>
              <a:rPr lang="ru-RU" sz="2600" dirty="0" smtClean="0"/>
              <a:t>последней</a:t>
            </a:r>
            <a:r>
              <a:rPr lang="ru-RU" sz="2600" dirty="0" smtClean="0"/>
              <a:t>, </a:t>
            </a:r>
            <a:r>
              <a:rPr lang="ru-RU" sz="2600" dirty="0" smtClean="0"/>
              <a:t>2-ю - с </a:t>
            </a:r>
            <a:r>
              <a:rPr lang="ru-RU" sz="2600" dirty="0" smtClean="0"/>
              <a:t>предпоследней и т.д. </a:t>
            </a:r>
            <a:r>
              <a:rPr lang="ru-RU" sz="2600" dirty="0" smtClean="0"/>
              <a:t>Результат запишите в другой файл.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1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588" t="5334" r="31294" b="30967"/>
          <a:stretch>
            <a:fillRect/>
          </a:stretch>
        </p:blipFill>
        <p:spPr bwMode="auto">
          <a:xfrm>
            <a:off x="1187624" y="3212976"/>
            <a:ext cx="6518867" cy="342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4417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936104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600" dirty="0" smtClean="0"/>
              <a:t>Введите с клавиатуры </a:t>
            </a:r>
            <a:r>
              <a:rPr lang="ru-RU" sz="2600" dirty="0" smtClean="0"/>
              <a:t>список </a:t>
            </a:r>
            <a:r>
              <a:rPr lang="ru-RU" sz="2600" dirty="0" smtClean="0"/>
              <a:t>из 9-ти элементов. Сверните его в матрицу размером 3х3.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2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l="588" t="5334" r="35232" b="53367"/>
          <a:stretch>
            <a:fillRect/>
          </a:stretch>
        </p:blipFill>
        <p:spPr bwMode="auto">
          <a:xfrm>
            <a:off x="539552" y="2916992"/>
            <a:ext cx="7780525" cy="281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7169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Другая 2">
      <a:dk1>
        <a:sysClr val="windowText" lastClr="000000"/>
      </a:dk1>
      <a:lt1>
        <a:sysClr val="window" lastClr="FFFFFF"/>
      </a:lt1>
      <a:dk2>
        <a:srgbClr val="212745"/>
      </a:dk2>
      <a:lt2>
        <a:srgbClr val="FFFFFF"/>
      </a:lt2>
      <a:accent1>
        <a:srgbClr val="4FACF3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1854</TotalTime>
  <Words>90</Words>
  <Application>Microsoft Office PowerPoint</Application>
  <PresentationFormat>Экран (4:3)</PresentationFormat>
  <Paragraphs>13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Сетка</vt:lpstr>
      <vt:lpstr>Двумерные списки. Решение задач</vt:lpstr>
      <vt:lpstr>Заполнение матрицы из файла</vt:lpstr>
      <vt:lpstr>Задача 1</vt:lpstr>
      <vt:lpstr>Задача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информация</dc:title>
  <dc:creator>admin</dc:creator>
  <cp:lastModifiedBy>admin</cp:lastModifiedBy>
  <cp:revision>188</cp:revision>
  <dcterms:created xsi:type="dcterms:W3CDTF">2019-09-01T16:55:17Z</dcterms:created>
  <dcterms:modified xsi:type="dcterms:W3CDTF">2023-12-13T06:01:55Z</dcterms:modified>
</cp:coreProperties>
</file>