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D2C18-03F4-4E73-BE42-F5B52F5D7E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7578FAA-64AF-4978-A290-DCB8B327C3FA}">
      <dgm:prSet phldrT="[Текст]"/>
      <dgm:spPr/>
      <dgm:t>
        <a:bodyPr/>
        <a:lstStyle/>
        <a:p>
          <a:r>
            <a:rPr lang="ru-RU" dirty="0" smtClean="0"/>
            <a:t>Задача</a:t>
          </a:r>
          <a:endParaRPr lang="ru-RU" dirty="0"/>
        </a:p>
      </dgm:t>
    </dgm:pt>
    <dgm:pt modelId="{0D153B64-0CFF-4296-A8A0-34403977C2F8}" type="parTrans" cxnId="{54EA3B18-3F75-4BE1-AFF1-E3EC7B5006CF}">
      <dgm:prSet/>
      <dgm:spPr/>
      <dgm:t>
        <a:bodyPr/>
        <a:lstStyle/>
        <a:p>
          <a:endParaRPr lang="ru-RU"/>
        </a:p>
      </dgm:t>
    </dgm:pt>
    <dgm:pt modelId="{F688435B-BC54-436E-93C3-0419A773FA3C}" type="sibTrans" cxnId="{54EA3B18-3F75-4BE1-AFF1-E3EC7B5006CF}">
      <dgm:prSet/>
      <dgm:spPr/>
      <dgm:t>
        <a:bodyPr/>
        <a:lstStyle/>
        <a:p>
          <a:endParaRPr lang="ru-RU"/>
        </a:p>
      </dgm:t>
    </dgm:pt>
    <dgm:pt modelId="{224F12B8-3684-4FE4-BE95-5458F57AC30D}">
      <dgm:prSet phldrT="[Текст]"/>
      <dgm:spPr/>
      <dgm:t>
        <a:bodyPr/>
        <a:lstStyle/>
        <a:p>
          <a:r>
            <a:rPr lang="ru-RU" dirty="0" smtClean="0"/>
            <a:t>Подзадача 1</a:t>
          </a:r>
          <a:endParaRPr lang="ru-RU" dirty="0"/>
        </a:p>
      </dgm:t>
    </dgm:pt>
    <dgm:pt modelId="{94DE3CCB-1041-478F-96F4-5955B42FC0AB}" type="parTrans" cxnId="{1A16DD3D-E59E-45C7-A8E6-8EC2E5ED56D1}">
      <dgm:prSet/>
      <dgm:spPr/>
      <dgm:t>
        <a:bodyPr/>
        <a:lstStyle/>
        <a:p>
          <a:endParaRPr lang="ru-RU"/>
        </a:p>
      </dgm:t>
    </dgm:pt>
    <dgm:pt modelId="{78174D63-F569-4A70-AEAD-E9024A114E96}" type="sibTrans" cxnId="{1A16DD3D-E59E-45C7-A8E6-8EC2E5ED56D1}">
      <dgm:prSet/>
      <dgm:spPr/>
      <dgm:t>
        <a:bodyPr/>
        <a:lstStyle/>
        <a:p>
          <a:endParaRPr lang="ru-RU"/>
        </a:p>
      </dgm:t>
    </dgm:pt>
    <dgm:pt modelId="{319FCAE3-A846-4597-A493-716E20A7C197}">
      <dgm:prSet phldrT="[Текст]"/>
      <dgm:spPr/>
      <dgm:t>
        <a:bodyPr/>
        <a:lstStyle/>
        <a:p>
          <a:r>
            <a:rPr lang="ru-RU" dirty="0" smtClean="0"/>
            <a:t>Подзадача 1.1</a:t>
          </a:r>
          <a:endParaRPr lang="ru-RU" dirty="0"/>
        </a:p>
      </dgm:t>
    </dgm:pt>
    <dgm:pt modelId="{A94CD420-1CEB-466B-B551-71A24706C497}" type="parTrans" cxnId="{0D463632-3F6F-417E-9EDA-CB0969E3B268}">
      <dgm:prSet/>
      <dgm:spPr/>
      <dgm:t>
        <a:bodyPr/>
        <a:lstStyle/>
        <a:p>
          <a:endParaRPr lang="ru-RU"/>
        </a:p>
      </dgm:t>
    </dgm:pt>
    <dgm:pt modelId="{A9E04B0A-FD2E-468B-BB92-21936B722E60}" type="sibTrans" cxnId="{0D463632-3F6F-417E-9EDA-CB0969E3B268}">
      <dgm:prSet/>
      <dgm:spPr/>
      <dgm:t>
        <a:bodyPr/>
        <a:lstStyle/>
        <a:p>
          <a:endParaRPr lang="ru-RU"/>
        </a:p>
      </dgm:t>
    </dgm:pt>
    <dgm:pt modelId="{74BF15D5-8037-4843-B426-A85DEF9622B4}">
      <dgm:prSet phldrT="[Текст]"/>
      <dgm:spPr/>
      <dgm:t>
        <a:bodyPr/>
        <a:lstStyle/>
        <a:p>
          <a:r>
            <a:rPr lang="ru-RU" dirty="0" smtClean="0"/>
            <a:t>Подзадача 1.2.</a:t>
          </a:r>
          <a:endParaRPr lang="ru-RU" dirty="0"/>
        </a:p>
      </dgm:t>
    </dgm:pt>
    <dgm:pt modelId="{E1874FE0-F532-4BFB-803B-0CC16FCAD097}" type="parTrans" cxnId="{7F53C31C-A5F8-451D-A56A-36987780A64D}">
      <dgm:prSet/>
      <dgm:spPr/>
      <dgm:t>
        <a:bodyPr/>
        <a:lstStyle/>
        <a:p>
          <a:endParaRPr lang="ru-RU"/>
        </a:p>
      </dgm:t>
    </dgm:pt>
    <dgm:pt modelId="{57A902AF-2456-483A-B058-754FC01BC7EF}" type="sibTrans" cxnId="{7F53C31C-A5F8-451D-A56A-36987780A64D}">
      <dgm:prSet/>
      <dgm:spPr/>
      <dgm:t>
        <a:bodyPr/>
        <a:lstStyle/>
        <a:p>
          <a:endParaRPr lang="ru-RU"/>
        </a:p>
      </dgm:t>
    </dgm:pt>
    <dgm:pt modelId="{3EF8ED83-5A73-410B-A1DA-D6E5392256F0}">
      <dgm:prSet phldrT="[Текст]"/>
      <dgm:spPr/>
      <dgm:t>
        <a:bodyPr/>
        <a:lstStyle/>
        <a:p>
          <a:r>
            <a:rPr lang="ru-RU" dirty="0" smtClean="0"/>
            <a:t>Подзадача 2</a:t>
          </a:r>
          <a:endParaRPr lang="ru-RU" dirty="0"/>
        </a:p>
      </dgm:t>
    </dgm:pt>
    <dgm:pt modelId="{E4B59B67-7B3D-43CE-B2E7-0A753571154C}" type="parTrans" cxnId="{80CBFE3D-8F0B-4AFE-8F1F-C4397F3824A5}">
      <dgm:prSet/>
      <dgm:spPr/>
      <dgm:t>
        <a:bodyPr/>
        <a:lstStyle/>
        <a:p>
          <a:endParaRPr lang="ru-RU"/>
        </a:p>
      </dgm:t>
    </dgm:pt>
    <dgm:pt modelId="{6F2A4D1A-377D-47BF-805C-370B94EBAC24}" type="sibTrans" cxnId="{80CBFE3D-8F0B-4AFE-8F1F-C4397F3824A5}">
      <dgm:prSet/>
      <dgm:spPr/>
      <dgm:t>
        <a:bodyPr/>
        <a:lstStyle/>
        <a:p>
          <a:endParaRPr lang="ru-RU"/>
        </a:p>
      </dgm:t>
    </dgm:pt>
    <dgm:pt modelId="{956B0876-CC4C-4BF8-B959-10F8D56601EA}" type="pres">
      <dgm:prSet presAssocID="{A70D2C18-03F4-4E73-BE42-F5B52F5D7E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9F3FFD-5701-432E-A3F6-280CE04F16C3}" type="pres">
      <dgm:prSet presAssocID="{37578FAA-64AF-4978-A290-DCB8B327C3FA}" presName="hierRoot1" presStyleCnt="0"/>
      <dgm:spPr/>
    </dgm:pt>
    <dgm:pt modelId="{CDCC93A6-7B7A-4426-A6CC-FF1D659C2383}" type="pres">
      <dgm:prSet presAssocID="{37578FAA-64AF-4978-A290-DCB8B327C3FA}" presName="composite" presStyleCnt="0"/>
      <dgm:spPr/>
    </dgm:pt>
    <dgm:pt modelId="{3F75CC3C-8F17-4C92-86D8-6EF42918ACD4}" type="pres">
      <dgm:prSet presAssocID="{37578FAA-64AF-4978-A290-DCB8B327C3FA}" presName="background" presStyleLbl="node0" presStyleIdx="0" presStyleCnt="1"/>
      <dgm:spPr/>
    </dgm:pt>
    <dgm:pt modelId="{97E638D9-5808-49D7-9247-AEA0F098C264}" type="pres">
      <dgm:prSet presAssocID="{37578FAA-64AF-4978-A290-DCB8B327C3F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550ED7-A0ED-4223-835A-8273A0CE69CD}" type="pres">
      <dgm:prSet presAssocID="{37578FAA-64AF-4978-A290-DCB8B327C3FA}" presName="hierChild2" presStyleCnt="0"/>
      <dgm:spPr/>
    </dgm:pt>
    <dgm:pt modelId="{F134C692-488F-43B0-87F6-38358C641361}" type="pres">
      <dgm:prSet presAssocID="{94DE3CCB-1041-478F-96F4-5955B42FC0A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A723E9D-24B6-4251-BAE3-451828C851CB}" type="pres">
      <dgm:prSet presAssocID="{224F12B8-3684-4FE4-BE95-5458F57AC30D}" presName="hierRoot2" presStyleCnt="0"/>
      <dgm:spPr/>
    </dgm:pt>
    <dgm:pt modelId="{587E50AE-F3C7-4AA7-8E54-2073965D611B}" type="pres">
      <dgm:prSet presAssocID="{224F12B8-3684-4FE4-BE95-5458F57AC30D}" presName="composite2" presStyleCnt="0"/>
      <dgm:spPr/>
    </dgm:pt>
    <dgm:pt modelId="{9D616DD5-88B4-4870-8C8E-C84532860D48}" type="pres">
      <dgm:prSet presAssocID="{224F12B8-3684-4FE4-BE95-5458F57AC30D}" presName="background2" presStyleLbl="node2" presStyleIdx="0" presStyleCnt="2"/>
      <dgm:spPr/>
    </dgm:pt>
    <dgm:pt modelId="{289E053F-EC30-445D-AA2F-C0739B1EBE69}" type="pres">
      <dgm:prSet presAssocID="{224F12B8-3684-4FE4-BE95-5458F57AC30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F79302-8B52-4F1E-8396-1C500A7E9369}" type="pres">
      <dgm:prSet presAssocID="{224F12B8-3684-4FE4-BE95-5458F57AC30D}" presName="hierChild3" presStyleCnt="0"/>
      <dgm:spPr/>
    </dgm:pt>
    <dgm:pt modelId="{8C842370-35BD-4027-BA3D-19F8C1737AF2}" type="pres">
      <dgm:prSet presAssocID="{A94CD420-1CEB-466B-B551-71A24706C497}" presName="Name17" presStyleLbl="parChTrans1D3" presStyleIdx="0" presStyleCnt="2"/>
      <dgm:spPr/>
      <dgm:t>
        <a:bodyPr/>
        <a:lstStyle/>
        <a:p>
          <a:endParaRPr lang="ru-RU"/>
        </a:p>
      </dgm:t>
    </dgm:pt>
    <dgm:pt modelId="{3530320C-07D1-4545-B2C9-5DE6EA5C7319}" type="pres">
      <dgm:prSet presAssocID="{319FCAE3-A846-4597-A493-716E20A7C197}" presName="hierRoot3" presStyleCnt="0"/>
      <dgm:spPr/>
    </dgm:pt>
    <dgm:pt modelId="{F156C194-3BE7-460D-866F-AD676DF83A82}" type="pres">
      <dgm:prSet presAssocID="{319FCAE3-A846-4597-A493-716E20A7C197}" presName="composite3" presStyleCnt="0"/>
      <dgm:spPr/>
    </dgm:pt>
    <dgm:pt modelId="{A5DD309B-9551-4297-AC75-53DFE2C49CD5}" type="pres">
      <dgm:prSet presAssocID="{319FCAE3-A846-4597-A493-716E20A7C197}" presName="background3" presStyleLbl="node3" presStyleIdx="0" presStyleCnt="2"/>
      <dgm:spPr/>
    </dgm:pt>
    <dgm:pt modelId="{85A7A608-1193-413A-8A3C-56DED46DAD01}" type="pres">
      <dgm:prSet presAssocID="{319FCAE3-A846-4597-A493-716E20A7C197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3DA2F1-421E-4B1F-8C05-FF210FCDA58F}" type="pres">
      <dgm:prSet presAssocID="{319FCAE3-A846-4597-A493-716E20A7C197}" presName="hierChild4" presStyleCnt="0"/>
      <dgm:spPr/>
    </dgm:pt>
    <dgm:pt modelId="{1A2A34AF-8C47-4EC4-AFEE-A03397DE7DA0}" type="pres">
      <dgm:prSet presAssocID="{E1874FE0-F532-4BFB-803B-0CC16FCAD097}" presName="Name17" presStyleLbl="parChTrans1D3" presStyleIdx="1" presStyleCnt="2"/>
      <dgm:spPr/>
      <dgm:t>
        <a:bodyPr/>
        <a:lstStyle/>
        <a:p>
          <a:endParaRPr lang="ru-RU"/>
        </a:p>
      </dgm:t>
    </dgm:pt>
    <dgm:pt modelId="{06B09BBF-9E1D-4E6F-AB52-7AAD7ACA1EA9}" type="pres">
      <dgm:prSet presAssocID="{74BF15D5-8037-4843-B426-A85DEF9622B4}" presName="hierRoot3" presStyleCnt="0"/>
      <dgm:spPr/>
    </dgm:pt>
    <dgm:pt modelId="{3B75BCD9-FAD6-4C25-9F89-8192CFBF4332}" type="pres">
      <dgm:prSet presAssocID="{74BF15D5-8037-4843-B426-A85DEF9622B4}" presName="composite3" presStyleCnt="0"/>
      <dgm:spPr/>
    </dgm:pt>
    <dgm:pt modelId="{B3133553-51F3-40AB-A9A2-B287BE095D24}" type="pres">
      <dgm:prSet presAssocID="{74BF15D5-8037-4843-B426-A85DEF9622B4}" presName="background3" presStyleLbl="node3" presStyleIdx="1" presStyleCnt="2"/>
      <dgm:spPr/>
    </dgm:pt>
    <dgm:pt modelId="{C46BBA6F-219B-44BB-BF20-3419C29341DC}" type="pres">
      <dgm:prSet presAssocID="{74BF15D5-8037-4843-B426-A85DEF9622B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5038B-803E-4907-B1D4-7E71EFF25164}" type="pres">
      <dgm:prSet presAssocID="{74BF15D5-8037-4843-B426-A85DEF9622B4}" presName="hierChild4" presStyleCnt="0"/>
      <dgm:spPr/>
    </dgm:pt>
    <dgm:pt modelId="{80AF2601-7B3B-4161-8310-927E144B1660}" type="pres">
      <dgm:prSet presAssocID="{E4B59B67-7B3D-43CE-B2E7-0A753571154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F3B9338-FD3E-4439-90CE-8BE142C7183C}" type="pres">
      <dgm:prSet presAssocID="{3EF8ED83-5A73-410B-A1DA-D6E5392256F0}" presName="hierRoot2" presStyleCnt="0"/>
      <dgm:spPr/>
    </dgm:pt>
    <dgm:pt modelId="{85C9B7B6-E8F5-4593-983F-98EBCF1BEB8D}" type="pres">
      <dgm:prSet presAssocID="{3EF8ED83-5A73-410B-A1DA-D6E5392256F0}" presName="composite2" presStyleCnt="0"/>
      <dgm:spPr/>
    </dgm:pt>
    <dgm:pt modelId="{ACDED973-7988-40B5-AAA8-53DC808A74B8}" type="pres">
      <dgm:prSet presAssocID="{3EF8ED83-5A73-410B-A1DA-D6E5392256F0}" presName="background2" presStyleLbl="node2" presStyleIdx="1" presStyleCnt="2"/>
      <dgm:spPr/>
    </dgm:pt>
    <dgm:pt modelId="{01484611-0C35-4C94-B7F4-21E1B42007C1}" type="pres">
      <dgm:prSet presAssocID="{3EF8ED83-5A73-410B-A1DA-D6E5392256F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6D10C7-3072-480B-BDA0-DC805C287C52}" type="pres">
      <dgm:prSet presAssocID="{3EF8ED83-5A73-410B-A1DA-D6E5392256F0}" presName="hierChild3" presStyleCnt="0"/>
      <dgm:spPr/>
    </dgm:pt>
  </dgm:ptLst>
  <dgm:cxnLst>
    <dgm:cxn modelId="{3F6214EA-A40C-4C36-83A3-4D46EEACAA1C}" type="presOf" srcId="{94DE3CCB-1041-478F-96F4-5955B42FC0AB}" destId="{F134C692-488F-43B0-87F6-38358C641361}" srcOrd="0" destOrd="0" presId="urn:microsoft.com/office/officeart/2005/8/layout/hierarchy1"/>
    <dgm:cxn modelId="{0D463632-3F6F-417E-9EDA-CB0969E3B268}" srcId="{224F12B8-3684-4FE4-BE95-5458F57AC30D}" destId="{319FCAE3-A846-4597-A493-716E20A7C197}" srcOrd="0" destOrd="0" parTransId="{A94CD420-1CEB-466B-B551-71A24706C497}" sibTransId="{A9E04B0A-FD2E-468B-BB92-21936B722E60}"/>
    <dgm:cxn modelId="{1A16DD3D-E59E-45C7-A8E6-8EC2E5ED56D1}" srcId="{37578FAA-64AF-4978-A290-DCB8B327C3FA}" destId="{224F12B8-3684-4FE4-BE95-5458F57AC30D}" srcOrd="0" destOrd="0" parTransId="{94DE3CCB-1041-478F-96F4-5955B42FC0AB}" sibTransId="{78174D63-F569-4A70-AEAD-E9024A114E96}"/>
    <dgm:cxn modelId="{6FD68EDA-2B94-476C-B3AB-90FFC5430DFB}" type="presOf" srcId="{74BF15D5-8037-4843-B426-A85DEF9622B4}" destId="{C46BBA6F-219B-44BB-BF20-3419C29341DC}" srcOrd="0" destOrd="0" presId="urn:microsoft.com/office/officeart/2005/8/layout/hierarchy1"/>
    <dgm:cxn modelId="{7F53C31C-A5F8-451D-A56A-36987780A64D}" srcId="{224F12B8-3684-4FE4-BE95-5458F57AC30D}" destId="{74BF15D5-8037-4843-B426-A85DEF9622B4}" srcOrd="1" destOrd="0" parTransId="{E1874FE0-F532-4BFB-803B-0CC16FCAD097}" sibTransId="{57A902AF-2456-483A-B058-754FC01BC7EF}"/>
    <dgm:cxn modelId="{E837C400-9E0B-4685-A86D-38783543EB09}" type="presOf" srcId="{E1874FE0-F532-4BFB-803B-0CC16FCAD097}" destId="{1A2A34AF-8C47-4EC4-AFEE-A03397DE7DA0}" srcOrd="0" destOrd="0" presId="urn:microsoft.com/office/officeart/2005/8/layout/hierarchy1"/>
    <dgm:cxn modelId="{54EA3B18-3F75-4BE1-AFF1-E3EC7B5006CF}" srcId="{A70D2C18-03F4-4E73-BE42-F5B52F5D7EA7}" destId="{37578FAA-64AF-4978-A290-DCB8B327C3FA}" srcOrd="0" destOrd="0" parTransId="{0D153B64-0CFF-4296-A8A0-34403977C2F8}" sibTransId="{F688435B-BC54-436E-93C3-0419A773FA3C}"/>
    <dgm:cxn modelId="{80CBFE3D-8F0B-4AFE-8F1F-C4397F3824A5}" srcId="{37578FAA-64AF-4978-A290-DCB8B327C3FA}" destId="{3EF8ED83-5A73-410B-A1DA-D6E5392256F0}" srcOrd="1" destOrd="0" parTransId="{E4B59B67-7B3D-43CE-B2E7-0A753571154C}" sibTransId="{6F2A4D1A-377D-47BF-805C-370B94EBAC24}"/>
    <dgm:cxn modelId="{54317A42-CD55-4871-99EE-08DADA5721DD}" type="presOf" srcId="{E4B59B67-7B3D-43CE-B2E7-0A753571154C}" destId="{80AF2601-7B3B-4161-8310-927E144B1660}" srcOrd="0" destOrd="0" presId="urn:microsoft.com/office/officeart/2005/8/layout/hierarchy1"/>
    <dgm:cxn modelId="{564F93E6-3D8A-4AAB-B6F4-C196882601B0}" type="presOf" srcId="{319FCAE3-A846-4597-A493-716E20A7C197}" destId="{85A7A608-1193-413A-8A3C-56DED46DAD01}" srcOrd="0" destOrd="0" presId="urn:microsoft.com/office/officeart/2005/8/layout/hierarchy1"/>
    <dgm:cxn modelId="{F2C296BA-5551-45A7-8DAD-69E4A1B6CFFB}" type="presOf" srcId="{A94CD420-1CEB-466B-B551-71A24706C497}" destId="{8C842370-35BD-4027-BA3D-19F8C1737AF2}" srcOrd="0" destOrd="0" presId="urn:microsoft.com/office/officeart/2005/8/layout/hierarchy1"/>
    <dgm:cxn modelId="{36665BC3-8424-4D2E-937F-5A8A060E4C10}" type="presOf" srcId="{A70D2C18-03F4-4E73-BE42-F5B52F5D7EA7}" destId="{956B0876-CC4C-4BF8-B959-10F8D56601EA}" srcOrd="0" destOrd="0" presId="urn:microsoft.com/office/officeart/2005/8/layout/hierarchy1"/>
    <dgm:cxn modelId="{B28F53B3-012E-456F-B487-AD20DDEAED64}" type="presOf" srcId="{3EF8ED83-5A73-410B-A1DA-D6E5392256F0}" destId="{01484611-0C35-4C94-B7F4-21E1B42007C1}" srcOrd="0" destOrd="0" presId="urn:microsoft.com/office/officeart/2005/8/layout/hierarchy1"/>
    <dgm:cxn modelId="{35F69A99-A390-4A2C-8B7F-3A8D5DF4098D}" type="presOf" srcId="{37578FAA-64AF-4978-A290-DCB8B327C3FA}" destId="{97E638D9-5808-49D7-9247-AEA0F098C264}" srcOrd="0" destOrd="0" presId="urn:microsoft.com/office/officeart/2005/8/layout/hierarchy1"/>
    <dgm:cxn modelId="{1BE32BD9-923F-4BF7-9D74-7A21B13AF1C2}" type="presOf" srcId="{224F12B8-3684-4FE4-BE95-5458F57AC30D}" destId="{289E053F-EC30-445D-AA2F-C0739B1EBE69}" srcOrd="0" destOrd="0" presId="urn:microsoft.com/office/officeart/2005/8/layout/hierarchy1"/>
    <dgm:cxn modelId="{4F99F70C-D49F-4A3A-9976-8C301C099352}" type="presParOf" srcId="{956B0876-CC4C-4BF8-B959-10F8D56601EA}" destId="{789F3FFD-5701-432E-A3F6-280CE04F16C3}" srcOrd="0" destOrd="0" presId="urn:microsoft.com/office/officeart/2005/8/layout/hierarchy1"/>
    <dgm:cxn modelId="{36D93D93-FF2B-43FA-A8DA-378DBB7A624B}" type="presParOf" srcId="{789F3FFD-5701-432E-A3F6-280CE04F16C3}" destId="{CDCC93A6-7B7A-4426-A6CC-FF1D659C2383}" srcOrd="0" destOrd="0" presId="urn:microsoft.com/office/officeart/2005/8/layout/hierarchy1"/>
    <dgm:cxn modelId="{2A9E7847-7E38-4C73-880C-2BBF64107D19}" type="presParOf" srcId="{CDCC93A6-7B7A-4426-A6CC-FF1D659C2383}" destId="{3F75CC3C-8F17-4C92-86D8-6EF42918ACD4}" srcOrd="0" destOrd="0" presId="urn:microsoft.com/office/officeart/2005/8/layout/hierarchy1"/>
    <dgm:cxn modelId="{1AE5E95A-0C7D-430D-B5E9-009E6662B537}" type="presParOf" srcId="{CDCC93A6-7B7A-4426-A6CC-FF1D659C2383}" destId="{97E638D9-5808-49D7-9247-AEA0F098C264}" srcOrd="1" destOrd="0" presId="urn:microsoft.com/office/officeart/2005/8/layout/hierarchy1"/>
    <dgm:cxn modelId="{CDEED73C-47D8-46F0-9098-A0E021E30BBC}" type="presParOf" srcId="{789F3FFD-5701-432E-A3F6-280CE04F16C3}" destId="{32550ED7-A0ED-4223-835A-8273A0CE69CD}" srcOrd="1" destOrd="0" presId="urn:microsoft.com/office/officeart/2005/8/layout/hierarchy1"/>
    <dgm:cxn modelId="{EB22FB59-9966-4D00-B1F1-430D6AE47423}" type="presParOf" srcId="{32550ED7-A0ED-4223-835A-8273A0CE69CD}" destId="{F134C692-488F-43B0-87F6-38358C641361}" srcOrd="0" destOrd="0" presId="urn:microsoft.com/office/officeart/2005/8/layout/hierarchy1"/>
    <dgm:cxn modelId="{5EA1325B-9426-454C-BBA2-E06703BE0022}" type="presParOf" srcId="{32550ED7-A0ED-4223-835A-8273A0CE69CD}" destId="{2A723E9D-24B6-4251-BAE3-451828C851CB}" srcOrd="1" destOrd="0" presId="urn:microsoft.com/office/officeart/2005/8/layout/hierarchy1"/>
    <dgm:cxn modelId="{5C59ECF1-85BD-4A19-80D3-C0E39C22150F}" type="presParOf" srcId="{2A723E9D-24B6-4251-BAE3-451828C851CB}" destId="{587E50AE-F3C7-4AA7-8E54-2073965D611B}" srcOrd="0" destOrd="0" presId="urn:microsoft.com/office/officeart/2005/8/layout/hierarchy1"/>
    <dgm:cxn modelId="{ECAAE551-9D9C-4336-B5DB-43AA75086112}" type="presParOf" srcId="{587E50AE-F3C7-4AA7-8E54-2073965D611B}" destId="{9D616DD5-88B4-4870-8C8E-C84532860D48}" srcOrd="0" destOrd="0" presId="urn:microsoft.com/office/officeart/2005/8/layout/hierarchy1"/>
    <dgm:cxn modelId="{02FC0522-B3E4-4BC4-B048-2465F01944CA}" type="presParOf" srcId="{587E50AE-F3C7-4AA7-8E54-2073965D611B}" destId="{289E053F-EC30-445D-AA2F-C0739B1EBE69}" srcOrd="1" destOrd="0" presId="urn:microsoft.com/office/officeart/2005/8/layout/hierarchy1"/>
    <dgm:cxn modelId="{DF905A98-7332-4593-87AA-F4B090D5C505}" type="presParOf" srcId="{2A723E9D-24B6-4251-BAE3-451828C851CB}" destId="{7AF79302-8B52-4F1E-8396-1C500A7E9369}" srcOrd="1" destOrd="0" presId="urn:microsoft.com/office/officeart/2005/8/layout/hierarchy1"/>
    <dgm:cxn modelId="{3FFCDED4-C78D-4D3A-AF04-31A1A84782DF}" type="presParOf" srcId="{7AF79302-8B52-4F1E-8396-1C500A7E9369}" destId="{8C842370-35BD-4027-BA3D-19F8C1737AF2}" srcOrd="0" destOrd="0" presId="urn:microsoft.com/office/officeart/2005/8/layout/hierarchy1"/>
    <dgm:cxn modelId="{FDE4A643-A249-4FA3-85B5-7FE373A0E068}" type="presParOf" srcId="{7AF79302-8B52-4F1E-8396-1C500A7E9369}" destId="{3530320C-07D1-4545-B2C9-5DE6EA5C7319}" srcOrd="1" destOrd="0" presId="urn:microsoft.com/office/officeart/2005/8/layout/hierarchy1"/>
    <dgm:cxn modelId="{71BFCB3A-A0B7-4FB8-885F-A6AA39E31285}" type="presParOf" srcId="{3530320C-07D1-4545-B2C9-5DE6EA5C7319}" destId="{F156C194-3BE7-460D-866F-AD676DF83A82}" srcOrd="0" destOrd="0" presId="urn:microsoft.com/office/officeart/2005/8/layout/hierarchy1"/>
    <dgm:cxn modelId="{1B5C56A3-B9C4-4FF8-84E4-3BE3B3287A45}" type="presParOf" srcId="{F156C194-3BE7-460D-866F-AD676DF83A82}" destId="{A5DD309B-9551-4297-AC75-53DFE2C49CD5}" srcOrd="0" destOrd="0" presId="urn:microsoft.com/office/officeart/2005/8/layout/hierarchy1"/>
    <dgm:cxn modelId="{31A02C4F-3A6E-4F0F-B78C-D61BF497B4F3}" type="presParOf" srcId="{F156C194-3BE7-460D-866F-AD676DF83A82}" destId="{85A7A608-1193-413A-8A3C-56DED46DAD01}" srcOrd="1" destOrd="0" presId="urn:microsoft.com/office/officeart/2005/8/layout/hierarchy1"/>
    <dgm:cxn modelId="{0FB4623E-12BF-4AAB-800F-D681E42C18C3}" type="presParOf" srcId="{3530320C-07D1-4545-B2C9-5DE6EA5C7319}" destId="{623DA2F1-421E-4B1F-8C05-FF210FCDA58F}" srcOrd="1" destOrd="0" presId="urn:microsoft.com/office/officeart/2005/8/layout/hierarchy1"/>
    <dgm:cxn modelId="{890E398F-DB2C-4720-A6A7-4C528DC5B43B}" type="presParOf" srcId="{7AF79302-8B52-4F1E-8396-1C500A7E9369}" destId="{1A2A34AF-8C47-4EC4-AFEE-A03397DE7DA0}" srcOrd="2" destOrd="0" presId="urn:microsoft.com/office/officeart/2005/8/layout/hierarchy1"/>
    <dgm:cxn modelId="{B6709A45-5034-4A2E-BFF8-5EB289F057BA}" type="presParOf" srcId="{7AF79302-8B52-4F1E-8396-1C500A7E9369}" destId="{06B09BBF-9E1D-4E6F-AB52-7AAD7ACA1EA9}" srcOrd="3" destOrd="0" presId="urn:microsoft.com/office/officeart/2005/8/layout/hierarchy1"/>
    <dgm:cxn modelId="{2EE38FD2-7E31-431F-8F47-4BEACD431ED4}" type="presParOf" srcId="{06B09BBF-9E1D-4E6F-AB52-7AAD7ACA1EA9}" destId="{3B75BCD9-FAD6-4C25-9F89-8192CFBF4332}" srcOrd="0" destOrd="0" presId="urn:microsoft.com/office/officeart/2005/8/layout/hierarchy1"/>
    <dgm:cxn modelId="{7795B9AA-EC8C-490E-87F9-7E290127FAE4}" type="presParOf" srcId="{3B75BCD9-FAD6-4C25-9F89-8192CFBF4332}" destId="{B3133553-51F3-40AB-A9A2-B287BE095D24}" srcOrd="0" destOrd="0" presId="urn:microsoft.com/office/officeart/2005/8/layout/hierarchy1"/>
    <dgm:cxn modelId="{B7C1A400-C82C-403D-978B-35D02C3A734D}" type="presParOf" srcId="{3B75BCD9-FAD6-4C25-9F89-8192CFBF4332}" destId="{C46BBA6F-219B-44BB-BF20-3419C29341DC}" srcOrd="1" destOrd="0" presId="urn:microsoft.com/office/officeart/2005/8/layout/hierarchy1"/>
    <dgm:cxn modelId="{DCD0E339-7A29-46D5-94EA-9E755B99A04A}" type="presParOf" srcId="{06B09BBF-9E1D-4E6F-AB52-7AAD7ACA1EA9}" destId="{3D85038B-803E-4907-B1D4-7E71EFF25164}" srcOrd="1" destOrd="0" presId="urn:microsoft.com/office/officeart/2005/8/layout/hierarchy1"/>
    <dgm:cxn modelId="{B0257970-763F-4712-8A09-5AAABA93CE1D}" type="presParOf" srcId="{32550ED7-A0ED-4223-835A-8273A0CE69CD}" destId="{80AF2601-7B3B-4161-8310-927E144B1660}" srcOrd="2" destOrd="0" presId="urn:microsoft.com/office/officeart/2005/8/layout/hierarchy1"/>
    <dgm:cxn modelId="{6D165A32-0534-4259-ACDC-26D58FAF00C2}" type="presParOf" srcId="{32550ED7-A0ED-4223-835A-8273A0CE69CD}" destId="{EF3B9338-FD3E-4439-90CE-8BE142C7183C}" srcOrd="3" destOrd="0" presId="urn:microsoft.com/office/officeart/2005/8/layout/hierarchy1"/>
    <dgm:cxn modelId="{C3B83E78-8883-44F9-9D3A-BCFFE3889D4A}" type="presParOf" srcId="{EF3B9338-FD3E-4439-90CE-8BE142C7183C}" destId="{85C9B7B6-E8F5-4593-983F-98EBCF1BEB8D}" srcOrd="0" destOrd="0" presId="urn:microsoft.com/office/officeart/2005/8/layout/hierarchy1"/>
    <dgm:cxn modelId="{B3028D40-B7FE-4BE1-9446-9FF6D34AF6F9}" type="presParOf" srcId="{85C9B7B6-E8F5-4593-983F-98EBCF1BEB8D}" destId="{ACDED973-7988-40B5-AAA8-53DC808A74B8}" srcOrd="0" destOrd="0" presId="urn:microsoft.com/office/officeart/2005/8/layout/hierarchy1"/>
    <dgm:cxn modelId="{E5CD6AB0-114C-4914-AF2A-9494BE8DD6DA}" type="presParOf" srcId="{85C9B7B6-E8F5-4593-983F-98EBCF1BEB8D}" destId="{01484611-0C35-4C94-B7F4-21E1B42007C1}" srcOrd="1" destOrd="0" presId="urn:microsoft.com/office/officeart/2005/8/layout/hierarchy1"/>
    <dgm:cxn modelId="{C5768753-C95E-4AA9-A394-3A43C15C899D}" type="presParOf" srcId="{EF3B9338-FD3E-4439-90CE-8BE142C7183C}" destId="{4F6D10C7-3072-480B-BDA0-DC805C287C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87BA0-67BF-49FC-A487-46FCC804803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88FA516-A118-4CD9-B75E-38CD60EA6CB4}">
      <dgm:prSet phldrT="[Текст]"/>
      <dgm:spPr/>
      <dgm:t>
        <a:bodyPr/>
        <a:lstStyle/>
        <a:p>
          <a:r>
            <a:rPr lang="ru-RU" dirty="0" smtClean="0"/>
            <a:t>Задача</a:t>
          </a:r>
          <a:endParaRPr lang="ru-RU" dirty="0"/>
        </a:p>
      </dgm:t>
    </dgm:pt>
    <dgm:pt modelId="{A18C5724-2EB9-48E1-A5A4-C57036DA7D95}" type="parTrans" cxnId="{7D28999F-BC7B-4CAC-9734-A3FF91333F0F}">
      <dgm:prSet/>
      <dgm:spPr/>
      <dgm:t>
        <a:bodyPr/>
        <a:lstStyle/>
        <a:p>
          <a:endParaRPr lang="ru-RU"/>
        </a:p>
      </dgm:t>
    </dgm:pt>
    <dgm:pt modelId="{0BD687DB-3122-4E1E-9D0C-A37D0994E19C}" type="sibTrans" cxnId="{7D28999F-BC7B-4CAC-9734-A3FF91333F0F}">
      <dgm:prSet/>
      <dgm:spPr/>
      <dgm:t>
        <a:bodyPr/>
        <a:lstStyle/>
        <a:p>
          <a:endParaRPr lang="ru-RU"/>
        </a:p>
      </dgm:t>
    </dgm:pt>
    <dgm:pt modelId="{1F0365B1-0E00-43B8-AB9A-109A17FC53B5}">
      <dgm:prSet phldrT="[Текст]"/>
      <dgm:spPr/>
      <dgm:t>
        <a:bodyPr/>
        <a:lstStyle/>
        <a:p>
          <a:r>
            <a:rPr lang="ru-RU" dirty="0" smtClean="0"/>
            <a:t>Вычисление площади треугольника</a:t>
          </a:r>
          <a:endParaRPr lang="ru-RU" dirty="0"/>
        </a:p>
      </dgm:t>
    </dgm:pt>
    <dgm:pt modelId="{8B4C7894-02BA-4060-AC5D-20E78B927A61}" type="parTrans" cxnId="{71742D54-96FB-4A62-A3D1-539A5149EC99}">
      <dgm:prSet/>
      <dgm:spPr/>
      <dgm:t>
        <a:bodyPr/>
        <a:lstStyle/>
        <a:p>
          <a:endParaRPr lang="ru-RU"/>
        </a:p>
      </dgm:t>
    </dgm:pt>
    <dgm:pt modelId="{93E5A833-431F-4989-911E-8AEAE832D628}" type="sibTrans" cxnId="{71742D54-96FB-4A62-A3D1-539A5149EC99}">
      <dgm:prSet/>
      <dgm:spPr/>
      <dgm:t>
        <a:bodyPr/>
        <a:lstStyle/>
        <a:p>
          <a:endParaRPr lang="ru-RU"/>
        </a:p>
      </dgm:t>
    </dgm:pt>
    <dgm:pt modelId="{ADAFA1D8-51DE-46F3-9DFF-2AA3C4F36CE8}">
      <dgm:prSet phldrT="[Текст]"/>
      <dgm:spPr/>
      <dgm:t>
        <a:bodyPr/>
        <a:lstStyle/>
        <a:p>
          <a:r>
            <a:rPr lang="ru-RU" dirty="0" smtClean="0"/>
            <a:t>Вычисление длины отрезка</a:t>
          </a:r>
          <a:endParaRPr lang="ru-RU" dirty="0"/>
        </a:p>
      </dgm:t>
    </dgm:pt>
    <dgm:pt modelId="{B644A4BE-033D-4C53-9C0E-7C1141EB483F}" type="parTrans" cxnId="{0A9E2D70-1C60-4AC4-8EBF-07205638FAFA}">
      <dgm:prSet/>
      <dgm:spPr/>
      <dgm:t>
        <a:bodyPr/>
        <a:lstStyle/>
        <a:p>
          <a:endParaRPr lang="ru-RU"/>
        </a:p>
      </dgm:t>
    </dgm:pt>
    <dgm:pt modelId="{EBD3E1B5-AE33-4C3E-9011-3D6C7AF94465}" type="sibTrans" cxnId="{0A9E2D70-1C60-4AC4-8EBF-07205638FAFA}">
      <dgm:prSet/>
      <dgm:spPr/>
      <dgm:t>
        <a:bodyPr/>
        <a:lstStyle/>
        <a:p>
          <a:endParaRPr lang="ru-RU"/>
        </a:p>
      </dgm:t>
    </dgm:pt>
    <dgm:pt modelId="{474E283A-A474-4AEB-AF4E-4126B479CBDD}" type="pres">
      <dgm:prSet presAssocID="{2A187BA0-67BF-49FC-A487-46FCC80480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2E3AAE-B091-436A-9520-44A109304F0A}" type="pres">
      <dgm:prSet presAssocID="{588FA516-A118-4CD9-B75E-38CD60EA6CB4}" presName="hierRoot1" presStyleCnt="0"/>
      <dgm:spPr/>
    </dgm:pt>
    <dgm:pt modelId="{C875FCA2-B93B-4744-8A7E-620F7125496A}" type="pres">
      <dgm:prSet presAssocID="{588FA516-A118-4CD9-B75E-38CD60EA6CB4}" presName="composite" presStyleCnt="0"/>
      <dgm:spPr/>
    </dgm:pt>
    <dgm:pt modelId="{FD771A07-A8B5-4CB0-B16B-6E2ACECBDA9E}" type="pres">
      <dgm:prSet presAssocID="{588FA516-A118-4CD9-B75E-38CD60EA6CB4}" presName="background" presStyleLbl="node0" presStyleIdx="0" presStyleCnt="1"/>
      <dgm:spPr/>
    </dgm:pt>
    <dgm:pt modelId="{41B57F5C-E2FA-4667-94B1-325121FB2072}" type="pres">
      <dgm:prSet presAssocID="{588FA516-A118-4CD9-B75E-38CD60EA6CB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16188E-365E-454C-94BD-9D52B54BC30B}" type="pres">
      <dgm:prSet presAssocID="{588FA516-A118-4CD9-B75E-38CD60EA6CB4}" presName="hierChild2" presStyleCnt="0"/>
      <dgm:spPr/>
    </dgm:pt>
    <dgm:pt modelId="{E4F84A27-451B-4183-9DA7-86A8B18139A7}" type="pres">
      <dgm:prSet presAssocID="{8B4C7894-02BA-4060-AC5D-20E78B927A61}" presName="Name10" presStyleLbl="parChTrans1D2" presStyleIdx="0" presStyleCnt="1"/>
      <dgm:spPr/>
      <dgm:t>
        <a:bodyPr/>
        <a:lstStyle/>
        <a:p>
          <a:endParaRPr lang="ru-RU"/>
        </a:p>
      </dgm:t>
    </dgm:pt>
    <dgm:pt modelId="{5B21D9C4-C05D-4437-981E-F7B9C1AF0F6E}" type="pres">
      <dgm:prSet presAssocID="{1F0365B1-0E00-43B8-AB9A-109A17FC53B5}" presName="hierRoot2" presStyleCnt="0"/>
      <dgm:spPr/>
    </dgm:pt>
    <dgm:pt modelId="{7F32E887-3A1F-42C8-80CF-A76B37BEC31C}" type="pres">
      <dgm:prSet presAssocID="{1F0365B1-0E00-43B8-AB9A-109A17FC53B5}" presName="composite2" presStyleCnt="0"/>
      <dgm:spPr/>
    </dgm:pt>
    <dgm:pt modelId="{F0B52C58-A37E-47D6-A38F-9DBABC62C3DA}" type="pres">
      <dgm:prSet presAssocID="{1F0365B1-0E00-43B8-AB9A-109A17FC53B5}" presName="background2" presStyleLbl="node2" presStyleIdx="0" presStyleCnt="1"/>
      <dgm:spPr/>
    </dgm:pt>
    <dgm:pt modelId="{24A16D0D-F3EF-460B-823B-EBCD06616CE6}" type="pres">
      <dgm:prSet presAssocID="{1F0365B1-0E00-43B8-AB9A-109A17FC53B5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853837-36F0-43CC-852D-7118283CCE54}" type="pres">
      <dgm:prSet presAssocID="{1F0365B1-0E00-43B8-AB9A-109A17FC53B5}" presName="hierChild3" presStyleCnt="0"/>
      <dgm:spPr/>
    </dgm:pt>
    <dgm:pt modelId="{6EF9D0E4-92D4-4331-BA80-B0FA2174B1E2}" type="pres">
      <dgm:prSet presAssocID="{B644A4BE-033D-4C53-9C0E-7C1141EB483F}" presName="Name17" presStyleLbl="parChTrans1D3" presStyleIdx="0" presStyleCnt="1"/>
      <dgm:spPr/>
      <dgm:t>
        <a:bodyPr/>
        <a:lstStyle/>
        <a:p>
          <a:endParaRPr lang="ru-RU"/>
        </a:p>
      </dgm:t>
    </dgm:pt>
    <dgm:pt modelId="{8E0AE8E1-BDE3-4C28-969B-DB294C027363}" type="pres">
      <dgm:prSet presAssocID="{ADAFA1D8-51DE-46F3-9DFF-2AA3C4F36CE8}" presName="hierRoot3" presStyleCnt="0"/>
      <dgm:spPr/>
    </dgm:pt>
    <dgm:pt modelId="{FD6C2FE1-1755-457C-9FBE-73A2300C0E3B}" type="pres">
      <dgm:prSet presAssocID="{ADAFA1D8-51DE-46F3-9DFF-2AA3C4F36CE8}" presName="composite3" presStyleCnt="0"/>
      <dgm:spPr/>
    </dgm:pt>
    <dgm:pt modelId="{A7E7227E-8F05-4D6C-974B-FAAC2D18113B}" type="pres">
      <dgm:prSet presAssocID="{ADAFA1D8-51DE-46F3-9DFF-2AA3C4F36CE8}" presName="background3" presStyleLbl="node3" presStyleIdx="0" presStyleCnt="1"/>
      <dgm:spPr/>
    </dgm:pt>
    <dgm:pt modelId="{7C600826-F5BB-46CD-A5FD-DE265E32F2B0}" type="pres">
      <dgm:prSet presAssocID="{ADAFA1D8-51DE-46F3-9DFF-2AA3C4F36CE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B199E5-5B82-4F2A-B52F-E3610C286105}" type="pres">
      <dgm:prSet presAssocID="{ADAFA1D8-51DE-46F3-9DFF-2AA3C4F36CE8}" presName="hierChild4" presStyleCnt="0"/>
      <dgm:spPr/>
    </dgm:pt>
  </dgm:ptLst>
  <dgm:cxnLst>
    <dgm:cxn modelId="{050085CB-DBAA-4A6A-BCE7-9270CD506C4B}" type="presOf" srcId="{2A187BA0-67BF-49FC-A487-46FCC8048032}" destId="{474E283A-A474-4AEB-AF4E-4126B479CBDD}" srcOrd="0" destOrd="0" presId="urn:microsoft.com/office/officeart/2005/8/layout/hierarchy1"/>
    <dgm:cxn modelId="{89060DA8-CEC7-4121-85D1-BB5DAC5F4DD9}" type="presOf" srcId="{ADAFA1D8-51DE-46F3-9DFF-2AA3C4F36CE8}" destId="{7C600826-F5BB-46CD-A5FD-DE265E32F2B0}" srcOrd="0" destOrd="0" presId="urn:microsoft.com/office/officeart/2005/8/layout/hierarchy1"/>
    <dgm:cxn modelId="{D0F5648D-C905-4ACA-9C2B-1DF8F8A1CB9A}" type="presOf" srcId="{1F0365B1-0E00-43B8-AB9A-109A17FC53B5}" destId="{24A16D0D-F3EF-460B-823B-EBCD06616CE6}" srcOrd="0" destOrd="0" presId="urn:microsoft.com/office/officeart/2005/8/layout/hierarchy1"/>
    <dgm:cxn modelId="{7D28999F-BC7B-4CAC-9734-A3FF91333F0F}" srcId="{2A187BA0-67BF-49FC-A487-46FCC8048032}" destId="{588FA516-A118-4CD9-B75E-38CD60EA6CB4}" srcOrd="0" destOrd="0" parTransId="{A18C5724-2EB9-48E1-A5A4-C57036DA7D95}" sibTransId="{0BD687DB-3122-4E1E-9D0C-A37D0994E19C}"/>
    <dgm:cxn modelId="{B95F0603-F3F7-47BC-883C-F190B712291C}" type="presOf" srcId="{B644A4BE-033D-4C53-9C0E-7C1141EB483F}" destId="{6EF9D0E4-92D4-4331-BA80-B0FA2174B1E2}" srcOrd="0" destOrd="0" presId="urn:microsoft.com/office/officeart/2005/8/layout/hierarchy1"/>
    <dgm:cxn modelId="{0A9E2D70-1C60-4AC4-8EBF-07205638FAFA}" srcId="{1F0365B1-0E00-43B8-AB9A-109A17FC53B5}" destId="{ADAFA1D8-51DE-46F3-9DFF-2AA3C4F36CE8}" srcOrd="0" destOrd="0" parTransId="{B644A4BE-033D-4C53-9C0E-7C1141EB483F}" sibTransId="{EBD3E1B5-AE33-4C3E-9011-3D6C7AF94465}"/>
    <dgm:cxn modelId="{E282BAFC-33C2-458A-9E05-5C211E91D293}" type="presOf" srcId="{8B4C7894-02BA-4060-AC5D-20E78B927A61}" destId="{E4F84A27-451B-4183-9DA7-86A8B18139A7}" srcOrd="0" destOrd="0" presId="urn:microsoft.com/office/officeart/2005/8/layout/hierarchy1"/>
    <dgm:cxn modelId="{71742D54-96FB-4A62-A3D1-539A5149EC99}" srcId="{588FA516-A118-4CD9-B75E-38CD60EA6CB4}" destId="{1F0365B1-0E00-43B8-AB9A-109A17FC53B5}" srcOrd="0" destOrd="0" parTransId="{8B4C7894-02BA-4060-AC5D-20E78B927A61}" sibTransId="{93E5A833-431F-4989-911E-8AEAE832D628}"/>
    <dgm:cxn modelId="{6E448C11-8763-4F82-8208-0D515E806CB1}" type="presOf" srcId="{588FA516-A118-4CD9-B75E-38CD60EA6CB4}" destId="{41B57F5C-E2FA-4667-94B1-325121FB2072}" srcOrd="0" destOrd="0" presId="urn:microsoft.com/office/officeart/2005/8/layout/hierarchy1"/>
    <dgm:cxn modelId="{9299CE99-674F-4F16-B054-EB1DA6FAC90A}" type="presParOf" srcId="{474E283A-A474-4AEB-AF4E-4126B479CBDD}" destId="{A92E3AAE-B091-436A-9520-44A109304F0A}" srcOrd="0" destOrd="0" presId="urn:microsoft.com/office/officeart/2005/8/layout/hierarchy1"/>
    <dgm:cxn modelId="{CF14A9D5-19C4-4B18-97A4-8D9241565117}" type="presParOf" srcId="{A92E3AAE-B091-436A-9520-44A109304F0A}" destId="{C875FCA2-B93B-4744-8A7E-620F7125496A}" srcOrd="0" destOrd="0" presId="urn:microsoft.com/office/officeart/2005/8/layout/hierarchy1"/>
    <dgm:cxn modelId="{0A83D68A-DFFC-4F05-B20E-425004273FC2}" type="presParOf" srcId="{C875FCA2-B93B-4744-8A7E-620F7125496A}" destId="{FD771A07-A8B5-4CB0-B16B-6E2ACECBDA9E}" srcOrd="0" destOrd="0" presId="urn:microsoft.com/office/officeart/2005/8/layout/hierarchy1"/>
    <dgm:cxn modelId="{A5A66CF4-BCFF-4904-A91F-9CCECBE37D4A}" type="presParOf" srcId="{C875FCA2-B93B-4744-8A7E-620F7125496A}" destId="{41B57F5C-E2FA-4667-94B1-325121FB2072}" srcOrd="1" destOrd="0" presId="urn:microsoft.com/office/officeart/2005/8/layout/hierarchy1"/>
    <dgm:cxn modelId="{9991DC2B-0CAF-4173-85CB-4601E4809BD3}" type="presParOf" srcId="{A92E3AAE-B091-436A-9520-44A109304F0A}" destId="{EF16188E-365E-454C-94BD-9D52B54BC30B}" srcOrd="1" destOrd="0" presId="urn:microsoft.com/office/officeart/2005/8/layout/hierarchy1"/>
    <dgm:cxn modelId="{65409DEC-A462-4953-9070-C604032B237A}" type="presParOf" srcId="{EF16188E-365E-454C-94BD-9D52B54BC30B}" destId="{E4F84A27-451B-4183-9DA7-86A8B18139A7}" srcOrd="0" destOrd="0" presId="urn:microsoft.com/office/officeart/2005/8/layout/hierarchy1"/>
    <dgm:cxn modelId="{15286B27-DE50-4AF0-93D2-C671B75E8EA2}" type="presParOf" srcId="{EF16188E-365E-454C-94BD-9D52B54BC30B}" destId="{5B21D9C4-C05D-4437-981E-F7B9C1AF0F6E}" srcOrd="1" destOrd="0" presId="urn:microsoft.com/office/officeart/2005/8/layout/hierarchy1"/>
    <dgm:cxn modelId="{8DFE2B73-A658-4548-AB71-42E7A49F8B04}" type="presParOf" srcId="{5B21D9C4-C05D-4437-981E-F7B9C1AF0F6E}" destId="{7F32E887-3A1F-42C8-80CF-A76B37BEC31C}" srcOrd="0" destOrd="0" presId="urn:microsoft.com/office/officeart/2005/8/layout/hierarchy1"/>
    <dgm:cxn modelId="{5A8123CF-511E-4AAA-814C-0E2F9453BD03}" type="presParOf" srcId="{7F32E887-3A1F-42C8-80CF-A76B37BEC31C}" destId="{F0B52C58-A37E-47D6-A38F-9DBABC62C3DA}" srcOrd="0" destOrd="0" presId="urn:microsoft.com/office/officeart/2005/8/layout/hierarchy1"/>
    <dgm:cxn modelId="{6512E01E-5F39-491D-9F9B-292DEAE665CE}" type="presParOf" srcId="{7F32E887-3A1F-42C8-80CF-A76B37BEC31C}" destId="{24A16D0D-F3EF-460B-823B-EBCD06616CE6}" srcOrd="1" destOrd="0" presId="urn:microsoft.com/office/officeart/2005/8/layout/hierarchy1"/>
    <dgm:cxn modelId="{22853E06-7927-4D05-B022-7E7908E770E6}" type="presParOf" srcId="{5B21D9C4-C05D-4437-981E-F7B9C1AF0F6E}" destId="{8E853837-36F0-43CC-852D-7118283CCE54}" srcOrd="1" destOrd="0" presId="urn:microsoft.com/office/officeart/2005/8/layout/hierarchy1"/>
    <dgm:cxn modelId="{EB8AF487-A7C4-4C28-B404-84F5B1023079}" type="presParOf" srcId="{8E853837-36F0-43CC-852D-7118283CCE54}" destId="{6EF9D0E4-92D4-4331-BA80-B0FA2174B1E2}" srcOrd="0" destOrd="0" presId="urn:microsoft.com/office/officeart/2005/8/layout/hierarchy1"/>
    <dgm:cxn modelId="{7F704F09-5CA1-4E75-92BF-E631CC14D24F}" type="presParOf" srcId="{8E853837-36F0-43CC-852D-7118283CCE54}" destId="{8E0AE8E1-BDE3-4C28-969B-DB294C027363}" srcOrd="1" destOrd="0" presId="urn:microsoft.com/office/officeart/2005/8/layout/hierarchy1"/>
    <dgm:cxn modelId="{004CA9D4-64DC-44BC-9F27-0EB72587C55A}" type="presParOf" srcId="{8E0AE8E1-BDE3-4C28-969B-DB294C027363}" destId="{FD6C2FE1-1755-457C-9FBE-73A2300C0E3B}" srcOrd="0" destOrd="0" presId="urn:microsoft.com/office/officeart/2005/8/layout/hierarchy1"/>
    <dgm:cxn modelId="{4C8D3D29-B578-404A-A7C3-B881E6916B01}" type="presParOf" srcId="{FD6C2FE1-1755-457C-9FBE-73A2300C0E3B}" destId="{A7E7227E-8F05-4D6C-974B-FAAC2D18113B}" srcOrd="0" destOrd="0" presId="urn:microsoft.com/office/officeart/2005/8/layout/hierarchy1"/>
    <dgm:cxn modelId="{3073975C-65DF-48CE-85EC-433BCD1E3A0F}" type="presParOf" srcId="{FD6C2FE1-1755-457C-9FBE-73A2300C0E3B}" destId="{7C600826-F5BB-46CD-A5FD-DE265E32F2B0}" srcOrd="1" destOrd="0" presId="urn:microsoft.com/office/officeart/2005/8/layout/hierarchy1"/>
    <dgm:cxn modelId="{822291B8-9633-496C-A425-0991644AC382}" type="presParOf" srcId="{8E0AE8E1-BDE3-4C28-969B-DB294C027363}" destId="{9FB199E5-5B82-4F2A-B52F-E3610C2861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F2601-7B3B-4161-8310-927E144B1660}">
      <dsp:nvSpPr>
        <dsp:cNvPr id="0" name=""/>
        <dsp:cNvSpPr/>
      </dsp:nvSpPr>
      <dsp:spPr>
        <a:xfrm>
          <a:off x="2287850" y="1154567"/>
          <a:ext cx="811072" cy="385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5"/>
              </a:lnTo>
              <a:lnTo>
                <a:pt x="811072" y="263045"/>
              </a:lnTo>
              <a:lnTo>
                <a:pt x="811072" y="38599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A34AF-8C47-4EC4-AFEE-A03397DE7DA0}">
      <dsp:nvSpPr>
        <dsp:cNvPr id="0" name=""/>
        <dsp:cNvSpPr/>
      </dsp:nvSpPr>
      <dsp:spPr>
        <a:xfrm>
          <a:off x="1476778" y="2383341"/>
          <a:ext cx="811072" cy="385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5"/>
              </a:lnTo>
              <a:lnTo>
                <a:pt x="811072" y="263045"/>
              </a:lnTo>
              <a:lnTo>
                <a:pt x="811072" y="38599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42370-35BD-4027-BA3D-19F8C1737AF2}">
      <dsp:nvSpPr>
        <dsp:cNvPr id="0" name=""/>
        <dsp:cNvSpPr/>
      </dsp:nvSpPr>
      <dsp:spPr>
        <a:xfrm>
          <a:off x="665705" y="2383341"/>
          <a:ext cx="811072" cy="385996"/>
        </a:xfrm>
        <a:custGeom>
          <a:avLst/>
          <a:gdLst/>
          <a:ahLst/>
          <a:cxnLst/>
          <a:rect l="0" t="0" r="0" b="0"/>
          <a:pathLst>
            <a:path>
              <a:moveTo>
                <a:pt x="811072" y="0"/>
              </a:moveTo>
              <a:lnTo>
                <a:pt x="811072" y="263045"/>
              </a:lnTo>
              <a:lnTo>
                <a:pt x="0" y="263045"/>
              </a:lnTo>
              <a:lnTo>
                <a:pt x="0" y="38599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4C692-488F-43B0-87F6-38358C641361}">
      <dsp:nvSpPr>
        <dsp:cNvPr id="0" name=""/>
        <dsp:cNvSpPr/>
      </dsp:nvSpPr>
      <dsp:spPr>
        <a:xfrm>
          <a:off x="1476778" y="1154567"/>
          <a:ext cx="811072" cy="385996"/>
        </a:xfrm>
        <a:custGeom>
          <a:avLst/>
          <a:gdLst/>
          <a:ahLst/>
          <a:cxnLst/>
          <a:rect l="0" t="0" r="0" b="0"/>
          <a:pathLst>
            <a:path>
              <a:moveTo>
                <a:pt x="811072" y="0"/>
              </a:moveTo>
              <a:lnTo>
                <a:pt x="811072" y="263045"/>
              </a:lnTo>
              <a:lnTo>
                <a:pt x="0" y="263045"/>
              </a:lnTo>
              <a:lnTo>
                <a:pt x="0" y="38599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5CC3C-8F17-4C92-86D8-6EF42918ACD4}">
      <dsp:nvSpPr>
        <dsp:cNvPr id="0" name=""/>
        <dsp:cNvSpPr/>
      </dsp:nvSpPr>
      <dsp:spPr>
        <a:xfrm>
          <a:off x="1624245" y="311789"/>
          <a:ext cx="1327209" cy="842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638D9-5808-49D7-9247-AEA0F098C264}">
      <dsp:nvSpPr>
        <dsp:cNvPr id="0" name=""/>
        <dsp:cNvSpPr/>
      </dsp:nvSpPr>
      <dsp:spPr>
        <a:xfrm>
          <a:off x="1771713" y="451883"/>
          <a:ext cx="1327209" cy="842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Задача</a:t>
          </a:r>
          <a:endParaRPr lang="ru-RU" sz="1900" kern="1200" dirty="0"/>
        </a:p>
      </dsp:txBody>
      <dsp:txXfrm>
        <a:off x="1771713" y="451883"/>
        <a:ext cx="1327209" cy="842777"/>
      </dsp:txXfrm>
    </dsp:sp>
    <dsp:sp modelId="{9D616DD5-88B4-4870-8C8E-C84532860D48}">
      <dsp:nvSpPr>
        <dsp:cNvPr id="0" name=""/>
        <dsp:cNvSpPr/>
      </dsp:nvSpPr>
      <dsp:spPr>
        <a:xfrm>
          <a:off x="813173" y="1540563"/>
          <a:ext cx="1327209" cy="84277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E053F-EC30-445D-AA2F-C0739B1EBE69}">
      <dsp:nvSpPr>
        <dsp:cNvPr id="0" name=""/>
        <dsp:cNvSpPr/>
      </dsp:nvSpPr>
      <dsp:spPr>
        <a:xfrm>
          <a:off x="960641" y="1680658"/>
          <a:ext cx="1327209" cy="842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Подзадача 1</a:t>
          </a:r>
          <a:endParaRPr lang="ru-RU" sz="1900" kern="1200" dirty="0"/>
        </a:p>
      </dsp:txBody>
      <dsp:txXfrm>
        <a:off x="960641" y="1680658"/>
        <a:ext cx="1327209" cy="842777"/>
      </dsp:txXfrm>
    </dsp:sp>
    <dsp:sp modelId="{A5DD309B-9551-4297-AC75-53DFE2C49CD5}">
      <dsp:nvSpPr>
        <dsp:cNvPr id="0" name=""/>
        <dsp:cNvSpPr/>
      </dsp:nvSpPr>
      <dsp:spPr>
        <a:xfrm>
          <a:off x="2101" y="2769338"/>
          <a:ext cx="1327209" cy="842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7A608-1193-413A-8A3C-56DED46DAD01}">
      <dsp:nvSpPr>
        <dsp:cNvPr id="0" name=""/>
        <dsp:cNvSpPr/>
      </dsp:nvSpPr>
      <dsp:spPr>
        <a:xfrm>
          <a:off x="149568" y="2909432"/>
          <a:ext cx="1327209" cy="842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Подзадача 1.1</a:t>
          </a:r>
          <a:endParaRPr lang="ru-RU" sz="1900" kern="1200" dirty="0"/>
        </a:p>
      </dsp:txBody>
      <dsp:txXfrm>
        <a:off x="149568" y="2909432"/>
        <a:ext cx="1327209" cy="842777"/>
      </dsp:txXfrm>
    </dsp:sp>
    <dsp:sp modelId="{B3133553-51F3-40AB-A9A2-B287BE095D24}">
      <dsp:nvSpPr>
        <dsp:cNvPr id="0" name=""/>
        <dsp:cNvSpPr/>
      </dsp:nvSpPr>
      <dsp:spPr>
        <a:xfrm>
          <a:off x="1624245" y="2769338"/>
          <a:ext cx="1327209" cy="8427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BBA6F-219B-44BB-BF20-3419C29341DC}">
      <dsp:nvSpPr>
        <dsp:cNvPr id="0" name=""/>
        <dsp:cNvSpPr/>
      </dsp:nvSpPr>
      <dsp:spPr>
        <a:xfrm>
          <a:off x="1771713" y="2909432"/>
          <a:ext cx="1327209" cy="842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Подзадача 1.2.</a:t>
          </a:r>
          <a:endParaRPr lang="ru-RU" sz="1900" kern="1200" dirty="0"/>
        </a:p>
      </dsp:txBody>
      <dsp:txXfrm>
        <a:off x="1771713" y="2909432"/>
        <a:ext cx="1327209" cy="842777"/>
      </dsp:txXfrm>
    </dsp:sp>
    <dsp:sp modelId="{ACDED973-7988-40B5-AAA8-53DC808A74B8}">
      <dsp:nvSpPr>
        <dsp:cNvPr id="0" name=""/>
        <dsp:cNvSpPr/>
      </dsp:nvSpPr>
      <dsp:spPr>
        <a:xfrm>
          <a:off x="2435317" y="1540563"/>
          <a:ext cx="1327209" cy="84277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84611-0C35-4C94-B7F4-21E1B42007C1}">
      <dsp:nvSpPr>
        <dsp:cNvPr id="0" name=""/>
        <dsp:cNvSpPr/>
      </dsp:nvSpPr>
      <dsp:spPr>
        <a:xfrm>
          <a:off x="2582785" y="1680658"/>
          <a:ext cx="1327209" cy="842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Подзадача 2</a:t>
          </a:r>
          <a:endParaRPr lang="ru-RU" sz="1900" kern="1200" dirty="0"/>
        </a:p>
      </dsp:txBody>
      <dsp:txXfrm>
        <a:off x="2582785" y="1680658"/>
        <a:ext cx="1327209" cy="8427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F9D0E4-92D4-4331-BA80-B0FA2174B1E2}">
      <dsp:nvSpPr>
        <dsp:cNvPr id="0" name=""/>
        <dsp:cNvSpPr/>
      </dsp:nvSpPr>
      <dsp:spPr>
        <a:xfrm>
          <a:off x="1415367" y="2446958"/>
          <a:ext cx="91440" cy="4558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88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84A27-451B-4183-9DA7-86A8B18139A7}">
      <dsp:nvSpPr>
        <dsp:cNvPr id="0" name=""/>
        <dsp:cNvSpPr/>
      </dsp:nvSpPr>
      <dsp:spPr>
        <a:xfrm>
          <a:off x="1415367" y="995692"/>
          <a:ext cx="91440" cy="4558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88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71A07-A8B5-4CB0-B16B-6E2ACECBDA9E}">
      <dsp:nvSpPr>
        <dsp:cNvPr id="0" name=""/>
        <dsp:cNvSpPr/>
      </dsp:nvSpPr>
      <dsp:spPr>
        <a:xfrm>
          <a:off x="677325" y="314"/>
          <a:ext cx="1567524" cy="9953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57F5C-E2FA-4667-94B1-325121FB2072}">
      <dsp:nvSpPr>
        <dsp:cNvPr id="0" name=""/>
        <dsp:cNvSpPr/>
      </dsp:nvSpPr>
      <dsp:spPr>
        <a:xfrm>
          <a:off x="851494" y="165775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Задача</a:t>
          </a:r>
          <a:endParaRPr lang="ru-RU" sz="1800" kern="1200" dirty="0"/>
        </a:p>
      </dsp:txBody>
      <dsp:txXfrm>
        <a:off x="851494" y="165775"/>
        <a:ext cx="1567524" cy="995377"/>
      </dsp:txXfrm>
    </dsp:sp>
    <dsp:sp modelId="{F0B52C58-A37E-47D6-A38F-9DBABC62C3DA}">
      <dsp:nvSpPr>
        <dsp:cNvPr id="0" name=""/>
        <dsp:cNvSpPr/>
      </dsp:nvSpPr>
      <dsp:spPr>
        <a:xfrm>
          <a:off x="677325" y="1451580"/>
          <a:ext cx="1567524" cy="99537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16D0D-F3EF-460B-823B-EBCD06616CE6}">
      <dsp:nvSpPr>
        <dsp:cNvPr id="0" name=""/>
        <dsp:cNvSpPr/>
      </dsp:nvSpPr>
      <dsp:spPr>
        <a:xfrm>
          <a:off x="851494" y="1617041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Вычисление площади треугольника</a:t>
          </a:r>
          <a:endParaRPr lang="ru-RU" sz="1800" kern="1200" dirty="0"/>
        </a:p>
      </dsp:txBody>
      <dsp:txXfrm>
        <a:off x="851494" y="1617041"/>
        <a:ext cx="1567524" cy="995377"/>
      </dsp:txXfrm>
    </dsp:sp>
    <dsp:sp modelId="{A7E7227E-8F05-4D6C-974B-FAAC2D18113B}">
      <dsp:nvSpPr>
        <dsp:cNvPr id="0" name=""/>
        <dsp:cNvSpPr/>
      </dsp:nvSpPr>
      <dsp:spPr>
        <a:xfrm>
          <a:off x="677325" y="2902846"/>
          <a:ext cx="1567524" cy="9953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00826-F5BB-46CD-A5FD-DE265E32F2B0}">
      <dsp:nvSpPr>
        <dsp:cNvPr id="0" name=""/>
        <dsp:cNvSpPr/>
      </dsp:nvSpPr>
      <dsp:spPr>
        <a:xfrm>
          <a:off x="851494" y="3068307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Вычисление длины отрезка</a:t>
          </a:r>
          <a:endParaRPr lang="ru-RU" sz="1800" kern="1200" dirty="0"/>
        </a:p>
      </dsp:txBody>
      <dsp:txXfrm>
        <a:off x="851494" y="3068307"/>
        <a:ext cx="1567524" cy="99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последовательной детализации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1"/>
            <a:ext cx="4407025" cy="4407408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анализируется исходная задача, в ней выделяются подзадачи, строится иерархия подзадач;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составляется программа, начиная с основной программы, далее – подпрограммы с последовательным углублением уровня.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Программирование «</a:t>
            </a:r>
            <a:r>
              <a:rPr lang="ru-RU" dirty="0" err="1" smtClean="0"/>
              <a:t>Сверху-Вниз</a:t>
            </a:r>
            <a:r>
              <a:rPr lang="ru-RU" dirty="0" smtClean="0"/>
              <a:t>»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836368" y="1957288"/>
          <a:ext cx="39120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/>
              <a:t>Вычислить площадь выпуклого </a:t>
            </a:r>
            <a:r>
              <a:rPr lang="en-US" sz="2600" dirty="0" smtClean="0"/>
              <a:t>N</a:t>
            </a:r>
            <a:r>
              <a:rPr lang="ru-RU" sz="2600" dirty="0" smtClean="0"/>
              <a:t>-угольника, заданного координатами.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96394"/>
            <a:ext cx="4890345" cy="2452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5580112" y="2492896"/>
          <a:ext cx="30963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588" t="5334" r="24207" b="21867"/>
          <a:stretch>
            <a:fillRect/>
          </a:stretch>
        </p:blipFill>
        <p:spPr bwMode="auto">
          <a:xfrm>
            <a:off x="395536" y="1825597"/>
            <a:ext cx="8499021" cy="462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ru-RU" sz="2600" dirty="0" smtClean="0"/>
              <a:t>Рассчитайте площадь поверхности прямоугольного параллелепипеда со сторонами </a:t>
            </a:r>
            <a:r>
              <a:rPr lang="en-US" sz="2600" dirty="0" smtClean="0"/>
              <a:t>a, b, </a:t>
            </a:r>
            <a:r>
              <a:rPr lang="ru-RU" sz="2600" dirty="0" smtClean="0"/>
              <a:t>с.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pic>
        <p:nvPicPr>
          <p:cNvPr id="2050" name="Picture 2" descr="Онлайн калькулятор объема прямоугольного параллелепипеда. Как узнать объем  прямоугольного параллелепипед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284984"/>
            <a:ext cx="2419350" cy="2419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ru-RU" sz="2600" dirty="0" smtClean="0"/>
              <a:t>Имеется лента из автобусных билетов. Номер билета шестизначный, номера билетов идут подряд, увеличиваясь на 1. Составьте программу, определяющую количество счастливых билетов на этой ленте, если наименьший номер билета равен 111111, а наибольший – 999999. Билет считается счастливым, если сумма первых трех его цифр равна сумме последних трех цифр.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1925</TotalTime>
  <Words>145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Метод последовательной детализации</vt:lpstr>
      <vt:lpstr>Программирование «Сверху-Вниз»</vt:lpstr>
      <vt:lpstr>Задача</vt:lpstr>
      <vt:lpstr>Задача</vt:lpstr>
      <vt:lpstr>Задача 2</vt:lpstr>
      <vt:lpstr>Задача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187</cp:revision>
  <dcterms:created xsi:type="dcterms:W3CDTF">2019-09-01T16:55:17Z</dcterms:created>
  <dcterms:modified xsi:type="dcterms:W3CDTF">2023-12-27T06:03:58Z</dcterms:modified>
</cp:coreProperties>
</file>