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95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АННА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ЛИС, ОН УМЕН - КРЫСА СЫР К НЕМУ НОСИЛА.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cleaned_str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('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гр@оо@лк@оц@ва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')) голова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cleaned_str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('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сварка@@@@@лоб@ну@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')) слон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Строки символов. Решение задач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а 1 (ЕГЭ-24)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" y="1842517"/>
            <a:ext cx="80295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0070" indent="-514350" algn="just">
              <a:buNone/>
            </a:pPr>
            <a:r>
              <a:rPr lang="ru-RU" sz="2600" dirty="0" smtClean="0"/>
              <a:t>Удалить </a:t>
            </a:r>
            <a:r>
              <a:rPr lang="ru-RU" sz="2600" dirty="0" smtClean="0"/>
              <a:t>двойные пробелы из текстового файла.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</a:t>
            </a:r>
            <a:r>
              <a:rPr lang="ru-RU" dirty="0" smtClean="0"/>
              <a:t>а 2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600" dirty="0" smtClean="0"/>
              <a:t>Вася </a:t>
            </a:r>
            <a:r>
              <a:rPr lang="ru-RU" sz="2600" dirty="0" smtClean="0"/>
              <a:t>решил как-то отобразить в тексте BACKSPACE (т.е. </a:t>
            </a:r>
            <a:r>
              <a:rPr lang="ru-RU" sz="2600" dirty="0" smtClean="0"/>
              <a:t>удаление последнего символа). Он подумал, что символ «@» отлично для этого подходит. Всем своим знакомым он дал строки такого вида (например, «</a:t>
            </a:r>
            <a:r>
              <a:rPr lang="ru-RU" sz="2600" dirty="0" err="1" smtClean="0"/>
              <a:t>гр@оо@лк@оц@ва</a:t>
            </a:r>
            <a:r>
              <a:rPr lang="ru-RU" sz="2600" dirty="0" smtClean="0"/>
              <a:t>»), чтобы посмотреть, кому удастся написать функцию </a:t>
            </a:r>
            <a:r>
              <a:rPr lang="ru-RU" sz="2600" dirty="0" err="1" smtClean="0"/>
              <a:t>cleaned_str</a:t>
            </a:r>
            <a:r>
              <a:rPr lang="ru-RU" sz="2600" dirty="0" smtClean="0"/>
              <a:t>(</a:t>
            </a:r>
            <a:r>
              <a:rPr lang="ru-RU" sz="2600" dirty="0" err="1" smtClean="0"/>
              <a:t>st</a:t>
            </a:r>
            <a:r>
              <a:rPr lang="ru-RU" sz="2600" dirty="0" smtClean="0"/>
              <a:t>), возвращающую строку в ее чистом виде.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2005</TotalTime>
  <Words>113</Words>
  <Application>Microsoft Office PowerPoint</Application>
  <PresentationFormat>Экран (4:3)</PresentationFormat>
  <Paragraphs>18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Сетка</vt:lpstr>
      <vt:lpstr>Строки символов. Решение задач</vt:lpstr>
      <vt:lpstr>Задача 1 (ЕГЭ-24)</vt:lpstr>
      <vt:lpstr>Задача 2</vt:lpstr>
      <vt:lpstr>Задача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190</cp:revision>
  <dcterms:created xsi:type="dcterms:W3CDTF">2019-09-01T16:55:17Z</dcterms:created>
  <dcterms:modified xsi:type="dcterms:W3CDTF">2024-01-11T06:43:55Z</dcterms:modified>
</cp:coreProperties>
</file>