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796" y="-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1"/>
            <a:ext cx="8583489" cy="4407408"/>
          </a:xfrm>
        </p:spPr>
        <p:txBody>
          <a:bodyPr>
            <a:noAutofit/>
          </a:bodyPr>
          <a:lstStyle/>
          <a:p>
            <a:pPr marL="502920" indent="-457200" algn="just"/>
            <a:r>
              <a:rPr lang="ru-RU" sz="2200" dirty="0" smtClean="0"/>
              <a:t>структура </a:t>
            </a:r>
            <a:r>
              <a:rPr lang="ru-RU" sz="2200" dirty="0" smtClean="0"/>
              <a:t>данных, позволяющая идентифицировать ее элементы не по числовому индексу, а по </a:t>
            </a:r>
            <a:r>
              <a:rPr lang="ru-RU" sz="2200" dirty="0" smtClean="0"/>
              <a:t>произвольному.</a:t>
            </a:r>
            <a:endParaRPr lang="en-US" sz="22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(</a:t>
            </a:r>
            <a:r>
              <a:rPr lang="en-US" dirty="0" err="1" smtClean="0"/>
              <a:t>dict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733256"/>
            <a:ext cx="748883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каждый элемент словаря состоит из </a:t>
            </a:r>
            <a:r>
              <a:rPr lang="ru-RU" dirty="0" smtClean="0"/>
              <a:t>двух</a:t>
            </a:r>
            <a:r>
              <a:rPr lang="en-US" dirty="0" smtClean="0"/>
              <a:t> </a:t>
            </a:r>
            <a:r>
              <a:rPr lang="ru-RU" dirty="0" smtClean="0"/>
              <a:t>объектов</a:t>
            </a:r>
            <a:r>
              <a:rPr lang="ru-RU" dirty="0" smtClean="0"/>
              <a:t>: </a:t>
            </a:r>
            <a:r>
              <a:rPr lang="ru-RU" i="1" dirty="0" smtClean="0"/>
              <a:t>ключа</a:t>
            </a:r>
            <a:r>
              <a:rPr lang="ru-RU" dirty="0" smtClean="0"/>
              <a:t> и </a:t>
            </a:r>
            <a:r>
              <a:rPr lang="ru-RU" i="1" dirty="0" smtClean="0"/>
              <a:t>значения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88" t="5334" r="26176" b="65267"/>
          <a:stretch>
            <a:fillRect/>
          </a:stretch>
        </p:blipFill>
        <p:spPr bwMode="auto">
          <a:xfrm>
            <a:off x="282378" y="3140968"/>
            <a:ext cx="8610102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588" t="5334" r="24601" b="82766"/>
          <a:stretch>
            <a:fillRect/>
          </a:stretch>
        </p:blipFill>
        <p:spPr bwMode="auto">
          <a:xfrm>
            <a:off x="251520" y="3657530"/>
            <a:ext cx="8712968" cy="7795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Добавление элемента:</a:t>
            </a:r>
          </a:p>
          <a:p>
            <a:pPr marL="0" indent="0" algn="ctr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d[key] = </a:t>
            </a:r>
            <a:r>
              <a:rPr lang="en-US" sz="2600" dirty="0" err="1" smtClean="0">
                <a:solidFill>
                  <a:schemeClr val="tx1"/>
                </a:solidFill>
              </a:rPr>
              <a:t>val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Удаление элемента:</a:t>
            </a:r>
          </a:p>
          <a:p>
            <a:pPr marL="0" indent="0" algn="ctr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del d[key]</a:t>
            </a:r>
          </a:p>
          <a:p>
            <a:pPr marL="0" indent="0" algn="ctr">
              <a:buNone/>
            </a:pPr>
            <a:endParaRPr lang="ru-RU" sz="2600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со словарем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588" t="5334" r="26176" b="77167"/>
          <a:stretch>
            <a:fillRect/>
          </a:stretch>
        </p:blipFill>
        <p:spPr bwMode="auto">
          <a:xfrm>
            <a:off x="827584" y="2907136"/>
            <a:ext cx="7632848" cy="1025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782" t="5201" r="25000" b="76600"/>
          <a:stretch>
            <a:fillRect/>
          </a:stretch>
        </p:blipFill>
        <p:spPr bwMode="auto">
          <a:xfrm>
            <a:off x="899587" y="5276340"/>
            <a:ext cx="7488837" cy="1032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81000" y="2204864"/>
          <a:ext cx="8407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2768"/>
                <a:gridCol w="630463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Метод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Результат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clear()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Удаляет все элементы из словаря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update({d})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Добавляет в словарь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из 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pop(key)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Удаляет элемент из словаря по ключу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keys()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Возвращает список ключей из словаря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Возвращает список значений из словаря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items()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Возвращает все пары «ключ — значение»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get(key)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Возвращает значение из словаря по ключу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словарей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</a:t>
            </a:r>
            <a:r>
              <a:rPr lang="en-US" dirty="0" smtClean="0"/>
              <a:t> </a:t>
            </a:r>
            <a:r>
              <a:rPr lang="ru-RU" dirty="0" smtClean="0"/>
              <a:t>словарей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80999" y="1719071"/>
            <a:ext cx="8583489" cy="4407408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хранение </a:t>
            </a:r>
            <a:r>
              <a:rPr lang="ru-RU" sz="3200" dirty="0" smtClean="0"/>
              <a:t>и </a:t>
            </a:r>
            <a:r>
              <a:rPr lang="ru-RU" sz="3200" dirty="0" smtClean="0"/>
              <a:t>обработка </a:t>
            </a:r>
            <a:r>
              <a:rPr lang="ru-RU" sz="3200" dirty="0" smtClean="0"/>
              <a:t>данных о свойствах объекта;</a:t>
            </a:r>
          </a:p>
          <a:p>
            <a:pPr algn="just"/>
            <a:r>
              <a:rPr lang="ru-RU" sz="3200" dirty="0" smtClean="0"/>
              <a:t>сопоставление </a:t>
            </a:r>
            <a:r>
              <a:rPr lang="ru-RU" sz="3200" dirty="0" smtClean="0"/>
              <a:t>данных;</a:t>
            </a:r>
          </a:p>
          <a:p>
            <a:pPr algn="just"/>
            <a:r>
              <a:rPr lang="ru-RU" sz="3200" dirty="0" smtClean="0"/>
              <a:t>подсчет;</a:t>
            </a:r>
            <a:endParaRPr lang="ru-RU" sz="3200" dirty="0" smtClean="0"/>
          </a:p>
          <a:p>
            <a:pPr algn="just"/>
            <a:r>
              <a:rPr lang="ru-RU" sz="3200" dirty="0" smtClean="0"/>
              <a:t>выбор </a:t>
            </a:r>
            <a:r>
              <a:rPr lang="ru-RU" sz="3200" dirty="0" smtClean="0"/>
              <a:t>подходящих по условию значений.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60070" indent="-514350" algn="just">
              <a:buFont typeface="+mj-lt"/>
              <a:buAutoNum type="arabicPeriod"/>
            </a:pPr>
            <a:r>
              <a:rPr lang="ru-RU" sz="2800" dirty="0" smtClean="0"/>
              <a:t>Напишите функцию </a:t>
            </a:r>
            <a:r>
              <a:rPr lang="ru-RU" sz="2800" b="1" dirty="0" err="1" smtClean="0"/>
              <a:t>to_dict</a:t>
            </a:r>
            <a:r>
              <a:rPr lang="ru-RU" sz="2800" b="1" dirty="0" smtClean="0"/>
              <a:t>(</a:t>
            </a:r>
            <a:r>
              <a:rPr lang="ru-RU" sz="2800" b="1" dirty="0" err="1" smtClean="0"/>
              <a:t>lst</a:t>
            </a:r>
            <a:r>
              <a:rPr lang="ru-RU" sz="2800" b="1" dirty="0" smtClean="0"/>
              <a:t>)</a:t>
            </a:r>
            <a:r>
              <a:rPr lang="ru-RU" sz="2800" dirty="0" smtClean="0"/>
              <a:t>, которая принимает аргумент в виде списка и возвращает словарь, в котором каждый элемент списка является и ключом и значением</a:t>
            </a:r>
            <a:r>
              <a:rPr lang="ru-RU" sz="2800" dirty="0" smtClean="0"/>
              <a:t>.</a:t>
            </a:r>
          </a:p>
          <a:p>
            <a:pPr marL="560070" indent="-514350" algn="just">
              <a:buFont typeface="+mj-lt"/>
              <a:buAutoNum type="arabicPeriod"/>
            </a:pPr>
            <a:endParaRPr lang="ru-RU" sz="2800" dirty="0" smtClean="0"/>
          </a:p>
          <a:p>
            <a:pPr marL="560070" indent="-514350" algn="just">
              <a:buFont typeface="+mj-lt"/>
              <a:buAutoNum type="arabicPeriod"/>
            </a:pPr>
            <a:r>
              <a:rPr lang="ru-RU" sz="2800" dirty="0" smtClean="0"/>
              <a:t>Дана строка в виде случайной последовательности чисел от 0 до 9. Требуется создать словарь, который в качестве ключей будет принимать данные числа (т. е. ключи будут типом </a:t>
            </a:r>
            <a:r>
              <a:rPr lang="ru-RU" sz="2800" dirty="0" err="1" smtClean="0"/>
              <a:t>int</a:t>
            </a:r>
            <a:r>
              <a:rPr lang="ru-RU" sz="2800" dirty="0" smtClean="0"/>
              <a:t>), а в качестве значений – количество этих чисел в имеющейся последовательности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787" t="4900" r="58263" b="75500"/>
          <a:stretch>
            <a:fillRect/>
          </a:stretch>
        </p:blipFill>
        <p:spPr bwMode="auto">
          <a:xfrm>
            <a:off x="827584" y="2564904"/>
            <a:ext cx="748883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 l="588" t="5334" r="26176" b="26067"/>
          <a:stretch>
            <a:fillRect/>
          </a:stretch>
        </p:blipFill>
        <p:spPr bwMode="auto">
          <a:xfrm>
            <a:off x="323528" y="1798367"/>
            <a:ext cx="8424936" cy="4438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588" t="5334" r="24207" b="41467"/>
          <a:stretch>
            <a:fillRect/>
          </a:stretch>
        </p:blipFill>
        <p:spPr bwMode="auto">
          <a:xfrm>
            <a:off x="169090" y="2276872"/>
            <a:ext cx="886740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5069</TotalTime>
  <Words>136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Сетка</vt:lpstr>
      <vt:lpstr>Словари</vt:lpstr>
      <vt:lpstr>Словарь (dict)</vt:lpstr>
      <vt:lpstr>Работа со словарем</vt:lpstr>
      <vt:lpstr>Методы словарей</vt:lpstr>
      <vt:lpstr>Применение словарей</vt:lpstr>
      <vt:lpstr>Задачи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192</cp:revision>
  <dcterms:created xsi:type="dcterms:W3CDTF">2019-09-01T16:55:17Z</dcterms:created>
  <dcterms:modified xsi:type="dcterms:W3CDTF">2024-01-18T09:46:48Z</dcterms:modified>
</cp:coreProperties>
</file>