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60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56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218C3-F89D-4B00-8315-944479862A97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E6F6F-0E40-48B8-84D6-13D2A9B8B8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16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= input()</a:t>
            </a:r>
          </a:p>
          <a:p>
            <a:r>
              <a:rPr lang="en-US" dirty="0" smtClean="0"/>
              <a:t>b = input()</a:t>
            </a:r>
          </a:p>
          <a:p>
            <a:r>
              <a:rPr lang="en-US" dirty="0" smtClean="0"/>
              <a:t>if {x: </a:t>
            </a:r>
            <a:r>
              <a:rPr lang="en-US" dirty="0" err="1" smtClean="0"/>
              <a:t>a.count</a:t>
            </a:r>
            <a:r>
              <a:rPr lang="en-US" dirty="0" smtClean="0"/>
              <a:t>(x) for x in a} == {x: </a:t>
            </a:r>
            <a:r>
              <a:rPr lang="en-US" dirty="0" err="1" smtClean="0"/>
              <a:t>b.count</a:t>
            </a:r>
            <a:r>
              <a:rPr lang="en-US" dirty="0" smtClean="0"/>
              <a:t>(x) for x in b}:</a:t>
            </a:r>
          </a:p>
          <a:p>
            <a:r>
              <a:rPr lang="en-US" dirty="0" smtClean="0"/>
              <a:t>    print('YES')</a:t>
            </a:r>
          </a:p>
          <a:p>
            <a:r>
              <a:rPr lang="en-US" dirty="0" smtClean="0"/>
              <a:t>else:</a:t>
            </a:r>
          </a:p>
          <a:p>
            <a:r>
              <a:rPr lang="en-US" dirty="0" smtClean="0"/>
              <a:t>    print('NO')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игры,  </a:t>
            </a:r>
            <a:r>
              <a:rPr lang="ru-RU" dirty="0" err="1" smtClean="0"/>
              <a:t>поб</a:t>
            </a:r>
            <a:r>
              <a:rPr lang="ru-RU" dirty="0" smtClean="0"/>
              <a:t>,</a:t>
            </a:r>
            <a:r>
              <a:rPr lang="ru-RU" baseline="0" dirty="0" smtClean="0"/>
              <a:t> ничьи</a:t>
            </a:r>
            <a:r>
              <a:rPr lang="en-US" baseline="0" dirty="0" smtClean="0"/>
              <a:t>, </a:t>
            </a:r>
            <a:r>
              <a:rPr lang="ru-RU" baseline="0" dirty="0" err="1" smtClean="0"/>
              <a:t>пр</a:t>
            </a:r>
            <a:r>
              <a:rPr lang="ru-RU" baseline="0" dirty="0" smtClean="0"/>
              <a:t>, очки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err="1" smtClean="0"/>
              <a:t>Вставкарисунка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0272" y="5157192"/>
            <a:ext cx="1981200" cy="15200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Информатика</a:t>
            </a:r>
          </a:p>
          <a:p>
            <a:pPr algn="ctr"/>
            <a:r>
              <a:rPr lang="ru-RU" dirty="0" smtClean="0"/>
              <a:t>11класс</a:t>
            </a:r>
          </a:p>
          <a:p>
            <a:pPr algn="ctr"/>
            <a:r>
              <a:rPr lang="ru-RU" dirty="0" smtClean="0"/>
              <a:t>Углубленный уровень</a:t>
            </a:r>
          </a:p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Словари. </a:t>
            </a:r>
            <a:r>
              <a:rPr lang="ru-RU" dirty="0" smtClean="0"/>
              <a:t>Решение задач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3904456"/>
            <a:ext cx="5904656" cy="6983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cap="none" dirty="0" smtClean="0"/>
              <a:t>Методы программирования</a:t>
            </a:r>
            <a:endParaRPr lang="ru-RU" sz="2400" cap="none" dirty="0"/>
          </a:p>
        </p:txBody>
      </p:sp>
      <p:pic>
        <p:nvPicPr>
          <p:cNvPr id="1026" name="Picture 2" descr="C:\Users\admin\Desktop\102518599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468" t="26152" r="45635" b="46633"/>
          <a:stretch/>
        </p:blipFill>
        <p:spPr bwMode="auto">
          <a:xfrm>
            <a:off x="323528" y="332656"/>
            <a:ext cx="1983779" cy="165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6903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ru-RU" sz="2400" dirty="0" smtClean="0"/>
              <a:t>Создайте словарь с оценками </a:t>
            </a:r>
            <a:r>
              <a:rPr lang="ru-RU" sz="2400" dirty="0" smtClean="0"/>
              <a:t>учащихся по </a:t>
            </a:r>
            <a:r>
              <a:rPr lang="ru-RU" sz="2400" dirty="0" smtClean="0"/>
              <a:t>математике. Вычислите и выведите средний балл</a:t>
            </a:r>
            <a:r>
              <a:rPr lang="ru-RU" sz="2400" dirty="0" smtClean="0"/>
              <a:t>.</a:t>
            </a:r>
          </a:p>
          <a:p>
            <a:pPr marL="502920" indent="-457200">
              <a:buFont typeface="+mj-lt"/>
              <a:buAutoNum type="arabicPeriod"/>
            </a:pPr>
            <a:r>
              <a:rPr lang="ru-RU" sz="2400" dirty="0" smtClean="0"/>
              <a:t>Создайте словарь с информацией о разных странах. Отсортируйте его по ключам в алфавитном порядке и выведите результат.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</a:t>
            </a:r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indent="-457200" algn="just">
              <a:buFont typeface="+mj-lt"/>
              <a:buAutoNum type="arabicPeriod" startAt="3"/>
            </a:pPr>
            <a:r>
              <a:rPr lang="ru-RU" sz="2400" dirty="0" smtClean="0"/>
              <a:t>Анаграмма – слово (словосочетание), образованное путём перестановки букв, составляющих другое слово (или словосочетание). Например, английские слова </a:t>
            </a:r>
            <a:r>
              <a:rPr lang="ru-RU" sz="2400" dirty="0" err="1" smtClean="0"/>
              <a:t>evil</a:t>
            </a:r>
            <a:r>
              <a:rPr lang="ru-RU" sz="2400" dirty="0" smtClean="0"/>
              <a:t> и </a:t>
            </a:r>
            <a:r>
              <a:rPr lang="ru-RU" sz="2400" dirty="0" err="1" smtClean="0"/>
              <a:t>live</a:t>
            </a:r>
            <a:r>
              <a:rPr lang="ru-RU" sz="2400" dirty="0" smtClean="0"/>
              <a:t> – это </a:t>
            </a:r>
            <a:r>
              <a:rPr lang="ru-RU" sz="2400" dirty="0" smtClean="0"/>
              <a:t>анаграммы. На </a:t>
            </a:r>
            <a:r>
              <a:rPr lang="ru-RU" sz="2400" dirty="0" smtClean="0"/>
              <a:t>вход программе подаются два слова. Напишите программу, которая определяет, являются ли они анаграммами.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</a:t>
            </a:r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indent="-457200" algn="just">
              <a:buFont typeface="+mj-lt"/>
              <a:buAutoNum type="arabicPeriod" startAt="4"/>
            </a:pPr>
            <a:r>
              <a:rPr lang="ru-RU" sz="2400" dirty="0" smtClean="0"/>
              <a:t>Напишите программу, которая получает на вход список игр футбольных команд с результатом матча и выводит сводную таблицу результатов всех матчей. За победу команде начисляется </a:t>
            </a:r>
            <a:r>
              <a:rPr lang="ru-RU" sz="2400" b="1" dirty="0" smtClean="0"/>
              <a:t>3</a:t>
            </a:r>
            <a:r>
              <a:rPr lang="ru-RU" sz="2400" dirty="0" smtClean="0"/>
              <a:t> очка, за поражение — </a:t>
            </a:r>
            <a:r>
              <a:rPr lang="ru-RU" sz="2400" b="1" dirty="0" smtClean="0"/>
              <a:t>0</a:t>
            </a:r>
            <a:r>
              <a:rPr lang="ru-RU" sz="2400" dirty="0" smtClean="0"/>
              <a:t>, за ничью — </a:t>
            </a:r>
            <a:r>
              <a:rPr lang="ru-RU" sz="2400" b="1" dirty="0" smtClean="0"/>
              <a:t>1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19488" t="38233" r="41138" b="24667"/>
          <a:stretch>
            <a:fillRect/>
          </a:stretch>
        </p:blipFill>
        <p:spPr bwMode="auto">
          <a:xfrm>
            <a:off x="1979712" y="3915816"/>
            <a:ext cx="5195366" cy="2753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t="4634" r="36019" b="42867"/>
          <a:stretch>
            <a:fillRect/>
          </a:stretch>
        </p:blipFill>
        <p:spPr bwMode="auto">
          <a:xfrm>
            <a:off x="1187624" y="1202288"/>
            <a:ext cx="6552728" cy="30244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 t="3801" r="40944" b="59100"/>
          <a:stretch>
            <a:fillRect/>
          </a:stretch>
        </p:blipFill>
        <p:spPr bwMode="auto">
          <a:xfrm>
            <a:off x="1187624" y="4353845"/>
            <a:ext cx="6552728" cy="23155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Другая 2">
      <a:dk1>
        <a:sysClr val="windowText" lastClr="000000"/>
      </a:dk1>
      <a:lt1>
        <a:sysClr val="window" lastClr="FFFFFF"/>
      </a:lt1>
      <a:dk2>
        <a:srgbClr val="212745"/>
      </a:dk2>
      <a:lt2>
        <a:srgbClr val="FFFFFF"/>
      </a:lt2>
      <a:accent1>
        <a:srgbClr val="4FACF3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4753</TotalTime>
  <Words>126</Words>
  <Application>Microsoft Office PowerPoint</Application>
  <PresentationFormat>Экран (4:3)</PresentationFormat>
  <Paragraphs>21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Сетка</vt:lpstr>
      <vt:lpstr>Словари. Решение задач</vt:lpstr>
      <vt:lpstr>Задачи</vt:lpstr>
      <vt:lpstr>Задачи</vt:lpstr>
      <vt:lpstr>Задачи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информация</dc:title>
  <dc:creator>admin</dc:creator>
  <cp:lastModifiedBy>admin</cp:lastModifiedBy>
  <cp:revision>194</cp:revision>
  <dcterms:created xsi:type="dcterms:W3CDTF">2019-09-01T16:55:17Z</dcterms:created>
  <dcterms:modified xsi:type="dcterms:W3CDTF">2024-01-18T08:49:13Z</dcterms:modified>
</cp:coreProperties>
</file>