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84" y="-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Квантификаторы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5" y="1541872"/>
            <a:ext cx="8856984" cy="8070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200" dirty="0" smtClean="0"/>
              <a:t>определяет</a:t>
            </a:r>
            <a:r>
              <a:rPr lang="ru-RU" sz="2200" dirty="0" smtClean="0"/>
              <a:t>, сколько раз предшествующее выражение может встречаться.</a:t>
            </a:r>
            <a:endParaRPr lang="en-US" sz="22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Квантификаторы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2755104"/>
          <a:ext cx="8424936" cy="344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576064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b="1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Шаблон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b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n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}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Ровно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повторений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m,n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}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повторений включительно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{m,}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менее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повторений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{,n}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более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повторений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?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Ноль или одно вхождение, синоним 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{0,1}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*</a:t>
                      </a:r>
                      <a:endParaRPr lang="ru-RU" sz="20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Ноль или более, синоним 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{0,}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+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Одно или более, синоним 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latin typeface="+mn-lt"/>
                          <a:ea typeface="Times New Roman"/>
                          <a:cs typeface="Courier New"/>
                        </a:rPr>
                        <a:t>{1,}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7630" marR="87630" marT="43815" marB="6604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все натуральные </a:t>
            </a:r>
            <a:r>
              <a:rPr lang="ru-RU" sz="2400" dirty="0" smtClean="0"/>
              <a:t>числа;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все натуральные числа, не находящиеся внутри или на границе слова</a:t>
            </a:r>
            <a:r>
              <a:rPr lang="ru-RU" sz="2400" dirty="0" smtClean="0"/>
              <a:t>;</a:t>
            </a:r>
            <a:endParaRPr lang="ru-RU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все «слова», написанные </a:t>
            </a:r>
            <a:r>
              <a:rPr lang="ru-RU" sz="2400" dirty="0" smtClean="0"/>
              <a:t>заглавными буквами;</a:t>
            </a:r>
            <a:endParaRPr lang="ru-RU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слова, в которых есть русская буква, а когда-нибудь за ней цифра;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все слова, начинающиеся с русской или латинской большой </a:t>
            </a:r>
            <a:r>
              <a:rPr lang="ru-RU" sz="2400" dirty="0" smtClean="0"/>
              <a:t>буквы;</a:t>
            </a:r>
            <a:endParaRPr lang="ru-RU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ru-RU" sz="2400" dirty="0" smtClean="0"/>
              <a:t>Найдите слова, которые начинаются на </a:t>
            </a:r>
            <a:r>
              <a:rPr lang="ru-RU" sz="2400" dirty="0" smtClean="0"/>
              <a:t>гласную;</a:t>
            </a:r>
            <a:endParaRPr lang="ru-RU" sz="2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1"/>
            <a:ext cx="4767065" cy="2646033"/>
          </a:xfrm>
        </p:spPr>
        <p:txBody>
          <a:bodyPr/>
          <a:lstStyle/>
          <a:p>
            <a:r>
              <a:rPr lang="ru-RU" dirty="0" smtClean="0"/>
              <a:t>По умолчанию квантификаторы </a:t>
            </a:r>
            <a:r>
              <a:rPr lang="ru-RU" b="1" dirty="0" smtClean="0"/>
              <a:t>жадные</a:t>
            </a:r>
            <a:r>
              <a:rPr lang="ru-RU" dirty="0" smtClean="0"/>
              <a:t> </a:t>
            </a:r>
            <a:r>
              <a:rPr lang="ru-RU" dirty="0" smtClean="0"/>
              <a:t>— захватывают </a:t>
            </a:r>
            <a:r>
              <a:rPr lang="ru-RU" dirty="0" smtClean="0"/>
              <a:t>максимально возможное число символов.</a:t>
            </a:r>
          </a:p>
          <a:p>
            <a:r>
              <a:rPr lang="ru-RU" dirty="0" smtClean="0"/>
              <a:t>Добавление ? делает их </a:t>
            </a:r>
            <a:r>
              <a:rPr lang="ru-RU" b="1" dirty="0" smtClean="0"/>
              <a:t>ленивыми</a:t>
            </a:r>
            <a:r>
              <a:rPr lang="ru-RU" dirty="0" smtClean="0"/>
              <a:t>, они </a:t>
            </a:r>
            <a:r>
              <a:rPr lang="ru-RU" dirty="0" smtClean="0"/>
              <a:t>захватывают минимально возможное число символов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Жадность</a:t>
            </a:r>
            <a:endParaRPr lang="ru-RU" dirty="0"/>
          </a:p>
        </p:txBody>
      </p:sp>
      <p:pic>
        <p:nvPicPr>
          <p:cNvPr id="1026" name="Picture 2" descr="Жадность. Пословицы про жадность, как избавиться от жадн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700808"/>
            <a:ext cx="3582778" cy="2388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71833" r="79725" b="8567"/>
          <a:stretch>
            <a:fillRect/>
          </a:stretch>
        </p:blipFill>
        <p:spPr bwMode="auto">
          <a:xfrm>
            <a:off x="2699792" y="4581128"/>
            <a:ext cx="3707904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Групп</a:t>
            </a:r>
            <a:r>
              <a:rPr lang="ru-RU" smtClean="0"/>
              <a:t>ы</a:t>
            </a:r>
            <a:r>
              <a:rPr lang="ru-RU" smtClean="0"/>
              <a:t> </a:t>
            </a:r>
            <a:r>
              <a:rPr lang="ru-RU" dirty="0" smtClean="0"/>
              <a:t>без обратной связи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98591" y="1700808"/>
            <a:ext cx="2353529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3600" dirty="0" smtClean="0"/>
              <a:t>(?:</a:t>
            </a:r>
            <a:r>
              <a:rPr lang="ru-RU" sz="3600" i="1" dirty="0" smtClean="0"/>
              <a:t>шаблон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 l="2557" t="62733" r="66731" b="8567"/>
          <a:stretch>
            <a:fillRect/>
          </a:stretch>
        </p:blipFill>
        <p:spPr bwMode="auto">
          <a:xfrm>
            <a:off x="1547664" y="2996952"/>
            <a:ext cx="6301578" cy="3312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Перечисления (операция «ИЛИ»)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204" y="1580599"/>
            <a:ext cx="5545108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(?: </a:t>
            </a:r>
            <a:r>
              <a:rPr lang="ru-RU" sz="3600" dirty="0" smtClean="0"/>
              <a:t>шаблон1</a:t>
            </a:r>
            <a:r>
              <a:rPr lang="en-US" sz="3600" dirty="0" smtClean="0"/>
              <a:t>)|</a:t>
            </a:r>
            <a:r>
              <a:rPr lang="en-US" sz="3600" dirty="0" smtClean="0"/>
              <a:t>(?: </a:t>
            </a:r>
            <a:r>
              <a:rPr lang="ru-RU" sz="3600" dirty="0" smtClean="0"/>
              <a:t>шаблон2)</a:t>
            </a:r>
          </a:p>
          <a:p>
            <a:pPr algn="ctr"/>
            <a:r>
              <a:rPr lang="en-US" sz="3600" dirty="0" smtClean="0"/>
              <a:t>A|B</a:t>
            </a:r>
            <a:endParaRPr lang="ru-RU" sz="36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l="2557" t="62733" r="66731" b="7867"/>
          <a:stretch>
            <a:fillRect/>
          </a:stretch>
        </p:blipFill>
        <p:spPr bwMode="auto">
          <a:xfrm>
            <a:off x="1650533" y="3140968"/>
            <a:ext cx="6017811" cy="3240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Запишите регулярное выражени</a:t>
            </a:r>
            <a:r>
              <a:rPr lang="ru-RU" sz="3600" dirty="0" smtClean="0"/>
              <a:t>е</a:t>
            </a:r>
            <a:r>
              <a:rPr lang="ru-RU" sz="3600" dirty="0" smtClean="0"/>
              <a:t> для поиска чисел в диапазоне от 0 до 255 включительно;</a:t>
            </a:r>
          </a:p>
          <a:p>
            <a:r>
              <a:rPr lang="ru-RU" sz="3600" dirty="0" smtClean="0"/>
              <a:t>Запишите регулярное </a:t>
            </a:r>
            <a:r>
              <a:rPr lang="ru-RU" sz="3600" dirty="0" smtClean="0"/>
              <a:t>выражение </a:t>
            </a:r>
            <a:r>
              <a:rPr lang="ru-RU" sz="3600" dirty="0" smtClean="0"/>
              <a:t>для поиска </a:t>
            </a:r>
            <a:r>
              <a:rPr lang="ru-RU" sz="3600" dirty="0" smtClean="0"/>
              <a:t>времени в формате </a:t>
            </a:r>
            <a:r>
              <a:rPr lang="en-US" sz="3600" dirty="0" smtClean="0"/>
              <a:t>HH:MM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95705" cy="20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914" y="4149080"/>
            <a:ext cx="836055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5556</TotalTime>
  <Words>198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Сетка</vt:lpstr>
      <vt:lpstr>Квантификаторы</vt:lpstr>
      <vt:lpstr>Квантификаторы</vt:lpstr>
      <vt:lpstr>Задачи</vt:lpstr>
      <vt:lpstr>Жадность</vt:lpstr>
      <vt:lpstr>Группы без обратной связи</vt:lpstr>
      <vt:lpstr>Перечисления (операция «ИЛИ»)</vt:lpstr>
      <vt:lpstr>Задачи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198</cp:revision>
  <dcterms:created xsi:type="dcterms:W3CDTF">2019-09-01T16:55:17Z</dcterms:created>
  <dcterms:modified xsi:type="dcterms:W3CDTF">2025-02-12T12:46:50Z</dcterms:modified>
</cp:coreProperties>
</file>