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79" r:id="rId4"/>
    <p:sldId id="280" r:id="rId5"/>
    <p:sldId id="273" r:id="rId6"/>
    <p:sldId id="281" r:id="rId7"/>
    <p:sldId id="28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636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err="1" smtClean="0"/>
              <a:t>Вставкарисунка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Информатика</a:t>
            </a:r>
          </a:p>
          <a:p>
            <a:pPr algn="ctr"/>
            <a:r>
              <a:rPr lang="ru-RU" dirty="0" smtClean="0"/>
              <a:t>11класс</a:t>
            </a:r>
          </a:p>
          <a:p>
            <a:pPr algn="ctr"/>
            <a:r>
              <a:rPr lang="ru-RU" dirty="0" smtClean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Группы с обратной связью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 smtClean="0"/>
              <a:t>Методы программирования</a:t>
            </a:r>
            <a:endParaRPr lang="ru-RU" sz="2400" cap="none" dirty="0"/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505" y="1541872"/>
            <a:ext cx="8856984" cy="807008"/>
          </a:xfrm>
        </p:spPr>
        <p:txBody>
          <a:bodyPr>
            <a:noAutofit/>
          </a:bodyPr>
          <a:lstStyle/>
          <a:p>
            <a:pPr marL="502920" indent="-457200" algn="just"/>
            <a:r>
              <a:rPr lang="ru-RU" sz="2200" dirty="0" smtClean="0"/>
              <a:t>позволяет </a:t>
            </a:r>
            <a:r>
              <a:rPr lang="ru-RU" sz="2200" dirty="0" smtClean="0"/>
              <a:t>повторно использовать </a:t>
            </a:r>
            <a:r>
              <a:rPr lang="ru-RU" sz="2200" dirty="0" smtClean="0"/>
              <a:t>ранее </a:t>
            </a:r>
            <a:r>
              <a:rPr lang="ru-RU" sz="2200" dirty="0" smtClean="0"/>
              <a:t>найденные группы символов.</a:t>
            </a:r>
            <a:endParaRPr lang="en-US" sz="22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Группировка с обратной связью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68023" y="2638653"/>
            <a:ext cx="2012089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3600" dirty="0" smtClean="0"/>
              <a:t>(</a:t>
            </a:r>
            <a:r>
              <a:rPr lang="ru-RU" sz="3600" i="1" dirty="0" smtClean="0"/>
              <a:t>шаблон</a:t>
            </a:r>
            <a:r>
              <a:rPr lang="ru-RU" sz="3600" dirty="0" smtClean="0"/>
              <a:t>)</a:t>
            </a:r>
            <a:endParaRPr lang="ru-RU" sz="3600" dirty="0"/>
          </a:p>
        </p:txBody>
      </p:sp>
      <p:sp>
        <p:nvSpPr>
          <p:cNvPr id="7" name="Содержимое 1"/>
          <p:cNvSpPr txBox="1">
            <a:spLocks/>
          </p:cNvSpPr>
          <p:nvPr/>
        </p:nvSpPr>
        <p:spPr>
          <a:xfrm>
            <a:off x="107504" y="3429000"/>
            <a:ext cx="885698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0292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/>
            </a:pPr>
            <a:r>
              <a:rPr kumimoji="0" lang="ru-RU" sz="2200" b="0" i="0" u="none" strike="noStrike" kern="1200" cap="none" spc="1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Группы нумеруются </a:t>
            </a:r>
            <a:r>
              <a:rPr kumimoji="0" lang="en-US" sz="2200" b="0" i="0" u="none" strike="noStrike" kern="1200" cap="none" spc="1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\</a:t>
            </a:r>
            <a:r>
              <a:rPr kumimoji="0" lang="ru-RU" sz="2200" b="0" i="0" u="none" strike="noStrike" kern="1200" cap="none" spc="1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</a:t>
            </a:r>
            <a:r>
              <a:rPr kumimoji="0" lang="ru-RU" sz="2200" b="0" i="0" u="none" strike="noStrike" kern="1200" cap="none" spc="15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15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\</a:t>
            </a:r>
            <a:r>
              <a:rPr kumimoji="0" lang="ru-RU" sz="2200" b="0" i="0" u="none" strike="noStrike" kern="1200" cap="none" spc="15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и </a:t>
            </a:r>
            <a:r>
              <a:rPr kumimoji="0" lang="ru-RU" sz="2200" b="0" i="0" u="none" strike="noStrike" kern="1200" cap="none" spc="15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тд</a:t>
            </a:r>
            <a:r>
              <a:rPr kumimoji="0" lang="ru-RU" sz="2200" b="0" i="0" u="none" strike="noStrike" kern="1200" cap="none" spc="1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200" b="0" i="1" u="none" strike="noStrike" kern="1200" cap="none" spc="15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20546" y="4078813"/>
            <a:ext cx="2159566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3600" dirty="0" smtClean="0"/>
              <a:t>(\</a:t>
            </a:r>
            <a:r>
              <a:rPr lang="en-US" sz="3600" dirty="0" smtClean="0"/>
              <a:t>d</a:t>
            </a:r>
            <a:r>
              <a:rPr lang="ru-RU" sz="3600" dirty="0" smtClean="0"/>
              <a:t>)</a:t>
            </a:r>
            <a:r>
              <a:rPr lang="en-US" sz="3600" dirty="0" smtClean="0"/>
              <a:t>\d*\1</a:t>
            </a:r>
            <a:endParaRPr lang="ru-R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76872"/>
            <a:ext cx="7311483" cy="3603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505" y="1541872"/>
            <a:ext cx="8856984" cy="807008"/>
          </a:xfrm>
        </p:spPr>
        <p:txBody>
          <a:bodyPr>
            <a:noAutofit/>
          </a:bodyPr>
          <a:lstStyle/>
          <a:p>
            <a:pPr marL="502920" indent="-457200" algn="just"/>
            <a:r>
              <a:rPr lang="ru-RU" sz="2200" dirty="0" smtClean="0"/>
              <a:t>в </a:t>
            </a:r>
            <a:r>
              <a:rPr lang="ru-RU" sz="2200" dirty="0" smtClean="0"/>
              <a:t>шаблоне для замены можно ссылаться на соответствующую группу при помощи \1, \2, \3, ....</a:t>
            </a:r>
            <a:endParaRPr lang="en-US" sz="22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групп при замене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530177"/>
            <a:ext cx="8105775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505" y="1541872"/>
            <a:ext cx="8856984" cy="807008"/>
          </a:xfrm>
        </p:spPr>
        <p:txBody>
          <a:bodyPr>
            <a:noAutofit/>
          </a:bodyPr>
          <a:lstStyle/>
          <a:p>
            <a:pPr marL="502920" indent="-457200" algn="just"/>
            <a:r>
              <a:rPr lang="ru-RU" sz="2200" dirty="0" smtClean="0"/>
              <a:t>вместо </a:t>
            </a:r>
            <a:r>
              <a:rPr lang="ru-RU" sz="2200" dirty="0" smtClean="0"/>
              <a:t>текста для замены можно передать функцию, которая будет получать на вход match-объект и должна возвращать строку, на которую и будет произведена замена.</a:t>
            </a:r>
            <a:endParaRPr lang="en-US" sz="22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Замена с обработкой шаблона функцией</a:t>
            </a:r>
            <a:endParaRPr lang="ru-RU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488" y="1628800"/>
            <a:ext cx="876300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-457200">
              <a:buNone/>
            </a:pPr>
            <a:r>
              <a:rPr lang="ru-RU" sz="1800" b="1" dirty="0" smtClean="0"/>
              <a:t>Акростих</a:t>
            </a:r>
            <a:r>
              <a:rPr lang="ru-RU" sz="1800" dirty="0" smtClean="0"/>
              <a:t> — осмысленный текст, сложенный из начальных букв каждой строки стихотворения.</a:t>
            </a:r>
            <a:br>
              <a:rPr lang="ru-RU" sz="1800" dirty="0" smtClean="0"/>
            </a:br>
            <a:r>
              <a:rPr lang="ru-RU" sz="1800" b="1" dirty="0" smtClean="0"/>
              <a:t>Акроним</a:t>
            </a:r>
            <a:r>
              <a:rPr lang="ru-RU" sz="1800" dirty="0" smtClean="0"/>
              <a:t> — вид аббревиатуры, образованной начальными звуками (напр. НАТО, вуз, НАСА, ТАСС), которое можно произнести слитно (в отличие от аббревиатуры, которую произносят «по буквам», например: КГБ — «</a:t>
            </a:r>
            <a:r>
              <a:rPr lang="ru-RU" sz="1800" dirty="0" err="1" smtClean="0"/>
              <a:t>ка-гэ-бэ</a:t>
            </a:r>
            <a:r>
              <a:rPr lang="ru-RU" sz="1800" dirty="0" smtClean="0"/>
              <a:t>»).</a:t>
            </a:r>
            <a:br>
              <a:rPr lang="ru-RU" sz="1800" dirty="0" smtClean="0"/>
            </a:br>
            <a:r>
              <a:rPr lang="ru-RU" sz="1800" dirty="0" smtClean="0"/>
              <a:t>На вход даётся текст. Выведите слитно первые буквы каждого слова. Буквы необходимо выводить заглавными.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  <a:p>
            <a:pPr marL="502920" indent="-457200">
              <a:buFont typeface="+mj-lt"/>
              <a:buAutoNum type="arabicPeriod"/>
            </a:pPr>
            <a:endParaRPr lang="ru-RU" sz="2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</a:t>
            </a:r>
            <a:r>
              <a:rPr lang="ru-RU" dirty="0" smtClean="0"/>
              <a:t>а 1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03648" y="4319354"/>
          <a:ext cx="6096000" cy="220599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/>
                        <a:t>Московский государственный институт международных отношений</a:t>
                      </a:r>
                    </a:p>
                  </a:txBody>
                  <a:tcPr marL="114300" marR="114300" marT="57150" marB="857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/>
                        <a:t>МГИМО</a:t>
                      </a:r>
                    </a:p>
                  </a:txBody>
                  <a:tcPr marL="114300" marR="114300" marT="57150" marB="85725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/>
                        <a:t>микоян авиацию снабдил алкоголем, народ доволен работой авиаконструктора</a:t>
                      </a:r>
                    </a:p>
                  </a:txBody>
                  <a:tcPr marL="114300" marR="114300" marT="57150" marB="857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/>
                        <a:t>МАСАНДРА</a:t>
                      </a:r>
                    </a:p>
                  </a:txBody>
                  <a:tcPr marL="114300" marR="114300" marT="57150" marB="8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</a:t>
            </a:r>
            <a:r>
              <a:rPr lang="ru-RU" dirty="0" smtClean="0"/>
              <a:t>а 1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348" y="2204864"/>
            <a:ext cx="8762140" cy="3680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-457200">
              <a:buNone/>
            </a:pPr>
            <a:r>
              <a:rPr lang="ru-RU" sz="2400" dirty="0" smtClean="0"/>
              <a:t>В тексте замените целые числа их квадратами, а дробные их кубами.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  <a:p>
            <a:pPr marL="502920" indent="-457200">
              <a:buFont typeface="+mj-lt"/>
              <a:buAutoNum type="arabicPeriod"/>
            </a:pPr>
            <a:endParaRPr lang="ru-RU" sz="2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</a:t>
            </a:r>
            <a:r>
              <a:rPr lang="ru-RU" dirty="0" smtClean="0"/>
              <a:t>а 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28696</TotalTime>
  <Words>146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Сетка</vt:lpstr>
      <vt:lpstr>Группы с обратной связью</vt:lpstr>
      <vt:lpstr>Группировка с обратной связью</vt:lpstr>
      <vt:lpstr>Использование групп при замене</vt:lpstr>
      <vt:lpstr>Замена с обработкой шаблона функцией</vt:lpstr>
      <vt:lpstr>Задача 1</vt:lpstr>
      <vt:lpstr>Задача 1</vt:lpstr>
      <vt:lpstr>Задача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201</cp:revision>
  <dcterms:created xsi:type="dcterms:W3CDTF">2019-09-01T16:55:17Z</dcterms:created>
  <dcterms:modified xsi:type="dcterms:W3CDTF">2025-04-02T07:15:58Z</dcterms:modified>
</cp:coreProperties>
</file>