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89" r:id="rId3"/>
    <p:sldId id="290" r:id="rId4"/>
    <p:sldId id="260" r:id="rId5"/>
    <p:sldId id="294" r:id="rId6"/>
    <p:sldId id="292" r:id="rId7"/>
    <p:sldId id="293" r:id="rId8"/>
    <p:sldId id="295" r:id="rId9"/>
    <p:sldId id="296" r:id="rId10"/>
    <p:sldId id="29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076" y="-8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218C3-F89D-4B00-8315-944479862A97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E6F6F-0E40-48B8-84D6-13D2A9B8B8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169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726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Два варианта: через </a:t>
            </a:r>
            <a:r>
              <a:rPr lang="en-US" dirty="0" smtClean="0"/>
              <a:t>fn</a:t>
            </a:r>
            <a:r>
              <a:rPr lang="en-US" baseline="0" dirty="0" smtClean="0"/>
              <a:t> </a:t>
            </a:r>
            <a:r>
              <a:rPr lang="ru-RU" baseline="0" dirty="0" smtClean="0"/>
              <a:t>и через </a:t>
            </a:r>
            <a:r>
              <a:rPr lang="en-US" baseline="0" dirty="0" err="1" smtClean="0"/>
              <a:t>sn</a:t>
            </a:r>
            <a:r>
              <a:rPr lang="en-US" baseline="0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Два варианта: через </a:t>
            </a:r>
            <a:r>
              <a:rPr lang="en-US" dirty="0" smtClean="0"/>
              <a:t>fn</a:t>
            </a:r>
            <a:r>
              <a:rPr lang="en-US" baseline="0" dirty="0" smtClean="0"/>
              <a:t> </a:t>
            </a:r>
            <a:r>
              <a:rPr lang="ru-RU" baseline="0" dirty="0" smtClean="0"/>
              <a:t>и через </a:t>
            </a:r>
            <a:r>
              <a:rPr lang="en-US" baseline="0" dirty="0" err="1" smtClean="0"/>
              <a:t>sn</a:t>
            </a:r>
            <a:r>
              <a:rPr lang="en-US" baseline="0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Вывести </a:t>
            </a:r>
            <a:r>
              <a:rPr lang="en-US" smtClean="0"/>
              <a:t>n</a:t>
            </a:r>
            <a:r>
              <a:rPr lang="ru-RU" smtClean="0"/>
              <a:t> </a:t>
            </a:r>
            <a:r>
              <a:rPr lang="ru-RU" dirty="0" smtClean="0"/>
              <a:t>членов последовательности Фибоначчи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Вывести </a:t>
            </a:r>
            <a:r>
              <a:rPr lang="en-US" smtClean="0"/>
              <a:t>n</a:t>
            </a:r>
            <a:r>
              <a:rPr lang="ru-RU" smtClean="0"/>
              <a:t> </a:t>
            </a:r>
            <a:r>
              <a:rPr lang="ru-RU" dirty="0" smtClean="0"/>
              <a:t>членов последовательности Фибоначчи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24.01.2024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20272" y="5157192"/>
            <a:ext cx="1981200" cy="15200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Информатика</a:t>
            </a:r>
          </a:p>
          <a:p>
            <a:pPr algn="ctr"/>
            <a:r>
              <a:rPr lang="ru-RU" dirty="0" smtClean="0"/>
              <a:t>11 класс</a:t>
            </a:r>
          </a:p>
          <a:p>
            <a:pPr algn="ctr"/>
            <a:r>
              <a:rPr lang="ru-RU" dirty="0" smtClean="0"/>
              <a:t>Углубленный уровень</a:t>
            </a:r>
          </a:p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Рекурсивные подпрограммы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9592" y="3904456"/>
            <a:ext cx="5904656" cy="6983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cap="none" dirty="0" smtClean="0"/>
              <a:t>Методы программирования</a:t>
            </a:r>
            <a:endParaRPr lang="ru-RU" sz="2400" cap="none" dirty="0"/>
          </a:p>
        </p:txBody>
      </p:sp>
      <p:pic>
        <p:nvPicPr>
          <p:cNvPr id="1026" name="Picture 2" descr="C:\Users\admin\Desktop\102518599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468" t="26152" r="45635" b="46633"/>
          <a:stretch/>
        </p:blipFill>
        <p:spPr bwMode="auto">
          <a:xfrm>
            <a:off x="323528" y="332656"/>
            <a:ext cx="1983779" cy="1656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6903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Решения</a:t>
            </a:r>
            <a:endParaRPr lang="ru-RU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952" y="2132856"/>
            <a:ext cx="8146504" cy="386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132856"/>
            <a:ext cx="8195286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2132856"/>
            <a:ext cx="8280920" cy="392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dirty="0" smtClean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179512" y="1719072"/>
            <a:ext cx="8507288" cy="4407408"/>
          </a:xfrm>
        </p:spPr>
        <p:txBody>
          <a:bodyPr/>
          <a:lstStyle/>
          <a:p>
            <a:pPr algn="just"/>
            <a:r>
              <a:rPr lang="ru-RU" dirty="0" smtClean="0"/>
              <a:t>каждое следующее значение ряда вычисляется по предыдущим значениям.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Рекуррентная зависимость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996952"/>
            <a:ext cx="49053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717032"/>
            <a:ext cx="43529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55776" y="4834855"/>
            <a:ext cx="360997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dirty="0" smtClean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179512" y="1719072"/>
            <a:ext cx="8507288" cy="4407408"/>
          </a:xfrm>
        </p:spPr>
        <p:txBody>
          <a:bodyPr/>
          <a:lstStyle/>
          <a:p>
            <a:pPr algn="just"/>
            <a:r>
              <a:rPr lang="ru-RU" dirty="0" smtClean="0"/>
              <a:t> это числовая функция, которая в своей записи содержит себя же.</a:t>
            </a:r>
          </a:p>
          <a:p>
            <a:pPr algn="just">
              <a:buNone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Рекурсивная функция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4897338"/>
            <a:ext cx="401002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83568" y="3092767"/>
            <a:ext cx="7704856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sz="2400" i="1" dirty="0" smtClean="0"/>
              <a:t>Для того чтобы рекурсивная функция была вычислимой, она должна иметь некоторое известное начальное значение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Рекурсивная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функция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39552" y="4722336"/>
          <a:ext cx="799289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8578"/>
                <a:gridCol w="1598578"/>
                <a:gridCol w="1598578"/>
                <a:gridCol w="1598578"/>
                <a:gridCol w="15985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Вход</a:t>
                      </a:r>
                      <a:r>
                        <a:rPr lang="ru-RU" baseline="0" dirty="0" smtClean="0"/>
                        <a:t> в рекурсию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fn(3)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fn(2)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fn(1)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fn(0):=</a:t>
                      </a:r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(1/2)/3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(1/1)/2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1/1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возврат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394" t="5334" r="52557" b="75767"/>
          <a:stretch>
            <a:fillRect/>
          </a:stretch>
        </p:blipFill>
        <p:spPr bwMode="auto">
          <a:xfrm>
            <a:off x="251520" y="1700808"/>
            <a:ext cx="8604448" cy="1944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600" dirty="0" smtClean="0"/>
              <a:t>Рассчитать сумму ряда:</a:t>
            </a:r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1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556792"/>
            <a:ext cx="430607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80021" y="2685474"/>
            <a:ext cx="5284267" cy="376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600" dirty="0" smtClean="0"/>
              <a:t>Рассчитать сумму ряда:</a:t>
            </a:r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1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556792"/>
            <a:ext cx="430607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4149080"/>
            <a:ext cx="40195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0" y="2924944"/>
            <a:ext cx="4680520" cy="3263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600" dirty="0" smtClean="0"/>
              <a:t>Последовательность Фибоначчи</a:t>
            </a:r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</a:t>
            </a:r>
            <a:r>
              <a:rPr lang="en-US" dirty="0" smtClean="0"/>
              <a:t>2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 t="11231"/>
          <a:stretch>
            <a:fillRect/>
          </a:stretch>
        </p:blipFill>
        <p:spPr bwMode="auto">
          <a:xfrm>
            <a:off x="1172893" y="3573016"/>
            <a:ext cx="7071515" cy="12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600" dirty="0" smtClean="0"/>
              <a:t>Последовательность Фибоначчи</a:t>
            </a:r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</a:t>
            </a:r>
            <a:r>
              <a:rPr lang="en-US" dirty="0" smtClean="0"/>
              <a:t>2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3840" y="2641855"/>
            <a:ext cx="8336632" cy="39554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02920" indent="-457200">
              <a:buFont typeface="+mj-lt"/>
              <a:buAutoNum type="arabicPeriod" startAt="3"/>
            </a:pPr>
            <a:r>
              <a:rPr lang="ru-RU" sz="2800" dirty="0" smtClean="0"/>
              <a:t>Дано натуральное число </a:t>
            </a:r>
            <a:r>
              <a:rPr lang="en-US" sz="2800" dirty="0" smtClean="0"/>
              <a:t>n. </a:t>
            </a:r>
            <a:r>
              <a:rPr lang="ru-RU" sz="2800" dirty="0" smtClean="0"/>
              <a:t> </a:t>
            </a:r>
            <a:r>
              <a:rPr lang="ru-RU" sz="2800" dirty="0" smtClean="0"/>
              <a:t>Выведите все числа от 1 до </a:t>
            </a:r>
            <a:r>
              <a:rPr lang="en-US" sz="2800" dirty="0" smtClean="0"/>
              <a:t>n</a:t>
            </a:r>
            <a:r>
              <a:rPr lang="ru-RU" sz="2800" dirty="0" smtClean="0"/>
              <a:t>.</a:t>
            </a:r>
            <a:endParaRPr lang="en-US" sz="2800" dirty="0" smtClean="0"/>
          </a:p>
          <a:p>
            <a:pPr marL="560070" indent="-514350">
              <a:buFont typeface="+mj-lt"/>
              <a:buAutoNum type="arabicPeriod" startAt="4"/>
            </a:pPr>
            <a:r>
              <a:rPr lang="ru-RU" sz="2800" dirty="0" smtClean="0"/>
              <a:t>Дано натуральное число N. Выведите слово YES, если число N является точной степенью двойки, или слово NO в противном </a:t>
            </a:r>
            <a:r>
              <a:rPr lang="ru-RU" sz="2800" dirty="0" smtClean="0"/>
              <a:t>случае.</a:t>
            </a:r>
            <a:r>
              <a:rPr lang="en-US" sz="2800" dirty="0" smtClean="0"/>
              <a:t> </a:t>
            </a:r>
            <a:r>
              <a:rPr lang="ru-RU" sz="2800" dirty="0" smtClean="0"/>
              <a:t>Операцией </a:t>
            </a:r>
            <a:r>
              <a:rPr lang="ru-RU" sz="2800" dirty="0" smtClean="0"/>
              <a:t>возведения в степень пользоваться нельзя</a:t>
            </a:r>
            <a:r>
              <a:rPr lang="ru-RU" sz="2800" dirty="0" smtClean="0"/>
              <a:t>!</a:t>
            </a:r>
          </a:p>
          <a:p>
            <a:pPr marL="560070" indent="-514350">
              <a:buFont typeface="+mj-lt"/>
              <a:buAutoNum type="arabicPeriod" startAt="5"/>
            </a:pPr>
            <a:r>
              <a:rPr lang="ru-RU" sz="2800" dirty="0" smtClean="0"/>
              <a:t>Дано натуральное число N. Вычислите сумму его цифр</a:t>
            </a:r>
            <a:r>
              <a:rPr lang="ru-RU" sz="2800" dirty="0" smtClean="0"/>
              <a:t>. При </a:t>
            </a:r>
            <a:r>
              <a:rPr lang="ru-RU" sz="2800" dirty="0" smtClean="0"/>
              <a:t>решении этой задачи нельзя использовать строки, списки, массивы (ну и циклы, разумеется).</a:t>
            </a:r>
          </a:p>
          <a:p>
            <a:pPr marL="560070" indent="-514350">
              <a:buFont typeface="+mj-lt"/>
              <a:buAutoNum type="arabicPeriod" startAt="4"/>
            </a:pPr>
            <a:endParaRPr lang="ru-RU" sz="2800" dirty="0" smtClean="0"/>
          </a:p>
          <a:p>
            <a:pPr marL="502920" indent="-457200">
              <a:buFont typeface="+mj-lt"/>
              <a:buAutoNum type="arabicPeriod" startAt="3"/>
            </a:pPr>
            <a:endParaRPr lang="en-US" sz="2800" dirty="0" smtClean="0"/>
          </a:p>
          <a:p>
            <a:pPr marL="502920" indent="-457200">
              <a:buFont typeface="+mj-lt"/>
              <a:buAutoNum type="arabicPeriod" startAt="3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r>
              <a:rPr lang="en-US" dirty="0" smtClean="0"/>
              <a:t> (</a:t>
            </a:r>
            <a:r>
              <a:rPr lang="ru-RU" dirty="0" smtClean="0"/>
              <a:t>Решить без циклов</a:t>
            </a:r>
            <a:r>
              <a:rPr lang="en-US" dirty="0" smtClean="0"/>
              <a:t>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Другая 2">
      <a:dk1>
        <a:sysClr val="windowText" lastClr="000000"/>
      </a:dk1>
      <a:lt1>
        <a:sysClr val="window" lastClr="FFFFFF"/>
      </a:lt1>
      <a:dk2>
        <a:srgbClr val="212745"/>
      </a:dk2>
      <a:lt2>
        <a:srgbClr val="FFFFFF"/>
      </a:lt2>
      <a:accent1>
        <a:srgbClr val="4FACF3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1293</TotalTime>
  <Words>155</Words>
  <Application>Microsoft Office PowerPoint</Application>
  <PresentationFormat>Экран (4:3)</PresentationFormat>
  <Paragraphs>55</Paragraphs>
  <Slides>10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Сетка</vt:lpstr>
      <vt:lpstr>Рекурсивные подпрограммы</vt:lpstr>
      <vt:lpstr>Рекуррентная зависимость</vt:lpstr>
      <vt:lpstr>Рекурсивная функция</vt:lpstr>
      <vt:lpstr>Рекурсивная функция</vt:lpstr>
      <vt:lpstr>Задача 1</vt:lpstr>
      <vt:lpstr>Задача 1</vt:lpstr>
      <vt:lpstr>Задача 2</vt:lpstr>
      <vt:lpstr>Задача 2</vt:lpstr>
      <vt:lpstr>Задачи (Решить без циклов)</vt:lpstr>
      <vt:lpstr>Решения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информация</dc:title>
  <dc:creator>admin</dc:creator>
  <cp:lastModifiedBy>admin</cp:lastModifiedBy>
  <cp:revision>100</cp:revision>
  <dcterms:created xsi:type="dcterms:W3CDTF">2019-09-01T16:55:17Z</dcterms:created>
  <dcterms:modified xsi:type="dcterms:W3CDTF">2024-01-24T10:42:00Z</dcterms:modified>
</cp:coreProperties>
</file>