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9" r:id="rId3"/>
    <p:sldId id="290" r:id="rId4"/>
    <p:sldId id="260" r:id="rId5"/>
    <p:sldId id="294" r:id="rId6"/>
    <p:sldId id="292" r:id="rId7"/>
    <p:sldId id="293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7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26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Два варианта: через </a:t>
            </a:r>
            <a:r>
              <a:rPr lang="en-US" dirty="0" smtClean="0"/>
              <a:t>fn</a:t>
            </a:r>
            <a:r>
              <a:rPr lang="en-US" baseline="0" dirty="0" smtClean="0"/>
              <a:t> </a:t>
            </a:r>
            <a:r>
              <a:rPr lang="ru-RU" baseline="0" dirty="0" smtClean="0"/>
              <a:t>и через </a:t>
            </a:r>
            <a:r>
              <a:rPr lang="en-US" baseline="0" dirty="0" err="1" smtClean="0"/>
              <a:t>sn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Два варианта: через </a:t>
            </a:r>
            <a:r>
              <a:rPr lang="en-US" dirty="0" smtClean="0"/>
              <a:t>fn</a:t>
            </a:r>
            <a:r>
              <a:rPr lang="en-US" baseline="0" dirty="0" smtClean="0"/>
              <a:t> </a:t>
            </a:r>
            <a:r>
              <a:rPr lang="ru-RU" baseline="0" dirty="0" smtClean="0"/>
              <a:t>и через </a:t>
            </a:r>
            <a:r>
              <a:rPr lang="en-US" baseline="0" dirty="0" err="1" smtClean="0"/>
              <a:t>sn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Вывести </a:t>
            </a:r>
            <a:r>
              <a:rPr lang="en-US" smtClean="0"/>
              <a:t>n</a:t>
            </a:r>
            <a:r>
              <a:rPr lang="ru-RU" smtClean="0"/>
              <a:t> </a:t>
            </a:r>
            <a:r>
              <a:rPr lang="ru-RU" dirty="0" smtClean="0"/>
              <a:t>членов последовательности Фибоначчи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Вывести </a:t>
            </a:r>
            <a:r>
              <a:rPr lang="en-US" smtClean="0"/>
              <a:t>n</a:t>
            </a:r>
            <a:r>
              <a:rPr lang="ru-RU" smtClean="0"/>
              <a:t> </a:t>
            </a:r>
            <a:r>
              <a:rPr lang="ru-RU" dirty="0" smtClean="0"/>
              <a:t>членов последовательности Фибоначчи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Рекурсивные подпрограммы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952" y="2132856"/>
            <a:ext cx="8146504" cy="38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819528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132856"/>
            <a:ext cx="828092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512" y="1719072"/>
            <a:ext cx="8507288" cy="4407408"/>
          </a:xfrm>
        </p:spPr>
        <p:txBody>
          <a:bodyPr/>
          <a:lstStyle/>
          <a:p>
            <a:pPr algn="just"/>
            <a:r>
              <a:rPr lang="ru-RU" dirty="0" smtClean="0"/>
              <a:t>каждое следующее значение ряда вычисляется по предыдущим значениям.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Рекуррентная зависимость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996952"/>
            <a:ext cx="4905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717032"/>
            <a:ext cx="4352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4834855"/>
            <a:ext cx="36099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512" y="1719072"/>
            <a:ext cx="8507288" cy="4407408"/>
          </a:xfrm>
        </p:spPr>
        <p:txBody>
          <a:bodyPr/>
          <a:lstStyle/>
          <a:p>
            <a:pPr algn="just"/>
            <a:r>
              <a:rPr lang="ru-RU" dirty="0" smtClean="0"/>
              <a:t> это числовая функция, которая в своей записи содержит себя же.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Рекурсивная функция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897338"/>
            <a:ext cx="40100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3568" y="3092767"/>
            <a:ext cx="7704856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i="1" dirty="0" smtClean="0"/>
              <a:t>Для того чтобы рекурсивная функция была вычислимой, она должна иметь некоторое известное начальное значение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Рекурсивная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функция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4722336"/>
          <a:ext cx="799289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Вход</a:t>
                      </a:r>
                      <a:r>
                        <a:rPr lang="ru-RU" baseline="0" dirty="0" smtClean="0"/>
                        <a:t> в рекурсию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fn(3)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fn(2)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fn(1)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fn(0):=</a:t>
                      </a: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(1/2)/3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(1/1)/2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возврат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94" t="5334" r="52557" b="75767"/>
          <a:stretch>
            <a:fillRect/>
          </a:stretch>
        </p:blipFill>
        <p:spPr bwMode="auto">
          <a:xfrm>
            <a:off x="251520" y="1700808"/>
            <a:ext cx="8604448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Рассчитать сумму ряда: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556792"/>
            <a:ext cx="430607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0021" y="2685474"/>
            <a:ext cx="5284267" cy="3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Рассчитать сумму ряда: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556792"/>
            <a:ext cx="430607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149080"/>
            <a:ext cx="40195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924944"/>
            <a:ext cx="4680520" cy="326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Последовательность Фибоначчи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2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1231"/>
          <a:stretch>
            <a:fillRect/>
          </a:stretch>
        </p:blipFill>
        <p:spPr bwMode="auto">
          <a:xfrm>
            <a:off x="1172893" y="3573016"/>
            <a:ext cx="7071515" cy="12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Последовательность Фибоначчи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2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840" y="2641855"/>
            <a:ext cx="8336632" cy="3955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02920" indent="-457200">
              <a:buFont typeface="+mj-lt"/>
              <a:buAutoNum type="arabicPeriod" startAt="3"/>
            </a:pPr>
            <a:r>
              <a:rPr lang="ru-RU" sz="2800" dirty="0" smtClean="0"/>
              <a:t>Дано натуральное число </a:t>
            </a:r>
            <a:r>
              <a:rPr lang="en-US" sz="2800" dirty="0" smtClean="0"/>
              <a:t>n. </a:t>
            </a:r>
            <a:r>
              <a:rPr lang="ru-RU" sz="2800" dirty="0" smtClean="0"/>
              <a:t> </a:t>
            </a:r>
            <a:r>
              <a:rPr lang="ru-RU" sz="2800" dirty="0" smtClean="0"/>
              <a:t>Выведите все числа от 1 до </a:t>
            </a:r>
            <a:r>
              <a:rPr lang="en-US" sz="2800" dirty="0" smtClean="0"/>
              <a:t>n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560070" indent="-514350">
              <a:buFont typeface="+mj-lt"/>
              <a:buAutoNum type="arabicPeriod" startAt="4"/>
            </a:pPr>
            <a:r>
              <a:rPr lang="ru-RU" sz="2800" dirty="0" smtClean="0"/>
              <a:t>Дано натуральное число N. Выведите слово YES, если число N является точной степенью двойки, или слово NO в противном </a:t>
            </a:r>
            <a:r>
              <a:rPr lang="ru-RU" sz="2800" dirty="0" smtClean="0"/>
              <a:t>случае.</a:t>
            </a:r>
            <a:r>
              <a:rPr lang="en-US" sz="2800" dirty="0" smtClean="0"/>
              <a:t> </a:t>
            </a:r>
            <a:r>
              <a:rPr lang="ru-RU" sz="2800" dirty="0" smtClean="0"/>
              <a:t>Операцией </a:t>
            </a:r>
            <a:r>
              <a:rPr lang="ru-RU" sz="2800" dirty="0" smtClean="0"/>
              <a:t>возведения в степень пользоваться нельзя</a:t>
            </a:r>
            <a:r>
              <a:rPr lang="ru-RU" sz="2800" dirty="0" smtClean="0"/>
              <a:t>!</a:t>
            </a:r>
          </a:p>
          <a:p>
            <a:pPr marL="560070" indent="-514350">
              <a:buFont typeface="+mj-lt"/>
              <a:buAutoNum type="arabicPeriod" startAt="5"/>
            </a:pPr>
            <a:r>
              <a:rPr lang="ru-RU" sz="2800" dirty="0" smtClean="0"/>
              <a:t>Дано натуральное число N. Вычислите сумму его цифр</a:t>
            </a:r>
            <a:r>
              <a:rPr lang="ru-RU" sz="2800" dirty="0" smtClean="0"/>
              <a:t>. При </a:t>
            </a:r>
            <a:r>
              <a:rPr lang="ru-RU" sz="2800" dirty="0" smtClean="0"/>
              <a:t>решении этой задачи нельзя использовать строки, списки, массивы (ну и циклы, разумеется).</a:t>
            </a:r>
          </a:p>
          <a:p>
            <a:pPr marL="560070" indent="-514350">
              <a:buFont typeface="+mj-lt"/>
              <a:buAutoNum type="arabicPeriod" startAt="4"/>
            </a:pPr>
            <a:endParaRPr lang="ru-RU" sz="2800" dirty="0" smtClean="0"/>
          </a:p>
          <a:p>
            <a:pPr marL="502920" indent="-457200">
              <a:buFont typeface="+mj-lt"/>
              <a:buAutoNum type="arabicPeriod" startAt="3"/>
            </a:pPr>
            <a:endParaRPr lang="en-US" sz="2800" dirty="0" smtClean="0"/>
          </a:p>
          <a:p>
            <a:pPr marL="502920" indent="-457200">
              <a:buFont typeface="+mj-lt"/>
              <a:buAutoNum type="arabicPeriod" startAt="3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r>
              <a:rPr lang="en-US" dirty="0" smtClean="0"/>
              <a:t> (</a:t>
            </a:r>
            <a:r>
              <a:rPr lang="ru-RU" dirty="0" smtClean="0"/>
              <a:t>Решить без циклов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1293</TotalTime>
  <Words>155</Words>
  <Application>Microsoft Office PowerPoint</Application>
  <PresentationFormat>Экран (4:3)</PresentationFormat>
  <Paragraphs>55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Рекурсивные подпрограммы</vt:lpstr>
      <vt:lpstr>Рекуррентная зависимость</vt:lpstr>
      <vt:lpstr>Рекурсивная функция</vt:lpstr>
      <vt:lpstr>Рекурсивная функция</vt:lpstr>
      <vt:lpstr>Задача 1</vt:lpstr>
      <vt:lpstr>Задача 1</vt:lpstr>
      <vt:lpstr>Задача 2</vt:lpstr>
      <vt:lpstr>Задача 2</vt:lpstr>
      <vt:lpstr>Задачи (Решить без циклов)</vt:lpstr>
      <vt:lpstr>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100</cp:revision>
  <dcterms:created xsi:type="dcterms:W3CDTF">2019-09-01T16:55:17Z</dcterms:created>
  <dcterms:modified xsi:type="dcterms:W3CDTF">2024-01-24T10:42:00Z</dcterms:modified>
</cp:coreProperties>
</file>