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89" r:id="rId3"/>
    <p:sldId id="290" r:id="rId4"/>
    <p:sldId id="294" r:id="rId5"/>
    <p:sldId id="260" r:id="rId6"/>
    <p:sldId id="291" r:id="rId7"/>
    <p:sldId id="292" r:id="rId8"/>
    <p:sldId id="295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96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18C3-F89D-4B00-8315-944479862A9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 диска сыграть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 диска сыграть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Филь</a:t>
            </a:r>
            <a:r>
              <a:rPr lang="ru-RU" baseline="0" dirty="0" smtClean="0"/>
              <a:t> Восстание планеты обезьян</a:t>
            </a:r>
          </a:p>
          <a:p>
            <a:r>
              <a:rPr lang="ru-RU" baseline="0" dirty="0" smtClean="0"/>
              <a:t>20 ходов</a:t>
            </a:r>
          </a:p>
          <a:p>
            <a:r>
              <a:rPr lang="ru-RU" baseline="0" dirty="0" smtClean="0"/>
              <a:t>Мин 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2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Подсчитать</a:t>
            </a:r>
            <a:r>
              <a:rPr lang="ru-RU" baseline="0" dirty="0" smtClean="0"/>
              <a:t> количество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2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Добавить </a:t>
            </a:r>
            <a:r>
              <a:rPr lang="ru-RU" smtClean="0"/>
              <a:t>счетчик ходов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11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о Ханойской башне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Методы программирования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/>
          <a:lstStyle/>
          <a:p>
            <a:pPr algn="just"/>
            <a:r>
              <a:rPr lang="ru-RU" dirty="0" smtClean="0"/>
              <a:t>игра-головоломка о перекладывании дисков.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Ханойская башня</a:t>
            </a:r>
            <a:endParaRPr lang="ru-RU" dirty="0"/>
          </a:p>
        </p:txBody>
      </p:sp>
      <p:pic>
        <p:nvPicPr>
          <p:cNvPr id="12290" name="Picture 2" descr="https://upload.wikimedia.org/wikipedia/commons/0/07/Tower_of_Hano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5071248" cy="2232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63688" y="4941168"/>
            <a:ext cx="5760640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Задача состоит в том, чтобы перенести пирамиду колец за наименьшее число ходов на другой стержень. За один раз разрешается переносить только одно кольцо, причём нельзя класть большее кольцо на меньшее.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диска</a:t>
            </a:r>
            <a:endParaRPr lang="ru-RU" dirty="0"/>
          </a:p>
        </p:txBody>
      </p:sp>
      <p:pic>
        <p:nvPicPr>
          <p:cNvPr id="10242" name="Picture 2" descr="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484" y="2708920"/>
            <a:ext cx="332670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79512" y="1719072"/>
            <a:ext cx="8507288" cy="4407408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диска</a:t>
            </a:r>
            <a:endParaRPr lang="ru-RU" dirty="0"/>
          </a:p>
        </p:txBody>
      </p:sp>
      <p:pic>
        <p:nvPicPr>
          <p:cNvPr id="28675" name="Picture 3" descr="C:\Users\admin\Downloads\Ясноглаз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5900142" cy="422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https://upload.wikimedia.org/wikipedia/commons/6/60/Tower_of_Hanoi_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56992"/>
            <a:ext cx="387115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0999" y="1719071"/>
            <a:ext cx="5919193" cy="440740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600" dirty="0" smtClean="0"/>
              <a:t>Головоломка «</a:t>
            </a:r>
            <a:r>
              <a:rPr lang="ru-RU" sz="2600" b="1" dirty="0" smtClean="0"/>
              <a:t>Профессор Клаус из Колледжа </a:t>
            </a:r>
            <a:r>
              <a:rPr lang="ru-RU" sz="2600" b="1" dirty="0" err="1" smtClean="0"/>
              <a:t>Ли-Су-Стьян</a:t>
            </a:r>
            <a:r>
              <a:rPr lang="ru-RU" sz="2600" dirty="0" smtClean="0"/>
              <a:t>»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8194" name="Picture 2" descr="Eluca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112" y="1628799"/>
            <a:ext cx="2436361" cy="38884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88224" y="5589240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Франсуа Люка</a:t>
            </a:r>
          </a:p>
          <a:p>
            <a:pPr algn="ctr"/>
            <a:r>
              <a:rPr lang="ru-RU" sz="1600" b="1" dirty="0" smtClean="0"/>
              <a:t>1842-1891</a:t>
            </a:r>
          </a:p>
          <a:p>
            <a:pPr algn="ctr"/>
            <a:r>
              <a:rPr lang="ru-RU" sz="1600" dirty="0" smtClean="0"/>
              <a:t>французский математик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068960"/>
            <a:ext cx="5832648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Великом храме города </a:t>
            </a:r>
            <a:r>
              <a:rPr lang="ru-RU" sz="1600" i="1" dirty="0" err="1" smtClean="0"/>
              <a:t>Бенарес</a:t>
            </a:r>
            <a:r>
              <a:rPr lang="ru-RU" sz="1600" i="1" dirty="0" smtClean="0"/>
              <a:t>, под собором, отмечающим середину мира, находится бронзовый диск, на котором укреплены </a:t>
            </a:r>
            <a:r>
              <a:rPr lang="ru-RU" sz="1600" b="1" i="1" dirty="0" smtClean="0"/>
              <a:t>3 алмазных стержня</a:t>
            </a:r>
            <a:r>
              <a:rPr lang="ru-RU" sz="1600" i="1" dirty="0" smtClean="0"/>
              <a:t>, высотой в один локоть и толщиной с пчелу. Давным-давно, в самом начале времён, монахи этого монастыря провинились перед богом Брахмой. Разгневанный Брахма воздвиг три высоких стержня и на один из них возложил </a:t>
            </a:r>
            <a:r>
              <a:rPr lang="ru-RU" sz="1600" b="1" i="1" dirty="0" smtClean="0"/>
              <a:t>64 диска</a:t>
            </a:r>
            <a:r>
              <a:rPr lang="ru-RU" sz="1600" i="1" dirty="0" smtClean="0"/>
              <a:t>, сделанных из чистого золота. Причём так, что каждый меньший диск лежит на большем.</a:t>
            </a:r>
          </a:p>
          <a:p>
            <a:pPr algn="ctr"/>
            <a:r>
              <a:rPr lang="ru-RU" sz="1600" i="1" dirty="0" smtClean="0"/>
              <a:t>Как только все 64 диска будут переложены со стержня, на который Брахма сложил их при создании мира, на другой стержень, башня вместе с храмом обратятся в пыль и под громовые раскаты погибнет мир.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Минимальное число ходов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0999" y="1719071"/>
            <a:ext cx="8439473" cy="440740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2 диска: 3;</a:t>
            </a:r>
          </a:p>
          <a:p>
            <a:r>
              <a:rPr lang="ru-RU" sz="2600" dirty="0" smtClean="0"/>
              <a:t>3 диска: 7;</a:t>
            </a:r>
          </a:p>
          <a:p>
            <a:r>
              <a:rPr lang="ru-RU" sz="2600" dirty="0" smtClean="0"/>
              <a:t>4 диска: 15;</a:t>
            </a:r>
          </a:p>
          <a:p>
            <a:r>
              <a:rPr lang="en-US" sz="2600" dirty="0" smtClean="0"/>
              <a:t>n </a:t>
            </a:r>
            <a:r>
              <a:rPr lang="ru-RU" sz="2600" dirty="0" smtClean="0"/>
              <a:t>дисков</a:t>
            </a:r>
            <a:r>
              <a:rPr lang="en-US" sz="2600" dirty="0" smtClean="0"/>
              <a:t>: 2</a:t>
            </a:r>
            <a:r>
              <a:rPr lang="en-US" sz="2600" i="1" baseline="30000" dirty="0" smtClean="0"/>
              <a:t>n</a:t>
            </a:r>
            <a:r>
              <a:rPr lang="en-US" sz="2600" dirty="0" smtClean="0"/>
              <a:t> − 1</a:t>
            </a:r>
            <a:r>
              <a:rPr lang="ru-RU" sz="2600" dirty="0" smtClean="0"/>
              <a:t>;</a:t>
            </a:r>
          </a:p>
          <a:p>
            <a:endParaRPr lang="ru-RU" sz="2600" dirty="0" smtClean="0"/>
          </a:p>
          <a:p>
            <a:r>
              <a:rPr lang="ru-RU" sz="2600" dirty="0" smtClean="0"/>
              <a:t>64 диска: 18</a:t>
            </a:r>
            <a:r>
              <a:rPr lang="en-US" sz="2600" dirty="0" smtClean="0"/>
              <a:t> </a:t>
            </a:r>
            <a:r>
              <a:rPr lang="ru-RU" sz="2600" dirty="0" smtClean="0"/>
              <a:t>446</a:t>
            </a:r>
            <a:r>
              <a:rPr lang="en-US" sz="2600" dirty="0" smtClean="0"/>
              <a:t> </a:t>
            </a:r>
            <a:r>
              <a:rPr lang="ru-RU" sz="2600" dirty="0" smtClean="0"/>
              <a:t>744</a:t>
            </a:r>
            <a:r>
              <a:rPr lang="en-US" sz="2600" dirty="0" smtClean="0"/>
              <a:t> </a:t>
            </a:r>
            <a:r>
              <a:rPr lang="ru-RU" sz="2600" dirty="0" smtClean="0"/>
              <a:t>073</a:t>
            </a:r>
            <a:r>
              <a:rPr lang="en-US" sz="2600" dirty="0" smtClean="0"/>
              <a:t> </a:t>
            </a:r>
            <a:r>
              <a:rPr lang="ru-RU" sz="2600" dirty="0" smtClean="0"/>
              <a:t>709</a:t>
            </a:r>
            <a:r>
              <a:rPr lang="en-US" sz="2600" dirty="0" smtClean="0"/>
              <a:t> </a:t>
            </a:r>
            <a:r>
              <a:rPr lang="ru-RU" sz="2600" dirty="0" smtClean="0"/>
              <a:t>551</a:t>
            </a:r>
            <a:r>
              <a:rPr lang="en-US" sz="2600" dirty="0" smtClean="0"/>
              <a:t> </a:t>
            </a:r>
            <a:r>
              <a:rPr lang="ru-RU" sz="2600" dirty="0" smtClean="0"/>
              <a:t>615</a:t>
            </a:r>
            <a:endParaRPr lang="ru-RU" sz="2600" dirty="0"/>
          </a:p>
        </p:txBody>
      </p:sp>
      <p:pic>
        <p:nvPicPr>
          <p:cNvPr id="6146" name="Picture 2" descr="https://lh3.googleusercontent.com/-RNQMNTBmghA/VZgVj3IZgSI/AAAAAAAANfQ/SJ4ahxc45I8/s300/pirami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6988" y="1670298"/>
            <a:ext cx="28575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Рекурсивное решение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83" y="1911102"/>
            <a:ext cx="863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58" y="3501008"/>
            <a:ext cx="8658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208" y="5013176"/>
            <a:ext cx="8772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79712" y="155679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Переместить </a:t>
            </a:r>
            <a:r>
              <a:rPr lang="en-US" sz="2400" dirty="0" smtClean="0"/>
              <a:t>n-1 </a:t>
            </a:r>
            <a:r>
              <a:rPr lang="ru-RU" sz="2400" dirty="0" smtClean="0"/>
              <a:t>дисков на С через </a:t>
            </a:r>
            <a:r>
              <a:rPr lang="en-US" sz="2400" dirty="0" smtClean="0"/>
              <a:t>B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303934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Переместить диск с </a:t>
            </a:r>
            <a:r>
              <a:rPr lang="en-US" sz="2400" dirty="0" smtClean="0"/>
              <a:t>A </a:t>
            </a:r>
            <a:r>
              <a:rPr lang="ru-RU" sz="2400" dirty="0" smtClean="0"/>
              <a:t>на </a:t>
            </a:r>
            <a:r>
              <a:rPr lang="en-US" sz="2400" dirty="0" smtClean="0"/>
              <a:t>B (A =&gt; B)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462351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Переместить </a:t>
            </a:r>
            <a:r>
              <a:rPr lang="en-US" sz="2400" dirty="0" smtClean="0"/>
              <a:t>n-1 </a:t>
            </a:r>
            <a:r>
              <a:rPr lang="ru-RU" sz="2400" dirty="0" smtClean="0"/>
              <a:t>дисков на </a:t>
            </a:r>
            <a:r>
              <a:rPr lang="en-US" sz="2400" dirty="0" smtClean="0"/>
              <a:t>B</a:t>
            </a:r>
            <a:r>
              <a:rPr lang="ru-RU" sz="2400" dirty="0" smtClean="0"/>
              <a:t> через </a:t>
            </a:r>
            <a:r>
              <a:rPr lang="en-US" sz="2400" smtClean="0"/>
              <a:t>A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526" y="1772816"/>
            <a:ext cx="6655842" cy="43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Напишите рекурсивную функцию для перевода числа в двоичную систему счисления.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8009558" cy="233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1473</TotalTime>
  <Words>274</Words>
  <Application>Microsoft Office PowerPoint</Application>
  <PresentationFormat>Экран (4:3)</PresentationFormat>
  <Paragraphs>60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Задача о Ханойской башне</vt:lpstr>
      <vt:lpstr>Ханойская башня</vt:lpstr>
      <vt:lpstr>3 диска</vt:lpstr>
      <vt:lpstr>4 диска</vt:lpstr>
      <vt:lpstr>История</vt:lpstr>
      <vt:lpstr>Минимальное число ходов</vt:lpstr>
      <vt:lpstr>Рекурсивное решение</vt:lpstr>
      <vt:lpstr>Программа</vt:lpstr>
      <vt:lpstr>Задача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104</cp:revision>
  <dcterms:created xsi:type="dcterms:W3CDTF">2019-09-01T16:55:17Z</dcterms:created>
  <dcterms:modified xsi:type="dcterms:W3CDTF">2024-01-24T11:57:18Z</dcterms:modified>
</cp:coreProperties>
</file>