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99" r:id="rId3"/>
    <p:sldId id="30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Информатика</a:t>
            </a:r>
          </a:p>
          <a:p>
            <a:pPr algn="ctr"/>
            <a:r>
              <a:rPr lang="ru-RU" dirty="0"/>
              <a:t>11 класс</a:t>
            </a:r>
          </a:p>
          <a:p>
            <a:pPr algn="ctr"/>
            <a:r>
              <a:rPr lang="ru-RU" dirty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«Крестики - нолики»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/>
              <a:t>Методы программирования</a:t>
            </a:r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Классы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81000" y="1729616"/>
          <a:ext cx="2462808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28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Ячейка</a:t>
                      </a:r>
                      <a:endParaRPr lang="ru-RU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значение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печать()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изменить_значение</a:t>
                      </a:r>
                      <a:r>
                        <a:rPr lang="ru-RU" dirty="0" smtClean="0"/>
                        <a:t>()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Содержимое 6"/>
          <p:cNvGraphicFramePr>
            <a:graphicFrameLocks noGrp="1"/>
          </p:cNvGraphicFramePr>
          <p:nvPr>
            <p:ph idx="1"/>
          </p:nvPr>
        </p:nvGraphicFramePr>
        <p:xfrm>
          <a:off x="381000" y="3501008"/>
          <a:ext cx="2462808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28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Поле</a:t>
                      </a:r>
                      <a:endParaRPr lang="ru-RU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размер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ячейки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свободные ячейки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выигрышные ячейки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печать()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изменить_поле</a:t>
                      </a:r>
                      <a:r>
                        <a:rPr lang="ru-RU" dirty="0" smtClean="0"/>
                        <a:t>()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Содержимое 6"/>
          <p:cNvGraphicFramePr>
            <a:graphicFrameLocks noGrp="1"/>
          </p:cNvGraphicFramePr>
          <p:nvPr>
            <p:ph idx="1"/>
          </p:nvPr>
        </p:nvGraphicFramePr>
        <p:xfrm>
          <a:off x="4788024" y="1988840"/>
          <a:ext cx="2462808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28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Игроки</a:t>
                      </a:r>
                      <a:endParaRPr lang="ru-RU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имя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ходы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сделать_ход</a:t>
                      </a:r>
                      <a:r>
                        <a:rPr lang="ru-RU" dirty="0" smtClean="0"/>
                        <a:t>()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Содержимое 6"/>
          <p:cNvGraphicFramePr>
            <a:graphicFrameLocks noGrp="1"/>
          </p:cNvGraphicFramePr>
          <p:nvPr>
            <p:ph idx="1"/>
          </p:nvPr>
        </p:nvGraphicFramePr>
        <p:xfrm>
          <a:off x="3131840" y="4415512"/>
          <a:ext cx="246280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28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Ai</a:t>
                      </a:r>
                      <a:r>
                        <a:rPr lang="en-US" b="1" baseline="0" dirty="0" smtClean="0"/>
                        <a:t> (</a:t>
                      </a:r>
                      <a:r>
                        <a:rPr lang="ru-RU" b="1" baseline="0" dirty="0" smtClean="0"/>
                        <a:t>Компьютер</a:t>
                      </a:r>
                      <a:r>
                        <a:rPr lang="en-US" b="1" baseline="0" dirty="0" smtClean="0"/>
                        <a:t>)</a:t>
                      </a:r>
                      <a:endParaRPr lang="ru-RU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Содержимое 6"/>
          <p:cNvGraphicFramePr>
            <a:graphicFrameLocks noGrp="1"/>
          </p:cNvGraphicFramePr>
          <p:nvPr>
            <p:ph idx="1"/>
          </p:nvPr>
        </p:nvGraphicFramePr>
        <p:xfrm>
          <a:off x="6444208" y="4415512"/>
          <a:ext cx="246280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28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Player(</a:t>
                      </a:r>
                      <a:r>
                        <a:rPr lang="ru-RU" b="1" dirty="0" smtClean="0"/>
                        <a:t>Человек)</a:t>
                      </a:r>
                      <a:endParaRPr lang="ru-RU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задать_имя</a:t>
                      </a:r>
                      <a:r>
                        <a:rPr lang="ru-RU" dirty="0" smtClean="0"/>
                        <a:t>()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3" name="Группа 22"/>
          <p:cNvGrpSpPr/>
          <p:nvPr/>
        </p:nvGrpSpPr>
        <p:grpSpPr>
          <a:xfrm>
            <a:off x="4355976" y="3501008"/>
            <a:ext cx="3312368" cy="936104"/>
            <a:chOff x="4427984" y="3501008"/>
            <a:chExt cx="3312368" cy="936104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4427984" y="4077072"/>
              <a:ext cx="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427984" y="4077072"/>
              <a:ext cx="33123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7740352" y="4077072"/>
              <a:ext cx="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 flipV="1">
              <a:off x="6084168" y="3501008"/>
              <a:ext cx="0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Классы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275856" y="2492896"/>
          <a:ext cx="2462808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28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Игра</a:t>
                      </a:r>
                      <a:endParaRPr lang="ru-RU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имя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поле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ai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player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конец_игры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запуск_игры</a:t>
                      </a:r>
                      <a:r>
                        <a:rPr lang="ru-RU" dirty="0" smtClean="0"/>
                        <a:t>()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проверка_победы</a:t>
                      </a:r>
                      <a:r>
                        <a:rPr lang="ru-RU" dirty="0" smtClean="0"/>
                        <a:t>()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1963</TotalTime>
  <Words>56</Words>
  <Application>Microsoft Office PowerPoint</Application>
  <PresentationFormat>Экран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Сетка</vt:lpstr>
      <vt:lpstr>Игра «Крестики - нолики»</vt:lpstr>
      <vt:lpstr>Классы</vt:lpstr>
      <vt:lpstr>Классы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115</cp:revision>
  <dcterms:created xsi:type="dcterms:W3CDTF">2019-09-01T16:55:17Z</dcterms:created>
  <dcterms:modified xsi:type="dcterms:W3CDTF">2024-02-08T12:17:35Z</dcterms:modified>
</cp:coreProperties>
</file>