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Информатика</a:t>
            </a:r>
          </a:p>
          <a:p>
            <a:pPr algn="ctr"/>
            <a:r>
              <a:rPr lang="ru-RU" dirty="0"/>
              <a:t>11 класс</a:t>
            </a:r>
          </a:p>
          <a:p>
            <a:pPr algn="ctr"/>
            <a:r>
              <a:rPr lang="ru-RU" dirty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Модуль </a:t>
            </a:r>
            <a:r>
              <a:rPr lang="en-US" dirty="0" err="1" smtClean="0"/>
              <a:t>Pygame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/>
              <a:t>Методы программирования</a:t>
            </a:r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это </a:t>
            </a:r>
            <a:r>
              <a:rPr lang="ru-RU" sz="2800" dirty="0" err="1" smtClean="0"/>
              <a:t>кроссплатформенный</a:t>
            </a:r>
            <a:r>
              <a:rPr lang="ru-RU" sz="2800" dirty="0" smtClean="0"/>
              <a:t> набор модулей </a:t>
            </a:r>
            <a:r>
              <a:rPr lang="ru-RU" sz="2800" dirty="0" err="1" smtClean="0"/>
              <a:t>Python</a:t>
            </a:r>
            <a:r>
              <a:rPr lang="ru-RU" sz="2800" dirty="0" smtClean="0"/>
              <a:t>, </a:t>
            </a:r>
            <a:r>
              <a:rPr lang="ru-RU" sz="2800" dirty="0" smtClean="0"/>
              <a:t>предназначенный для написания </a:t>
            </a:r>
            <a:r>
              <a:rPr lang="ru-RU" sz="2800" dirty="0" smtClean="0"/>
              <a:t>видеоигр.</a:t>
            </a:r>
            <a:endParaRPr lang="en-US" sz="28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Pygame</a:t>
            </a:r>
            <a:endParaRPr lang="ru-RU" dirty="0"/>
          </a:p>
        </p:txBody>
      </p:sp>
      <p:pic>
        <p:nvPicPr>
          <p:cNvPr id="1026" name="Picture 2" descr="неопределе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592" y="3429000"/>
            <a:ext cx="7990856" cy="2243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Окно и главный цикл</a:t>
            </a:r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 t="5645" b="14167"/>
          <a:stretch>
            <a:fillRect/>
          </a:stretch>
        </p:blipFill>
        <p:spPr bwMode="auto">
          <a:xfrm>
            <a:off x="107504" y="1916832"/>
            <a:ext cx="8939975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объект, который предстает перед пользователем в виде анимированного изображения и в большинстве случаев предполагает взаимодействие с ним.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Спрайты</a:t>
            </a:r>
            <a:endParaRPr lang="ru-RU" dirty="0"/>
          </a:p>
        </p:txBody>
      </p:sp>
      <p:pic>
        <p:nvPicPr>
          <p:cNvPr id="19463" name="Picture 7" descr="C:\Users\admin\Downloads\scottpilgrim_multi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858344"/>
            <a:ext cx="82296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Спрайты</a:t>
            </a:r>
            <a:endParaRPr lang="ru-RU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 t="19901" r="7869" b="25500"/>
          <a:stretch>
            <a:fillRect/>
          </a:stretch>
        </p:blipFill>
        <p:spPr bwMode="auto">
          <a:xfrm>
            <a:off x="251520" y="2492722"/>
            <a:ext cx="8640960" cy="28804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текстом</a:t>
            </a:r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 t="28433" r="26176" b="27467"/>
          <a:stretch>
            <a:fillRect/>
          </a:stretch>
        </p:blipFill>
        <p:spPr bwMode="auto">
          <a:xfrm>
            <a:off x="395536" y="2564904"/>
            <a:ext cx="835775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Обработка событий</a:t>
            </a:r>
            <a:endParaRPr lang="ru-RU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 l="578" t="36133" r="35874" b="19067"/>
          <a:stretch>
            <a:fillRect/>
          </a:stretch>
        </p:blipFill>
        <p:spPr bwMode="auto">
          <a:xfrm>
            <a:off x="539552" y="2492896"/>
            <a:ext cx="7920880" cy="3140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2100</TotalTime>
  <Words>51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Модуль Pygame</vt:lpstr>
      <vt:lpstr>Pygame</vt:lpstr>
      <vt:lpstr>Окно и главный цикл</vt:lpstr>
      <vt:lpstr>Спрайты</vt:lpstr>
      <vt:lpstr>Спрайты</vt:lpstr>
      <vt:lpstr>Работа с текстом</vt:lpstr>
      <vt:lpstr>Обработка событий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116</cp:revision>
  <dcterms:created xsi:type="dcterms:W3CDTF">2019-09-01T16:55:17Z</dcterms:created>
  <dcterms:modified xsi:type="dcterms:W3CDTF">2024-02-19T11:30:00Z</dcterms:modified>
</cp:coreProperties>
</file>