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99" r:id="rId3"/>
    <p:sldId id="28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80B59-7E9F-44E6-BFFD-191234A4A930}" type="doc">
      <dgm:prSet loTypeId="urn:microsoft.com/office/officeart/2005/8/layout/hierarchy3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B480A37-7247-4843-8324-C40F9B621320}">
      <dgm:prSet phldrT="[Текст]" custT="1"/>
      <dgm:spPr/>
      <dgm:t>
        <a:bodyPr/>
        <a:lstStyle/>
        <a:p>
          <a:r>
            <a:rPr lang="ru-RU" sz="2600" dirty="0"/>
            <a:t>Модели</a:t>
          </a:r>
        </a:p>
      </dgm:t>
    </dgm:pt>
    <dgm:pt modelId="{ED7169AC-DFE9-43F9-9426-21A4850F7E2E}" type="parTrans" cxnId="{53028BF2-C3D6-4F5C-BA05-76B4166C0971}">
      <dgm:prSet/>
      <dgm:spPr/>
      <dgm:t>
        <a:bodyPr/>
        <a:lstStyle/>
        <a:p>
          <a:endParaRPr lang="ru-RU"/>
        </a:p>
      </dgm:t>
    </dgm:pt>
    <dgm:pt modelId="{02CDB8F7-88FE-4674-A2DD-2C26F3A738CA}" type="sibTrans" cxnId="{53028BF2-C3D6-4F5C-BA05-76B4166C0971}">
      <dgm:prSet/>
      <dgm:spPr/>
      <dgm:t>
        <a:bodyPr/>
        <a:lstStyle/>
        <a:p>
          <a:endParaRPr lang="ru-RU"/>
        </a:p>
      </dgm:t>
    </dgm:pt>
    <dgm:pt modelId="{0CAD6509-E4AA-454F-9EA7-E33DD54760E4}">
      <dgm:prSet phldrT="[Текст]" custT="1"/>
      <dgm:spPr/>
      <dgm:t>
        <a:bodyPr/>
        <a:lstStyle/>
        <a:p>
          <a:r>
            <a:rPr lang="ru-RU" sz="2000" dirty="0"/>
            <a:t>Информационные</a:t>
          </a:r>
        </a:p>
      </dgm:t>
    </dgm:pt>
    <dgm:pt modelId="{0E281B03-37A1-4D4C-B00B-0650AC5A9790}" type="parTrans" cxnId="{CB0D9D38-550B-46E5-8ACE-79CF4BAD53C3}">
      <dgm:prSet/>
      <dgm:spPr/>
      <dgm:t>
        <a:bodyPr/>
        <a:lstStyle/>
        <a:p>
          <a:endParaRPr lang="ru-RU"/>
        </a:p>
      </dgm:t>
    </dgm:pt>
    <dgm:pt modelId="{D8326ACE-935B-4446-B612-6A827EE4A4D8}" type="sibTrans" cxnId="{CB0D9D38-550B-46E5-8ACE-79CF4BAD53C3}">
      <dgm:prSet/>
      <dgm:spPr/>
      <dgm:t>
        <a:bodyPr/>
        <a:lstStyle/>
        <a:p>
          <a:endParaRPr lang="ru-RU"/>
        </a:p>
      </dgm:t>
    </dgm:pt>
    <dgm:pt modelId="{1B1989B6-162D-4EC6-8998-2ACF7E3AC158}">
      <dgm:prSet phldrT="[Текст]" custT="1"/>
      <dgm:spPr/>
      <dgm:t>
        <a:bodyPr/>
        <a:lstStyle/>
        <a:p>
          <a:r>
            <a:rPr lang="ru-RU" sz="2000" dirty="0"/>
            <a:t>Натурные</a:t>
          </a:r>
        </a:p>
      </dgm:t>
    </dgm:pt>
    <dgm:pt modelId="{FAFD595E-F7FA-4043-B7A4-659C32610829}" type="parTrans" cxnId="{EBD0D64A-46E4-4749-8838-88CBE32AB4A5}">
      <dgm:prSet/>
      <dgm:spPr/>
      <dgm:t>
        <a:bodyPr/>
        <a:lstStyle/>
        <a:p>
          <a:endParaRPr lang="ru-RU"/>
        </a:p>
      </dgm:t>
    </dgm:pt>
    <dgm:pt modelId="{0189DB64-CD0C-4708-B554-23BE460070C8}" type="sibTrans" cxnId="{EBD0D64A-46E4-4749-8838-88CBE32AB4A5}">
      <dgm:prSet/>
      <dgm:spPr/>
      <dgm:t>
        <a:bodyPr/>
        <a:lstStyle/>
        <a:p>
          <a:endParaRPr lang="ru-RU"/>
        </a:p>
      </dgm:t>
    </dgm:pt>
    <dgm:pt modelId="{A6B35051-75C3-451F-A318-7BA3F8938E49}" type="pres">
      <dgm:prSet presAssocID="{F5A80B59-7E9F-44E6-BFFD-191234A4A93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B4039F-9655-446F-ADB6-44C145F02E67}" type="pres">
      <dgm:prSet presAssocID="{4B480A37-7247-4843-8324-C40F9B621320}" presName="root" presStyleCnt="0"/>
      <dgm:spPr/>
    </dgm:pt>
    <dgm:pt modelId="{EBE8A819-E8EB-4002-B375-2D4187D29047}" type="pres">
      <dgm:prSet presAssocID="{4B480A37-7247-4843-8324-C40F9B621320}" presName="rootComposite" presStyleCnt="0"/>
      <dgm:spPr/>
    </dgm:pt>
    <dgm:pt modelId="{F5B95225-A4F6-485D-9652-83B01985F0B1}" type="pres">
      <dgm:prSet presAssocID="{4B480A37-7247-4843-8324-C40F9B621320}" presName="rootText" presStyleLbl="node1" presStyleIdx="0" presStyleCnt="1"/>
      <dgm:spPr/>
      <dgm:t>
        <a:bodyPr/>
        <a:lstStyle/>
        <a:p>
          <a:endParaRPr lang="ru-RU"/>
        </a:p>
      </dgm:t>
    </dgm:pt>
    <dgm:pt modelId="{7CCEFE9B-AC80-4DA4-BB0F-426F48F31D5B}" type="pres">
      <dgm:prSet presAssocID="{4B480A37-7247-4843-8324-C40F9B621320}" presName="rootConnector" presStyleLbl="node1" presStyleIdx="0" presStyleCnt="1"/>
      <dgm:spPr/>
      <dgm:t>
        <a:bodyPr/>
        <a:lstStyle/>
        <a:p>
          <a:endParaRPr lang="ru-RU"/>
        </a:p>
      </dgm:t>
    </dgm:pt>
    <dgm:pt modelId="{A7550788-032D-4E49-8926-12BDE6465E0C}" type="pres">
      <dgm:prSet presAssocID="{4B480A37-7247-4843-8324-C40F9B621320}" presName="childShape" presStyleCnt="0"/>
      <dgm:spPr/>
    </dgm:pt>
    <dgm:pt modelId="{C45C5759-4F8A-4302-9E6F-D00BE150413C}" type="pres">
      <dgm:prSet presAssocID="{FAFD595E-F7FA-4043-B7A4-659C32610829}" presName="Name13" presStyleLbl="parChTrans1D2" presStyleIdx="0" presStyleCnt="2"/>
      <dgm:spPr/>
      <dgm:t>
        <a:bodyPr/>
        <a:lstStyle/>
        <a:p>
          <a:endParaRPr lang="ru-RU"/>
        </a:p>
      </dgm:t>
    </dgm:pt>
    <dgm:pt modelId="{C248F5D6-0292-4F71-A252-3E917E8A260A}" type="pres">
      <dgm:prSet presAssocID="{1B1989B6-162D-4EC6-8998-2ACF7E3AC158}" presName="childText" presStyleLbl="bgAcc1" presStyleIdx="0" presStyleCnt="2" custScaleX="150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93284-4F55-47DA-BBCD-3CF01949643D}" type="pres">
      <dgm:prSet presAssocID="{0E281B03-37A1-4D4C-B00B-0650AC5A979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9759AA1-7F44-4BB8-B4D1-82DD108BE9D3}" type="pres">
      <dgm:prSet presAssocID="{0CAD6509-E4AA-454F-9EA7-E33DD54760E4}" presName="childText" presStyleLbl="bgAcc1" presStyleIdx="1" presStyleCnt="2" custScaleX="150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367F5-11F6-43AD-BCCB-4E8317C44F14}" type="presOf" srcId="{1B1989B6-162D-4EC6-8998-2ACF7E3AC158}" destId="{C248F5D6-0292-4F71-A252-3E917E8A260A}" srcOrd="0" destOrd="0" presId="urn:microsoft.com/office/officeart/2005/8/layout/hierarchy3"/>
    <dgm:cxn modelId="{2E9A521D-2BDE-4AF9-A8BE-73063BC4B089}" type="presOf" srcId="{FAFD595E-F7FA-4043-B7A4-659C32610829}" destId="{C45C5759-4F8A-4302-9E6F-D00BE150413C}" srcOrd="0" destOrd="0" presId="urn:microsoft.com/office/officeart/2005/8/layout/hierarchy3"/>
    <dgm:cxn modelId="{5FD4EDE3-8295-4B69-8946-43DABBCE7A86}" type="presOf" srcId="{F5A80B59-7E9F-44E6-BFFD-191234A4A930}" destId="{A6B35051-75C3-451F-A318-7BA3F8938E49}" srcOrd="0" destOrd="0" presId="urn:microsoft.com/office/officeart/2005/8/layout/hierarchy3"/>
    <dgm:cxn modelId="{CB0D9D38-550B-46E5-8ACE-79CF4BAD53C3}" srcId="{4B480A37-7247-4843-8324-C40F9B621320}" destId="{0CAD6509-E4AA-454F-9EA7-E33DD54760E4}" srcOrd="1" destOrd="0" parTransId="{0E281B03-37A1-4D4C-B00B-0650AC5A9790}" sibTransId="{D8326ACE-935B-4446-B612-6A827EE4A4D8}"/>
    <dgm:cxn modelId="{FEDCBF8D-6988-4DD2-B4D9-EEC9C80AB059}" type="presOf" srcId="{4B480A37-7247-4843-8324-C40F9B621320}" destId="{7CCEFE9B-AC80-4DA4-BB0F-426F48F31D5B}" srcOrd="1" destOrd="0" presId="urn:microsoft.com/office/officeart/2005/8/layout/hierarchy3"/>
    <dgm:cxn modelId="{A9812D99-31A0-4C9A-BA3D-67CBEDAB1B8B}" type="presOf" srcId="{4B480A37-7247-4843-8324-C40F9B621320}" destId="{F5B95225-A4F6-485D-9652-83B01985F0B1}" srcOrd="0" destOrd="0" presId="urn:microsoft.com/office/officeart/2005/8/layout/hierarchy3"/>
    <dgm:cxn modelId="{EBD0D64A-46E4-4749-8838-88CBE32AB4A5}" srcId="{4B480A37-7247-4843-8324-C40F9B621320}" destId="{1B1989B6-162D-4EC6-8998-2ACF7E3AC158}" srcOrd="0" destOrd="0" parTransId="{FAFD595E-F7FA-4043-B7A4-659C32610829}" sibTransId="{0189DB64-CD0C-4708-B554-23BE460070C8}"/>
    <dgm:cxn modelId="{A9077700-CD5D-4A3D-9A74-31DBBAF8DBBB}" type="presOf" srcId="{0CAD6509-E4AA-454F-9EA7-E33DD54760E4}" destId="{B9759AA1-7F44-4BB8-B4D1-82DD108BE9D3}" srcOrd="0" destOrd="0" presId="urn:microsoft.com/office/officeart/2005/8/layout/hierarchy3"/>
    <dgm:cxn modelId="{53028BF2-C3D6-4F5C-BA05-76B4166C0971}" srcId="{F5A80B59-7E9F-44E6-BFFD-191234A4A930}" destId="{4B480A37-7247-4843-8324-C40F9B621320}" srcOrd="0" destOrd="0" parTransId="{ED7169AC-DFE9-43F9-9426-21A4850F7E2E}" sibTransId="{02CDB8F7-88FE-4674-A2DD-2C26F3A738CA}"/>
    <dgm:cxn modelId="{2C395CA1-C90C-49C8-BB85-045F1974A73E}" type="presOf" srcId="{0E281B03-37A1-4D4C-B00B-0650AC5A9790}" destId="{E0593284-4F55-47DA-BBCD-3CF01949643D}" srcOrd="0" destOrd="0" presId="urn:microsoft.com/office/officeart/2005/8/layout/hierarchy3"/>
    <dgm:cxn modelId="{0ADF6F96-B273-45BA-98CA-A939A6ACC40D}" type="presParOf" srcId="{A6B35051-75C3-451F-A318-7BA3F8938E49}" destId="{7FB4039F-9655-446F-ADB6-44C145F02E67}" srcOrd="0" destOrd="0" presId="urn:microsoft.com/office/officeart/2005/8/layout/hierarchy3"/>
    <dgm:cxn modelId="{F305E9D0-9E58-42F6-A6D6-5D7024F3B67F}" type="presParOf" srcId="{7FB4039F-9655-446F-ADB6-44C145F02E67}" destId="{EBE8A819-E8EB-4002-B375-2D4187D29047}" srcOrd="0" destOrd="0" presId="urn:microsoft.com/office/officeart/2005/8/layout/hierarchy3"/>
    <dgm:cxn modelId="{DEAF0E58-8E1D-450A-AB81-FD7C66D01AF1}" type="presParOf" srcId="{EBE8A819-E8EB-4002-B375-2D4187D29047}" destId="{F5B95225-A4F6-485D-9652-83B01985F0B1}" srcOrd="0" destOrd="0" presId="urn:microsoft.com/office/officeart/2005/8/layout/hierarchy3"/>
    <dgm:cxn modelId="{71C0D538-EA5D-472D-9BC4-ABEC9756608B}" type="presParOf" srcId="{EBE8A819-E8EB-4002-B375-2D4187D29047}" destId="{7CCEFE9B-AC80-4DA4-BB0F-426F48F31D5B}" srcOrd="1" destOrd="0" presId="urn:microsoft.com/office/officeart/2005/8/layout/hierarchy3"/>
    <dgm:cxn modelId="{B0C03B57-7B3D-4BFA-8051-5F0BC24E2D20}" type="presParOf" srcId="{7FB4039F-9655-446F-ADB6-44C145F02E67}" destId="{A7550788-032D-4E49-8926-12BDE6465E0C}" srcOrd="1" destOrd="0" presId="urn:microsoft.com/office/officeart/2005/8/layout/hierarchy3"/>
    <dgm:cxn modelId="{92E6B6D7-9214-4047-9C82-0540E58C36D4}" type="presParOf" srcId="{A7550788-032D-4E49-8926-12BDE6465E0C}" destId="{C45C5759-4F8A-4302-9E6F-D00BE150413C}" srcOrd="0" destOrd="0" presId="urn:microsoft.com/office/officeart/2005/8/layout/hierarchy3"/>
    <dgm:cxn modelId="{A7371761-F7CA-4F3A-B433-0B01F07DB6D7}" type="presParOf" srcId="{A7550788-032D-4E49-8926-12BDE6465E0C}" destId="{C248F5D6-0292-4F71-A252-3E917E8A260A}" srcOrd="1" destOrd="0" presId="urn:microsoft.com/office/officeart/2005/8/layout/hierarchy3"/>
    <dgm:cxn modelId="{690FA6BD-BE74-4B1B-9B6D-F00873BDAC25}" type="presParOf" srcId="{A7550788-032D-4E49-8926-12BDE6465E0C}" destId="{E0593284-4F55-47DA-BBCD-3CF01949643D}" srcOrd="2" destOrd="0" presId="urn:microsoft.com/office/officeart/2005/8/layout/hierarchy3"/>
    <dgm:cxn modelId="{0542997B-2E8B-47E3-B989-A95C90169A68}" type="presParOf" srcId="{A7550788-032D-4E49-8926-12BDE6465E0C}" destId="{B9759AA1-7F44-4BB8-B4D1-82DD108BE9D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0ADC5-13A1-4DEA-9C64-2EA48384A503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76172B2-9B58-449E-A846-7415FF4130E9}">
      <dgm:prSet phldrT="[Текст]" custT="1"/>
      <dgm:spPr/>
      <dgm:t>
        <a:bodyPr/>
        <a:lstStyle/>
        <a:p>
          <a:r>
            <a:rPr lang="ru-RU" sz="4000" dirty="0"/>
            <a:t>Классификация</a:t>
          </a:r>
        </a:p>
      </dgm:t>
    </dgm:pt>
    <dgm:pt modelId="{75568DDF-947B-4AAA-8C35-2556BF488D09}" type="parTrans" cxnId="{C9F5851F-FECE-480D-8695-37EA4763903D}">
      <dgm:prSet/>
      <dgm:spPr/>
      <dgm:t>
        <a:bodyPr/>
        <a:lstStyle/>
        <a:p>
          <a:endParaRPr lang="ru-RU"/>
        </a:p>
      </dgm:t>
    </dgm:pt>
    <dgm:pt modelId="{79164A44-F122-49ED-8C63-9A90FA686990}" type="sibTrans" cxnId="{C9F5851F-FECE-480D-8695-37EA4763903D}">
      <dgm:prSet/>
      <dgm:spPr/>
      <dgm:t>
        <a:bodyPr/>
        <a:lstStyle/>
        <a:p>
          <a:endParaRPr lang="ru-RU"/>
        </a:p>
      </dgm:t>
    </dgm:pt>
    <dgm:pt modelId="{194AF3E9-92F4-4D91-A136-193C4881329B}">
      <dgm:prSet phldrT="[Текст]"/>
      <dgm:spPr/>
      <dgm:t>
        <a:bodyPr/>
        <a:lstStyle/>
        <a:p>
          <a:r>
            <a:rPr lang="ru-RU" dirty="0"/>
            <a:t>По отраслям наук</a:t>
          </a:r>
        </a:p>
      </dgm:t>
    </dgm:pt>
    <dgm:pt modelId="{0874E913-A47A-4908-8F63-A15D717839FB}" type="parTrans" cxnId="{53FDF205-B4F1-4FF4-A1D7-08AA1EB75D80}">
      <dgm:prSet/>
      <dgm:spPr/>
      <dgm:t>
        <a:bodyPr/>
        <a:lstStyle/>
        <a:p>
          <a:endParaRPr lang="ru-RU"/>
        </a:p>
      </dgm:t>
    </dgm:pt>
    <dgm:pt modelId="{72B6D858-039A-4613-BC7B-E1F249F898CB}" type="sibTrans" cxnId="{53FDF205-B4F1-4FF4-A1D7-08AA1EB75D80}">
      <dgm:prSet/>
      <dgm:spPr/>
      <dgm:t>
        <a:bodyPr/>
        <a:lstStyle/>
        <a:p>
          <a:endParaRPr lang="ru-RU"/>
        </a:p>
      </dgm:t>
    </dgm:pt>
    <dgm:pt modelId="{F7E069C1-9F5A-4BA1-9E63-0E24860C6D7C}">
      <dgm:prSet phldrT="[Текст]"/>
      <dgm:spPr/>
      <dgm:t>
        <a:bodyPr/>
        <a:lstStyle/>
        <a:p>
          <a:r>
            <a:rPr lang="ru-RU" dirty="0"/>
            <a:t>По применяемому математическому аппарату</a:t>
          </a:r>
        </a:p>
      </dgm:t>
    </dgm:pt>
    <dgm:pt modelId="{FABE3C7E-F913-4BD3-ACE8-4A44F94B3AC0}" type="parTrans" cxnId="{71ABC1F9-0621-4C3D-B43C-7599624087B0}">
      <dgm:prSet/>
      <dgm:spPr/>
      <dgm:t>
        <a:bodyPr/>
        <a:lstStyle/>
        <a:p>
          <a:endParaRPr lang="ru-RU"/>
        </a:p>
      </dgm:t>
    </dgm:pt>
    <dgm:pt modelId="{CBD7F08A-CC76-4671-B1C9-3F993FCF6B61}" type="sibTrans" cxnId="{71ABC1F9-0621-4C3D-B43C-7599624087B0}">
      <dgm:prSet/>
      <dgm:spPr/>
      <dgm:t>
        <a:bodyPr/>
        <a:lstStyle/>
        <a:p>
          <a:endParaRPr lang="ru-RU"/>
        </a:p>
      </dgm:t>
    </dgm:pt>
    <dgm:pt modelId="{E0E0E8EE-1FA2-4C4E-B3DA-1FED2E4798C4}">
      <dgm:prSet phldrT="[Текст]"/>
      <dgm:spPr/>
      <dgm:t>
        <a:bodyPr/>
        <a:lstStyle/>
        <a:p>
          <a:r>
            <a:rPr lang="ru-RU" dirty="0"/>
            <a:t>По основной функции</a:t>
          </a:r>
        </a:p>
      </dgm:t>
    </dgm:pt>
    <dgm:pt modelId="{B62421C2-84FD-43AF-BFAD-643675E47EAF}" type="parTrans" cxnId="{E07F1D08-2503-4999-BC43-89CCA1F17D9B}">
      <dgm:prSet/>
      <dgm:spPr/>
      <dgm:t>
        <a:bodyPr/>
        <a:lstStyle/>
        <a:p>
          <a:endParaRPr lang="ru-RU"/>
        </a:p>
      </dgm:t>
    </dgm:pt>
    <dgm:pt modelId="{07E0BAFC-4823-4838-95E1-23E0E260BD2D}" type="sibTrans" cxnId="{E07F1D08-2503-4999-BC43-89CCA1F17D9B}">
      <dgm:prSet/>
      <dgm:spPr/>
      <dgm:t>
        <a:bodyPr/>
        <a:lstStyle/>
        <a:p>
          <a:endParaRPr lang="ru-RU"/>
        </a:p>
      </dgm:t>
    </dgm:pt>
    <dgm:pt modelId="{2A45AA82-D701-4637-82EE-A2AF870798B1}" type="pres">
      <dgm:prSet presAssocID="{27B0ADC5-13A1-4DEA-9C64-2EA48384A50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693891-A290-448F-BFCF-B0A48E098F55}" type="pres">
      <dgm:prSet presAssocID="{A76172B2-9B58-449E-A846-7415FF4130E9}" presName="compNode" presStyleCnt="0"/>
      <dgm:spPr/>
    </dgm:pt>
    <dgm:pt modelId="{9CAAE90D-21D5-4711-A686-04C365BECAEA}" type="pres">
      <dgm:prSet presAssocID="{A76172B2-9B58-449E-A846-7415FF4130E9}" presName="aNode" presStyleLbl="bgShp" presStyleIdx="0" presStyleCnt="1"/>
      <dgm:spPr/>
      <dgm:t>
        <a:bodyPr/>
        <a:lstStyle/>
        <a:p>
          <a:endParaRPr lang="ru-RU"/>
        </a:p>
      </dgm:t>
    </dgm:pt>
    <dgm:pt modelId="{21387089-D52E-498F-A84E-CE1322222D58}" type="pres">
      <dgm:prSet presAssocID="{A76172B2-9B58-449E-A846-7415FF4130E9}" presName="textNode" presStyleLbl="bgShp" presStyleIdx="0" presStyleCnt="1"/>
      <dgm:spPr/>
      <dgm:t>
        <a:bodyPr/>
        <a:lstStyle/>
        <a:p>
          <a:endParaRPr lang="ru-RU"/>
        </a:p>
      </dgm:t>
    </dgm:pt>
    <dgm:pt modelId="{EB8AC471-FA03-4504-B999-B44E46ECEA6F}" type="pres">
      <dgm:prSet presAssocID="{A76172B2-9B58-449E-A846-7415FF4130E9}" presName="compChildNode" presStyleCnt="0"/>
      <dgm:spPr/>
    </dgm:pt>
    <dgm:pt modelId="{1F974E87-EAD9-4002-AC9C-FB91A1FAF6F5}" type="pres">
      <dgm:prSet presAssocID="{A76172B2-9B58-449E-A846-7415FF4130E9}" presName="theInnerList" presStyleCnt="0"/>
      <dgm:spPr/>
    </dgm:pt>
    <dgm:pt modelId="{8C48AD24-E0EF-43FB-9F0A-09E6A401DB17}" type="pres">
      <dgm:prSet presAssocID="{194AF3E9-92F4-4D91-A136-193C4881329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A60B9-7715-406D-8796-1A8D3C4477BC}" type="pres">
      <dgm:prSet presAssocID="{194AF3E9-92F4-4D91-A136-193C4881329B}" presName="aSpace2" presStyleCnt="0"/>
      <dgm:spPr/>
    </dgm:pt>
    <dgm:pt modelId="{FFC7941F-095B-4D5F-A66A-F5403E154690}" type="pres">
      <dgm:prSet presAssocID="{F7E069C1-9F5A-4BA1-9E63-0E24860C6D7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8DA15-B9C3-4C69-B721-4A7C74B9D4E0}" type="pres">
      <dgm:prSet presAssocID="{F7E069C1-9F5A-4BA1-9E63-0E24860C6D7C}" presName="aSpace2" presStyleCnt="0"/>
      <dgm:spPr/>
    </dgm:pt>
    <dgm:pt modelId="{FA27D08A-91A7-4383-BAA0-2F106B86AEE7}" type="pres">
      <dgm:prSet presAssocID="{E0E0E8EE-1FA2-4C4E-B3DA-1FED2E4798C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07E4D9-2910-4354-A0BF-378FD1CD0F95}" type="presOf" srcId="{F7E069C1-9F5A-4BA1-9E63-0E24860C6D7C}" destId="{FFC7941F-095B-4D5F-A66A-F5403E154690}" srcOrd="0" destOrd="0" presId="urn:microsoft.com/office/officeart/2005/8/layout/lProcess2"/>
    <dgm:cxn modelId="{53FDF205-B4F1-4FF4-A1D7-08AA1EB75D80}" srcId="{A76172B2-9B58-449E-A846-7415FF4130E9}" destId="{194AF3E9-92F4-4D91-A136-193C4881329B}" srcOrd="0" destOrd="0" parTransId="{0874E913-A47A-4908-8F63-A15D717839FB}" sibTransId="{72B6D858-039A-4613-BC7B-E1F249F898CB}"/>
    <dgm:cxn modelId="{1B305C57-6189-406C-AE80-3211EA5F2E1C}" type="presOf" srcId="{194AF3E9-92F4-4D91-A136-193C4881329B}" destId="{8C48AD24-E0EF-43FB-9F0A-09E6A401DB17}" srcOrd="0" destOrd="0" presId="urn:microsoft.com/office/officeart/2005/8/layout/lProcess2"/>
    <dgm:cxn modelId="{9DB8B143-E145-4501-B393-DAA1ADFF0DAB}" type="presOf" srcId="{27B0ADC5-13A1-4DEA-9C64-2EA48384A503}" destId="{2A45AA82-D701-4637-82EE-A2AF870798B1}" srcOrd="0" destOrd="0" presId="urn:microsoft.com/office/officeart/2005/8/layout/lProcess2"/>
    <dgm:cxn modelId="{23FAE4B0-513F-4F13-995A-D9A88C0A5C68}" type="presOf" srcId="{A76172B2-9B58-449E-A846-7415FF4130E9}" destId="{9CAAE90D-21D5-4711-A686-04C365BECAEA}" srcOrd="0" destOrd="0" presId="urn:microsoft.com/office/officeart/2005/8/layout/lProcess2"/>
    <dgm:cxn modelId="{4746DD5A-5F8C-4857-B168-B21ABFC5B77A}" type="presOf" srcId="{E0E0E8EE-1FA2-4C4E-B3DA-1FED2E4798C4}" destId="{FA27D08A-91A7-4383-BAA0-2F106B86AEE7}" srcOrd="0" destOrd="0" presId="urn:microsoft.com/office/officeart/2005/8/layout/lProcess2"/>
    <dgm:cxn modelId="{C9F5851F-FECE-480D-8695-37EA4763903D}" srcId="{27B0ADC5-13A1-4DEA-9C64-2EA48384A503}" destId="{A76172B2-9B58-449E-A846-7415FF4130E9}" srcOrd="0" destOrd="0" parTransId="{75568DDF-947B-4AAA-8C35-2556BF488D09}" sibTransId="{79164A44-F122-49ED-8C63-9A90FA686990}"/>
    <dgm:cxn modelId="{71ABC1F9-0621-4C3D-B43C-7599624087B0}" srcId="{A76172B2-9B58-449E-A846-7415FF4130E9}" destId="{F7E069C1-9F5A-4BA1-9E63-0E24860C6D7C}" srcOrd="1" destOrd="0" parTransId="{FABE3C7E-F913-4BD3-ACE8-4A44F94B3AC0}" sibTransId="{CBD7F08A-CC76-4671-B1C9-3F993FCF6B61}"/>
    <dgm:cxn modelId="{E07F1D08-2503-4999-BC43-89CCA1F17D9B}" srcId="{A76172B2-9B58-449E-A846-7415FF4130E9}" destId="{E0E0E8EE-1FA2-4C4E-B3DA-1FED2E4798C4}" srcOrd="2" destOrd="0" parTransId="{B62421C2-84FD-43AF-BFAD-643675E47EAF}" sibTransId="{07E0BAFC-4823-4838-95E1-23E0E260BD2D}"/>
    <dgm:cxn modelId="{57ED6514-C482-4D7B-A26A-315EEE98BA7B}" type="presOf" srcId="{A76172B2-9B58-449E-A846-7415FF4130E9}" destId="{21387089-D52E-498F-A84E-CE1322222D58}" srcOrd="1" destOrd="0" presId="urn:microsoft.com/office/officeart/2005/8/layout/lProcess2"/>
    <dgm:cxn modelId="{8B3EEDFE-CB9D-4F40-A177-65A188D9C12D}" type="presParOf" srcId="{2A45AA82-D701-4637-82EE-A2AF870798B1}" destId="{FE693891-A290-448F-BFCF-B0A48E098F55}" srcOrd="0" destOrd="0" presId="urn:microsoft.com/office/officeart/2005/8/layout/lProcess2"/>
    <dgm:cxn modelId="{A066ACFC-F502-4B1A-B5D6-F42917E327E8}" type="presParOf" srcId="{FE693891-A290-448F-BFCF-B0A48E098F55}" destId="{9CAAE90D-21D5-4711-A686-04C365BECAEA}" srcOrd="0" destOrd="0" presId="urn:microsoft.com/office/officeart/2005/8/layout/lProcess2"/>
    <dgm:cxn modelId="{F7EF7F21-D4D8-4F66-8BDA-AE08E6500AF2}" type="presParOf" srcId="{FE693891-A290-448F-BFCF-B0A48E098F55}" destId="{21387089-D52E-498F-A84E-CE1322222D58}" srcOrd="1" destOrd="0" presId="urn:microsoft.com/office/officeart/2005/8/layout/lProcess2"/>
    <dgm:cxn modelId="{A352398E-D9B4-4F60-81DB-9796FCA3E469}" type="presParOf" srcId="{FE693891-A290-448F-BFCF-B0A48E098F55}" destId="{EB8AC471-FA03-4504-B999-B44E46ECEA6F}" srcOrd="2" destOrd="0" presId="urn:microsoft.com/office/officeart/2005/8/layout/lProcess2"/>
    <dgm:cxn modelId="{F0DF6D9D-31C6-4AC6-947C-2B781AF87BEF}" type="presParOf" srcId="{EB8AC471-FA03-4504-B999-B44E46ECEA6F}" destId="{1F974E87-EAD9-4002-AC9C-FB91A1FAF6F5}" srcOrd="0" destOrd="0" presId="urn:microsoft.com/office/officeart/2005/8/layout/lProcess2"/>
    <dgm:cxn modelId="{6FFA33FA-D699-41EE-824D-58D8D5371FEA}" type="presParOf" srcId="{1F974E87-EAD9-4002-AC9C-FB91A1FAF6F5}" destId="{8C48AD24-E0EF-43FB-9F0A-09E6A401DB17}" srcOrd="0" destOrd="0" presId="urn:microsoft.com/office/officeart/2005/8/layout/lProcess2"/>
    <dgm:cxn modelId="{F1874334-2CDD-4833-82E0-323FF5BF7F0A}" type="presParOf" srcId="{1F974E87-EAD9-4002-AC9C-FB91A1FAF6F5}" destId="{AF4A60B9-7715-406D-8796-1A8D3C4477BC}" srcOrd="1" destOrd="0" presId="urn:microsoft.com/office/officeart/2005/8/layout/lProcess2"/>
    <dgm:cxn modelId="{6FE89531-173C-4E54-B267-D919EAE0944C}" type="presParOf" srcId="{1F974E87-EAD9-4002-AC9C-FB91A1FAF6F5}" destId="{FFC7941F-095B-4D5F-A66A-F5403E154690}" srcOrd="2" destOrd="0" presId="urn:microsoft.com/office/officeart/2005/8/layout/lProcess2"/>
    <dgm:cxn modelId="{0D8C3C46-BB84-4813-9AA4-2D5907BBC6FC}" type="presParOf" srcId="{1F974E87-EAD9-4002-AC9C-FB91A1FAF6F5}" destId="{BE88DA15-B9C3-4C69-B721-4A7C74B9D4E0}" srcOrd="3" destOrd="0" presId="urn:microsoft.com/office/officeart/2005/8/layout/lProcess2"/>
    <dgm:cxn modelId="{09080E09-15F1-4E0C-BA4D-ADDAE620891A}" type="presParOf" srcId="{1F974E87-EAD9-4002-AC9C-FB91A1FAF6F5}" destId="{FA27D08A-91A7-4383-BAA0-2F106B86AEE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F53AE3-3AD7-45F1-A981-E7FD11C42AB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090D4C7-0CE3-49D0-985E-EB00E7D30D11}">
      <dgm:prSet phldrT="[Текст]"/>
      <dgm:spPr/>
      <dgm:t>
        <a:bodyPr/>
        <a:lstStyle/>
        <a:p>
          <a:r>
            <a:rPr lang="ru-RU" dirty="0"/>
            <a:t>Дескриптивная модель</a:t>
          </a:r>
        </a:p>
      </dgm:t>
    </dgm:pt>
    <dgm:pt modelId="{85BD6D76-7E69-4A6B-BF79-1C451536FDBC}" type="parTrans" cxnId="{1BE3B779-3228-4D41-A941-8F366FAD340C}">
      <dgm:prSet/>
      <dgm:spPr/>
      <dgm:t>
        <a:bodyPr/>
        <a:lstStyle/>
        <a:p>
          <a:endParaRPr lang="ru-RU"/>
        </a:p>
      </dgm:t>
    </dgm:pt>
    <dgm:pt modelId="{7AD096C1-27FF-4D8B-9012-5F7005312902}" type="sibTrans" cxnId="{1BE3B779-3228-4D41-A941-8F366FAD340C}">
      <dgm:prSet/>
      <dgm:spPr/>
      <dgm:t>
        <a:bodyPr/>
        <a:lstStyle/>
        <a:p>
          <a:endParaRPr lang="ru-RU"/>
        </a:p>
      </dgm:t>
    </dgm:pt>
    <dgm:pt modelId="{745EADF0-4E7A-4EDA-9870-3E9ED267EE15}">
      <dgm:prSet phldrT="[Текст]"/>
      <dgm:spPr/>
      <dgm:t>
        <a:bodyPr/>
        <a:lstStyle/>
        <a:p>
          <a:r>
            <a:rPr lang="ru-RU" dirty="0"/>
            <a:t>описывает состояние объекта или процесса.</a:t>
          </a:r>
        </a:p>
      </dgm:t>
    </dgm:pt>
    <dgm:pt modelId="{27574B4B-7B91-4918-B1AD-4BC3B60D7A20}" type="parTrans" cxnId="{60D6CE8A-301E-4C6C-9795-9EE6F6D3A0E7}">
      <dgm:prSet/>
      <dgm:spPr/>
      <dgm:t>
        <a:bodyPr/>
        <a:lstStyle/>
        <a:p>
          <a:endParaRPr lang="ru-RU"/>
        </a:p>
      </dgm:t>
    </dgm:pt>
    <dgm:pt modelId="{75EB9C8B-CA21-4C62-859D-6E9C47ECF837}" type="sibTrans" cxnId="{60D6CE8A-301E-4C6C-9795-9EE6F6D3A0E7}">
      <dgm:prSet/>
      <dgm:spPr/>
      <dgm:t>
        <a:bodyPr/>
        <a:lstStyle/>
        <a:p>
          <a:endParaRPr lang="ru-RU"/>
        </a:p>
      </dgm:t>
    </dgm:pt>
    <dgm:pt modelId="{BE7140E3-FF15-430C-B731-511496E8990B}">
      <dgm:prSet phldrT="[Текст]"/>
      <dgm:spPr/>
      <dgm:t>
        <a:bodyPr/>
        <a:lstStyle/>
        <a:p>
          <a:r>
            <a:rPr lang="ru-RU" dirty="0"/>
            <a:t>Оптимизационные модели</a:t>
          </a:r>
        </a:p>
      </dgm:t>
    </dgm:pt>
    <dgm:pt modelId="{BDD2FE9C-A6C9-4FAC-B9B5-5BFC7857678D}" type="parTrans" cxnId="{2FF55708-0C39-4C47-9984-57A7D2D212B4}">
      <dgm:prSet/>
      <dgm:spPr/>
      <dgm:t>
        <a:bodyPr/>
        <a:lstStyle/>
        <a:p>
          <a:endParaRPr lang="ru-RU"/>
        </a:p>
      </dgm:t>
    </dgm:pt>
    <dgm:pt modelId="{BFA6D1D6-9DD4-4DC0-AD8D-24B3E341EA51}" type="sibTrans" cxnId="{2FF55708-0C39-4C47-9984-57A7D2D212B4}">
      <dgm:prSet/>
      <dgm:spPr/>
      <dgm:t>
        <a:bodyPr/>
        <a:lstStyle/>
        <a:p>
          <a:endParaRPr lang="ru-RU"/>
        </a:p>
      </dgm:t>
    </dgm:pt>
    <dgm:pt modelId="{D3E6F340-BE18-4349-9336-B0CE8A8B4AC6}">
      <dgm:prSet phldrT="[Текст]"/>
      <dgm:spPr/>
      <dgm:t>
        <a:bodyPr/>
        <a:lstStyle/>
        <a:p>
          <a:r>
            <a:rPr lang="ru-RU" dirty="0"/>
            <a:t>содержат показатель эффективности, который необходимо оптимизировать при условии соблюдения набора заданных ограничений.</a:t>
          </a:r>
        </a:p>
      </dgm:t>
    </dgm:pt>
    <dgm:pt modelId="{4B102681-07FA-44B3-8014-AF043AD1CD23}" type="parTrans" cxnId="{17103855-5F0F-4ADF-8478-856730F710F2}">
      <dgm:prSet/>
      <dgm:spPr/>
      <dgm:t>
        <a:bodyPr/>
        <a:lstStyle/>
        <a:p>
          <a:endParaRPr lang="ru-RU"/>
        </a:p>
      </dgm:t>
    </dgm:pt>
    <dgm:pt modelId="{D77519AA-0A5E-4C67-999E-0902E8A283E3}" type="sibTrans" cxnId="{17103855-5F0F-4ADF-8478-856730F710F2}">
      <dgm:prSet/>
      <dgm:spPr/>
      <dgm:t>
        <a:bodyPr/>
        <a:lstStyle/>
        <a:p>
          <a:endParaRPr lang="ru-RU"/>
        </a:p>
      </dgm:t>
    </dgm:pt>
    <dgm:pt modelId="{F41A1175-35CD-46EA-8113-AD5D20A606FC}">
      <dgm:prSet phldrT="[Текст]"/>
      <dgm:spPr/>
      <dgm:t>
        <a:bodyPr/>
        <a:lstStyle/>
        <a:p>
          <a:r>
            <a:rPr lang="ru-RU" dirty="0"/>
            <a:t>Многокритериальные модели</a:t>
          </a:r>
        </a:p>
      </dgm:t>
    </dgm:pt>
    <dgm:pt modelId="{60BB91CD-FA55-4612-A890-E69446BA0CAE}" type="parTrans" cxnId="{BE4E8EE8-F052-4714-9DE1-F9C6702842E3}">
      <dgm:prSet/>
      <dgm:spPr/>
      <dgm:t>
        <a:bodyPr/>
        <a:lstStyle/>
        <a:p>
          <a:endParaRPr lang="ru-RU"/>
        </a:p>
      </dgm:t>
    </dgm:pt>
    <dgm:pt modelId="{0AC13865-38EE-42A5-BB10-EF737FCBF6C8}" type="sibTrans" cxnId="{BE4E8EE8-F052-4714-9DE1-F9C6702842E3}">
      <dgm:prSet/>
      <dgm:spPr/>
      <dgm:t>
        <a:bodyPr/>
        <a:lstStyle/>
        <a:p>
          <a:endParaRPr lang="ru-RU"/>
        </a:p>
      </dgm:t>
    </dgm:pt>
    <dgm:pt modelId="{28A4A393-6E23-4C59-8F26-FF20B9313741}">
      <dgm:prSet phldrT="[Текст]"/>
      <dgm:spPr/>
      <dgm:t>
        <a:bodyPr/>
        <a:lstStyle/>
        <a:p>
          <a:r>
            <a:rPr lang="ru-RU" dirty="0"/>
            <a:t>Оптимизация по нескольким критериям</a:t>
          </a:r>
        </a:p>
      </dgm:t>
    </dgm:pt>
    <dgm:pt modelId="{E87546E5-3BDA-4CC1-94DE-79441334AE0C}" type="parTrans" cxnId="{80D64624-97A9-4760-B36C-81CCBD8E1ACC}">
      <dgm:prSet/>
      <dgm:spPr/>
      <dgm:t>
        <a:bodyPr/>
        <a:lstStyle/>
        <a:p>
          <a:endParaRPr lang="ru-RU"/>
        </a:p>
      </dgm:t>
    </dgm:pt>
    <dgm:pt modelId="{DA935C08-4535-4928-A4B1-6B8186990E1C}" type="sibTrans" cxnId="{80D64624-97A9-4760-B36C-81CCBD8E1ACC}">
      <dgm:prSet/>
      <dgm:spPr/>
      <dgm:t>
        <a:bodyPr/>
        <a:lstStyle/>
        <a:p>
          <a:endParaRPr lang="ru-RU"/>
        </a:p>
      </dgm:t>
    </dgm:pt>
    <dgm:pt modelId="{7C12B140-32C6-4EF2-B6BB-DB5AFD2E50BE}" type="pres">
      <dgm:prSet presAssocID="{1FF53AE3-3AD7-45F1-A981-E7FD11C42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C67800-243E-48B2-A64A-93E500A5C81E}" type="pres">
      <dgm:prSet presAssocID="{4090D4C7-0CE3-49D0-985E-EB00E7D30D11}" presName="linNode" presStyleCnt="0"/>
      <dgm:spPr/>
    </dgm:pt>
    <dgm:pt modelId="{AF2C88DA-8E44-4760-9E2C-9B063364ED0B}" type="pres">
      <dgm:prSet presAssocID="{4090D4C7-0CE3-49D0-985E-EB00E7D30D1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AEF66-8870-4FFF-9AF5-8CF8399BA779}" type="pres">
      <dgm:prSet presAssocID="{4090D4C7-0CE3-49D0-985E-EB00E7D30D1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13317-34F8-4AAC-8F5D-E27CE521E8BA}" type="pres">
      <dgm:prSet presAssocID="{7AD096C1-27FF-4D8B-9012-5F7005312902}" presName="sp" presStyleCnt="0"/>
      <dgm:spPr/>
    </dgm:pt>
    <dgm:pt modelId="{E3360FC8-5A7E-4BC0-BE35-362B82B5D91F}" type="pres">
      <dgm:prSet presAssocID="{BE7140E3-FF15-430C-B731-511496E8990B}" presName="linNode" presStyleCnt="0"/>
      <dgm:spPr/>
    </dgm:pt>
    <dgm:pt modelId="{4B430D4E-D999-4D42-A080-81F19880EE9E}" type="pres">
      <dgm:prSet presAssocID="{BE7140E3-FF15-430C-B731-511496E8990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3B77C-2DF3-4E24-94FC-A398BBFCA40F}" type="pres">
      <dgm:prSet presAssocID="{BE7140E3-FF15-430C-B731-511496E8990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4486D-C99C-4E5D-A93D-C6B39E0C1375}" type="pres">
      <dgm:prSet presAssocID="{BFA6D1D6-9DD4-4DC0-AD8D-24B3E341EA51}" presName="sp" presStyleCnt="0"/>
      <dgm:spPr/>
    </dgm:pt>
    <dgm:pt modelId="{B0DDA826-1AE3-4E14-AA34-255C8F2C8E88}" type="pres">
      <dgm:prSet presAssocID="{F41A1175-35CD-46EA-8113-AD5D20A606FC}" presName="linNode" presStyleCnt="0"/>
      <dgm:spPr/>
    </dgm:pt>
    <dgm:pt modelId="{600F52C0-9F41-4124-B958-0E6913D77815}" type="pres">
      <dgm:prSet presAssocID="{F41A1175-35CD-46EA-8113-AD5D20A606F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BFD7B-7924-4C37-9D7D-FC21022C1BB7}" type="pres">
      <dgm:prSet presAssocID="{F41A1175-35CD-46EA-8113-AD5D20A606F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8C16A4-D092-45B6-8560-3DB6BD663EAE}" type="presOf" srcId="{4090D4C7-0CE3-49D0-985E-EB00E7D30D11}" destId="{AF2C88DA-8E44-4760-9E2C-9B063364ED0B}" srcOrd="0" destOrd="0" presId="urn:microsoft.com/office/officeart/2005/8/layout/vList5"/>
    <dgm:cxn modelId="{0B782ED5-B938-4B40-83B8-C6061428E894}" type="presOf" srcId="{F41A1175-35CD-46EA-8113-AD5D20A606FC}" destId="{600F52C0-9F41-4124-B958-0E6913D77815}" srcOrd="0" destOrd="0" presId="urn:microsoft.com/office/officeart/2005/8/layout/vList5"/>
    <dgm:cxn modelId="{BE4E8EE8-F052-4714-9DE1-F9C6702842E3}" srcId="{1FF53AE3-3AD7-45F1-A981-E7FD11C42ABF}" destId="{F41A1175-35CD-46EA-8113-AD5D20A606FC}" srcOrd="2" destOrd="0" parTransId="{60BB91CD-FA55-4612-A890-E69446BA0CAE}" sibTransId="{0AC13865-38EE-42A5-BB10-EF737FCBF6C8}"/>
    <dgm:cxn modelId="{17103855-5F0F-4ADF-8478-856730F710F2}" srcId="{BE7140E3-FF15-430C-B731-511496E8990B}" destId="{D3E6F340-BE18-4349-9336-B0CE8A8B4AC6}" srcOrd="0" destOrd="0" parTransId="{4B102681-07FA-44B3-8014-AF043AD1CD23}" sibTransId="{D77519AA-0A5E-4C67-999E-0902E8A283E3}"/>
    <dgm:cxn modelId="{60D6CE8A-301E-4C6C-9795-9EE6F6D3A0E7}" srcId="{4090D4C7-0CE3-49D0-985E-EB00E7D30D11}" destId="{745EADF0-4E7A-4EDA-9870-3E9ED267EE15}" srcOrd="0" destOrd="0" parTransId="{27574B4B-7B91-4918-B1AD-4BC3B60D7A20}" sibTransId="{75EB9C8B-CA21-4C62-859D-6E9C47ECF837}"/>
    <dgm:cxn modelId="{7F709548-78BA-4977-9F59-E25E72B99A4C}" type="presOf" srcId="{BE7140E3-FF15-430C-B731-511496E8990B}" destId="{4B430D4E-D999-4D42-A080-81F19880EE9E}" srcOrd="0" destOrd="0" presId="urn:microsoft.com/office/officeart/2005/8/layout/vList5"/>
    <dgm:cxn modelId="{2AA97752-0A02-45DA-8BF8-3D9E72A7D814}" type="presOf" srcId="{1FF53AE3-3AD7-45F1-A981-E7FD11C42ABF}" destId="{7C12B140-32C6-4EF2-B6BB-DB5AFD2E50BE}" srcOrd="0" destOrd="0" presId="urn:microsoft.com/office/officeart/2005/8/layout/vList5"/>
    <dgm:cxn modelId="{403B319F-541C-41F1-98C0-0D7B1EDD5A47}" type="presOf" srcId="{745EADF0-4E7A-4EDA-9870-3E9ED267EE15}" destId="{533AEF66-8870-4FFF-9AF5-8CF8399BA779}" srcOrd="0" destOrd="0" presId="urn:microsoft.com/office/officeart/2005/8/layout/vList5"/>
    <dgm:cxn modelId="{1BE3B779-3228-4D41-A941-8F366FAD340C}" srcId="{1FF53AE3-3AD7-45F1-A981-E7FD11C42ABF}" destId="{4090D4C7-0CE3-49D0-985E-EB00E7D30D11}" srcOrd="0" destOrd="0" parTransId="{85BD6D76-7E69-4A6B-BF79-1C451536FDBC}" sibTransId="{7AD096C1-27FF-4D8B-9012-5F7005312902}"/>
    <dgm:cxn modelId="{80D64624-97A9-4760-B36C-81CCBD8E1ACC}" srcId="{F41A1175-35CD-46EA-8113-AD5D20A606FC}" destId="{28A4A393-6E23-4C59-8F26-FF20B9313741}" srcOrd="0" destOrd="0" parTransId="{E87546E5-3BDA-4CC1-94DE-79441334AE0C}" sibTransId="{DA935C08-4535-4928-A4B1-6B8186990E1C}"/>
    <dgm:cxn modelId="{2FF55708-0C39-4C47-9984-57A7D2D212B4}" srcId="{1FF53AE3-3AD7-45F1-A981-E7FD11C42ABF}" destId="{BE7140E3-FF15-430C-B731-511496E8990B}" srcOrd="1" destOrd="0" parTransId="{BDD2FE9C-A6C9-4FAC-B9B5-5BFC7857678D}" sibTransId="{BFA6D1D6-9DD4-4DC0-AD8D-24B3E341EA51}"/>
    <dgm:cxn modelId="{51501066-5DC2-4F9A-9D49-434E0C10C23A}" type="presOf" srcId="{28A4A393-6E23-4C59-8F26-FF20B9313741}" destId="{BA1BFD7B-7924-4C37-9D7D-FC21022C1BB7}" srcOrd="0" destOrd="0" presId="urn:microsoft.com/office/officeart/2005/8/layout/vList5"/>
    <dgm:cxn modelId="{0B15C93C-742F-4823-BDBF-AA3614DAE387}" type="presOf" srcId="{D3E6F340-BE18-4349-9336-B0CE8A8B4AC6}" destId="{37A3B77C-2DF3-4E24-94FC-A398BBFCA40F}" srcOrd="0" destOrd="0" presId="urn:microsoft.com/office/officeart/2005/8/layout/vList5"/>
    <dgm:cxn modelId="{CFA27285-60D1-45BE-9089-CC876152325D}" type="presParOf" srcId="{7C12B140-32C6-4EF2-B6BB-DB5AFD2E50BE}" destId="{C5C67800-243E-48B2-A64A-93E500A5C81E}" srcOrd="0" destOrd="0" presId="urn:microsoft.com/office/officeart/2005/8/layout/vList5"/>
    <dgm:cxn modelId="{28F50E04-7BF3-401C-AB67-C9CB65AA2799}" type="presParOf" srcId="{C5C67800-243E-48B2-A64A-93E500A5C81E}" destId="{AF2C88DA-8E44-4760-9E2C-9B063364ED0B}" srcOrd="0" destOrd="0" presId="urn:microsoft.com/office/officeart/2005/8/layout/vList5"/>
    <dgm:cxn modelId="{11CFEAC8-9E70-402B-BA84-F1F7EE7A9408}" type="presParOf" srcId="{C5C67800-243E-48B2-A64A-93E500A5C81E}" destId="{533AEF66-8870-4FFF-9AF5-8CF8399BA779}" srcOrd="1" destOrd="0" presId="urn:microsoft.com/office/officeart/2005/8/layout/vList5"/>
    <dgm:cxn modelId="{3121F8EE-AB34-4F9C-850B-C42B55296D04}" type="presParOf" srcId="{7C12B140-32C6-4EF2-B6BB-DB5AFD2E50BE}" destId="{1D913317-34F8-4AAC-8F5D-E27CE521E8BA}" srcOrd="1" destOrd="0" presId="urn:microsoft.com/office/officeart/2005/8/layout/vList5"/>
    <dgm:cxn modelId="{17F5C5E9-829D-49C2-8D34-A58BAF649845}" type="presParOf" srcId="{7C12B140-32C6-4EF2-B6BB-DB5AFD2E50BE}" destId="{E3360FC8-5A7E-4BC0-BE35-362B82B5D91F}" srcOrd="2" destOrd="0" presId="urn:microsoft.com/office/officeart/2005/8/layout/vList5"/>
    <dgm:cxn modelId="{E881153F-A420-4C4E-ADAB-4FE40E42EE38}" type="presParOf" srcId="{E3360FC8-5A7E-4BC0-BE35-362B82B5D91F}" destId="{4B430D4E-D999-4D42-A080-81F19880EE9E}" srcOrd="0" destOrd="0" presId="urn:microsoft.com/office/officeart/2005/8/layout/vList5"/>
    <dgm:cxn modelId="{839138FC-64A5-4834-A045-D120CFAA4AD8}" type="presParOf" srcId="{E3360FC8-5A7E-4BC0-BE35-362B82B5D91F}" destId="{37A3B77C-2DF3-4E24-94FC-A398BBFCA40F}" srcOrd="1" destOrd="0" presId="urn:microsoft.com/office/officeart/2005/8/layout/vList5"/>
    <dgm:cxn modelId="{2DB96106-CAE2-4153-B803-E11A4A86655A}" type="presParOf" srcId="{7C12B140-32C6-4EF2-B6BB-DB5AFD2E50BE}" destId="{6684486D-C99C-4E5D-A93D-C6B39E0C1375}" srcOrd="3" destOrd="0" presId="urn:microsoft.com/office/officeart/2005/8/layout/vList5"/>
    <dgm:cxn modelId="{E36F74B5-DD14-4CE1-8805-12686AE6C51E}" type="presParOf" srcId="{7C12B140-32C6-4EF2-B6BB-DB5AFD2E50BE}" destId="{B0DDA826-1AE3-4E14-AA34-255C8F2C8E88}" srcOrd="4" destOrd="0" presId="urn:microsoft.com/office/officeart/2005/8/layout/vList5"/>
    <dgm:cxn modelId="{26A75D1A-A5F4-4988-AE79-200EA88F9D5E}" type="presParOf" srcId="{B0DDA826-1AE3-4E14-AA34-255C8F2C8E88}" destId="{600F52C0-9F41-4124-B958-0E6913D77815}" srcOrd="0" destOrd="0" presId="urn:microsoft.com/office/officeart/2005/8/layout/vList5"/>
    <dgm:cxn modelId="{F7CA2FDA-EAA5-4741-B803-5CC58EC10D41}" type="presParOf" srcId="{B0DDA826-1AE3-4E14-AA34-255C8F2C8E88}" destId="{BA1BFD7B-7924-4C37-9D7D-FC21022C1B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B95225-A4F6-485D-9652-83B01985F0B1}">
      <dsp:nvSpPr>
        <dsp:cNvPr id="0" name=""/>
        <dsp:cNvSpPr/>
      </dsp:nvSpPr>
      <dsp:spPr>
        <a:xfrm>
          <a:off x="541347" y="2004"/>
          <a:ext cx="1890491" cy="945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Модели</a:t>
          </a:r>
        </a:p>
      </dsp:txBody>
      <dsp:txXfrm>
        <a:off x="541347" y="2004"/>
        <a:ext cx="1890491" cy="945245"/>
      </dsp:txXfrm>
    </dsp:sp>
    <dsp:sp modelId="{C45C5759-4F8A-4302-9E6F-D00BE150413C}">
      <dsp:nvSpPr>
        <dsp:cNvPr id="0" name=""/>
        <dsp:cNvSpPr/>
      </dsp:nvSpPr>
      <dsp:spPr>
        <a:xfrm>
          <a:off x="730396" y="947249"/>
          <a:ext cx="189049" cy="708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934"/>
              </a:lnTo>
              <a:lnTo>
                <a:pt x="189049" y="708934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8F5D6-0292-4F71-A252-3E917E8A260A}">
      <dsp:nvSpPr>
        <dsp:cNvPr id="0" name=""/>
        <dsp:cNvSpPr/>
      </dsp:nvSpPr>
      <dsp:spPr>
        <a:xfrm>
          <a:off x="919445" y="1183561"/>
          <a:ext cx="2283622" cy="94524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Натурные</a:t>
          </a:r>
        </a:p>
      </dsp:txBody>
      <dsp:txXfrm>
        <a:off x="919445" y="1183561"/>
        <a:ext cx="2283622" cy="945245"/>
      </dsp:txXfrm>
    </dsp:sp>
    <dsp:sp modelId="{E0593284-4F55-47DA-BBCD-3CF01949643D}">
      <dsp:nvSpPr>
        <dsp:cNvPr id="0" name=""/>
        <dsp:cNvSpPr/>
      </dsp:nvSpPr>
      <dsp:spPr>
        <a:xfrm>
          <a:off x="730396" y="947249"/>
          <a:ext cx="189049" cy="189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491"/>
              </a:lnTo>
              <a:lnTo>
                <a:pt x="189049" y="1890491"/>
              </a:lnTo>
            </a:path>
          </a:pathLst>
        </a:custGeom>
        <a:noFill/>
        <a:ln w="1905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59AA1-7F44-4BB8-B4D1-82DD108BE9D3}">
      <dsp:nvSpPr>
        <dsp:cNvPr id="0" name=""/>
        <dsp:cNvSpPr/>
      </dsp:nvSpPr>
      <dsp:spPr>
        <a:xfrm>
          <a:off x="919445" y="2365118"/>
          <a:ext cx="2283622" cy="94524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Информационные</a:t>
          </a:r>
        </a:p>
      </dsp:txBody>
      <dsp:txXfrm>
        <a:off x="919445" y="2365118"/>
        <a:ext cx="2283622" cy="9452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AAE90D-21D5-4711-A686-04C365BECAEA}">
      <dsp:nvSpPr>
        <dsp:cNvPr id="0" name=""/>
        <dsp:cNvSpPr/>
      </dsp:nvSpPr>
      <dsp:spPr>
        <a:xfrm>
          <a:off x="0" y="0"/>
          <a:ext cx="6096000" cy="40640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/>
            <a:t>Классификация</a:t>
          </a:r>
        </a:p>
      </dsp:txBody>
      <dsp:txXfrm>
        <a:off x="0" y="0"/>
        <a:ext cx="6096000" cy="1219200"/>
      </dsp:txXfrm>
    </dsp:sp>
    <dsp:sp modelId="{8C48AD24-E0EF-43FB-9F0A-09E6A401DB17}">
      <dsp:nvSpPr>
        <dsp:cNvPr id="0" name=""/>
        <dsp:cNvSpPr/>
      </dsp:nvSpPr>
      <dsp:spPr>
        <a:xfrm>
          <a:off x="609600" y="1219547"/>
          <a:ext cx="4876800" cy="7984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По отраслям наук</a:t>
          </a:r>
        </a:p>
      </dsp:txBody>
      <dsp:txXfrm>
        <a:off x="609600" y="1219547"/>
        <a:ext cx="4876800" cy="798413"/>
      </dsp:txXfrm>
    </dsp:sp>
    <dsp:sp modelId="{FFC7941F-095B-4D5F-A66A-F5403E154690}">
      <dsp:nvSpPr>
        <dsp:cNvPr id="0" name=""/>
        <dsp:cNvSpPr/>
      </dsp:nvSpPr>
      <dsp:spPr>
        <a:xfrm>
          <a:off x="609600" y="2140793"/>
          <a:ext cx="4876800" cy="798413"/>
        </a:xfrm>
        <a:prstGeom prst="roundRect">
          <a:avLst>
            <a:gd name="adj" fmla="val 10000"/>
          </a:avLst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По применяемому математическому аппарату</a:t>
          </a:r>
        </a:p>
      </dsp:txBody>
      <dsp:txXfrm>
        <a:off x="609600" y="2140793"/>
        <a:ext cx="4876800" cy="798413"/>
      </dsp:txXfrm>
    </dsp:sp>
    <dsp:sp modelId="{FA27D08A-91A7-4383-BAA0-2F106B86AEE7}">
      <dsp:nvSpPr>
        <dsp:cNvPr id="0" name=""/>
        <dsp:cNvSpPr/>
      </dsp:nvSpPr>
      <dsp:spPr>
        <a:xfrm>
          <a:off x="609600" y="3062039"/>
          <a:ext cx="4876800" cy="798413"/>
        </a:xfrm>
        <a:prstGeom prst="roundRect">
          <a:avLst>
            <a:gd name="adj" fmla="val 10000"/>
          </a:avLst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По основной функции</a:t>
          </a:r>
        </a:p>
      </dsp:txBody>
      <dsp:txXfrm>
        <a:off x="609600" y="3062039"/>
        <a:ext cx="4876800" cy="7984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AEF66-8870-4FFF-9AF5-8CF8399BA779}">
      <dsp:nvSpPr>
        <dsp:cNvPr id="0" name=""/>
        <dsp:cNvSpPr/>
      </dsp:nvSpPr>
      <dsp:spPr>
        <a:xfrm rot="5400000">
          <a:off x="5216963" y="-2010123"/>
          <a:ext cx="1136153" cy="544474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описывает состояние объекта или процесса.</a:t>
          </a:r>
        </a:p>
      </dsp:txBody>
      <dsp:txXfrm rot="5400000">
        <a:off x="5216963" y="-2010123"/>
        <a:ext cx="1136153" cy="5444743"/>
      </dsp:txXfrm>
    </dsp:sp>
    <dsp:sp modelId="{AF2C88DA-8E44-4760-9E2C-9B063364ED0B}">
      <dsp:nvSpPr>
        <dsp:cNvPr id="0" name=""/>
        <dsp:cNvSpPr/>
      </dsp:nvSpPr>
      <dsp:spPr>
        <a:xfrm>
          <a:off x="0" y="2151"/>
          <a:ext cx="3062668" cy="14201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Дескриптивная модель</a:t>
          </a:r>
        </a:p>
      </dsp:txBody>
      <dsp:txXfrm>
        <a:off x="0" y="2151"/>
        <a:ext cx="3062668" cy="1420192"/>
      </dsp:txXfrm>
    </dsp:sp>
    <dsp:sp modelId="{37A3B77C-2DF3-4E24-94FC-A398BBFCA40F}">
      <dsp:nvSpPr>
        <dsp:cNvPr id="0" name=""/>
        <dsp:cNvSpPr/>
      </dsp:nvSpPr>
      <dsp:spPr>
        <a:xfrm rot="5400000">
          <a:off x="5216963" y="-518921"/>
          <a:ext cx="1136153" cy="5444743"/>
        </a:xfrm>
        <a:prstGeom prst="round2SameRect">
          <a:avLst/>
        </a:prstGeom>
        <a:solidFill>
          <a:schemeClr val="accent5">
            <a:tint val="40000"/>
            <a:alpha val="90000"/>
            <a:hueOff val="-328788"/>
            <a:satOff val="-9779"/>
            <a:lumOff val="-522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328788"/>
              <a:satOff val="-9779"/>
              <a:lumOff val="-5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содержат показатель эффективности, который необходимо оптимизировать при условии соблюдения набора заданных ограничений.</a:t>
          </a:r>
        </a:p>
      </dsp:txBody>
      <dsp:txXfrm rot="5400000">
        <a:off x="5216963" y="-518921"/>
        <a:ext cx="1136153" cy="5444743"/>
      </dsp:txXfrm>
    </dsp:sp>
    <dsp:sp modelId="{4B430D4E-D999-4D42-A080-81F19880EE9E}">
      <dsp:nvSpPr>
        <dsp:cNvPr id="0" name=""/>
        <dsp:cNvSpPr/>
      </dsp:nvSpPr>
      <dsp:spPr>
        <a:xfrm>
          <a:off x="0" y="1493353"/>
          <a:ext cx="3062668" cy="1420192"/>
        </a:xfrm>
        <a:prstGeom prst="roundRect">
          <a:avLst/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Оптимизационные модели</a:t>
          </a:r>
        </a:p>
      </dsp:txBody>
      <dsp:txXfrm>
        <a:off x="0" y="1493353"/>
        <a:ext cx="3062668" cy="1420192"/>
      </dsp:txXfrm>
    </dsp:sp>
    <dsp:sp modelId="{BA1BFD7B-7924-4C37-9D7D-FC21022C1BB7}">
      <dsp:nvSpPr>
        <dsp:cNvPr id="0" name=""/>
        <dsp:cNvSpPr/>
      </dsp:nvSpPr>
      <dsp:spPr>
        <a:xfrm rot="5400000">
          <a:off x="5216963" y="972280"/>
          <a:ext cx="1136153" cy="5444743"/>
        </a:xfrm>
        <a:prstGeom prst="round2SameRect">
          <a:avLst/>
        </a:prstGeom>
        <a:solidFill>
          <a:schemeClr val="accent5">
            <a:tint val="40000"/>
            <a:alpha val="90000"/>
            <a:hueOff val="-657577"/>
            <a:satOff val="-19558"/>
            <a:lumOff val="-1044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657577"/>
              <a:satOff val="-19558"/>
              <a:lumOff val="-10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Оптимизация по нескольким критериям</a:t>
          </a:r>
        </a:p>
      </dsp:txBody>
      <dsp:txXfrm rot="5400000">
        <a:off x="5216963" y="972280"/>
        <a:ext cx="1136153" cy="5444743"/>
      </dsp:txXfrm>
    </dsp:sp>
    <dsp:sp modelId="{600F52C0-9F41-4124-B958-0E6913D77815}">
      <dsp:nvSpPr>
        <dsp:cNvPr id="0" name=""/>
        <dsp:cNvSpPr/>
      </dsp:nvSpPr>
      <dsp:spPr>
        <a:xfrm>
          <a:off x="0" y="2984555"/>
          <a:ext cx="3062668" cy="1420192"/>
        </a:xfrm>
        <a:prstGeom prst="roundRect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Многокритериальные модели</a:t>
          </a:r>
        </a:p>
      </dsp:txBody>
      <dsp:txXfrm>
        <a:off x="0" y="2984555"/>
        <a:ext cx="3062668" cy="142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904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10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200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71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Информатика</a:t>
            </a:r>
          </a:p>
          <a:p>
            <a:pPr algn="ctr"/>
            <a:r>
              <a:rPr lang="ru-RU" dirty="0"/>
              <a:t>11 класс</a:t>
            </a:r>
          </a:p>
          <a:p>
            <a:pPr algn="ctr"/>
            <a:r>
              <a:rPr lang="ru-RU" dirty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/>
              <a:t>Методика математического моделирования на компьютере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/>
              <a:t>Компьютерное моделирование</a:t>
            </a:r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Содержимое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65716" y="2031226"/>
                <a:ext cx="3456384" cy="4278094"/>
              </a:xfrm>
            </p:spPr>
            <p:txBody>
              <a:bodyPr>
                <a:normAutofit/>
              </a:bodyPr>
              <a:lstStyle/>
              <a:p>
                <a:pPr marL="0" lvl="1" indent="0">
                  <a:buNone/>
                </a:pPr>
                <a:r>
                  <a:rPr lang="ru-RU" sz="2200" b="1" dirty="0"/>
                  <a:t>Аналитический метод:</a:t>
                </a:r>
                <a:endParaRPr lang="en-US" sz="2200" b="0" i="1" dirty="0">
                  <a:latin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200" dirty="0"/>
                  <a:t>;</a:t>
                </a:r>
              </a:p>
              <a:p>
                <a:pPr marL="0" lvl="1" indent="0">
                  <a:buNone/>
                </a:pPr>
                <a:endParaRPr lang="en-US" sz="2200" b="1" dirty="0"/>
              </a:p>
              <a:p>
                <a:pPr marL="0" lvl="1" indent="0">
                  <a:buNone/>
                </a:pPr>
                <a:endParaRPr lang="en-US" sz="2200" b="1" dirty="0"/>
              </a:p>
              <a:p>
                <a:pPr marL="0" lvl="1" indent="0">
                  <a:buNone/>
                </a:pPr>
                <a:r>
                  <a:rPr lang="ru-RU" sz="2200" b="1" dirty="0"/>
                  <a:t>Численный метод:</a:t>
                </a:r>
                <a:endParaRPr lang="en-US" sz="2200" b="1" dirty="0"/>
              </a:p>
              <a:p>
                <a:pPr marL="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ru-RU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ru-RU" sz="2200" b="0" dirty="0">
                  <a:ea typeface="Cambria Math" panose="02040503050406030204" pitchFamily="18" charset="0"/>
                </a:endParaRPr>
              </a:p>
              <a:p>
                <a:pPr marL="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200" dirty="0"/>
              </a:p>
              <a:p>
                <a:pPr marL="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200" dirty="0"/>
                  <a:t>.</a:t>
                </a:r>
                <a:endParaRPr lang="ru-RU" sz="2200" dirty="0"/>
              </a:p>
            </p:txBody>
          </p:sp>
        </mc:Choice>
        <mc:Fallback>
          <p:sp>
            <p:nvSpPr>
              <p:cNvPr id="6" name="Содержимое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65716" y="2031226"/>
                <a:ext cx="3456384" cy="4278094"/>
              </a:xfrm>
              <a:blipFill>
                <a:blip r:embed="rId3" cstate="print"/>
                <a:stretch>
                  <a:fillRect l="-2293" t="-9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Моделирование равноускоренного движения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772816"/>
            <a:ext cx="4104456" cy="469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075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512" y="1719072"/>
            <a:ext cx="8784976" cy="4407408"/>
          </a:xfrm>
        </p:spPr>
        <p:txBody>
          <a:bodyPr>
            <a:normAutofit/>
          </a:bodyPr>
          <a:lstStyle/>
          <a:p>
            <a:pPr marL="777240" lvl="1" indent="-457200" algn="just">
              <a:lnSpc>
                <a:spcPct val="150000"/>
              </a:lnSpc>
            </a:pPr>
            <a:r>
              <a:rPr lang="ru-RU" sz="2600" dirty="0"/>
              <a:t>Использование готовых программ;</a:t>
            </a:r>
          </a:p>
          <a:p>
            <a:pPr marL="777240" lvl="1" indent="-457200" algn="just">
              <a:lnSpc>
                <a:spcPct val="150000"/>
              </a:lnSpc>
            </a:pPr>
            <a:r>
              <a:rPr lang="ru-RU" sz="2600" dirty="0"/>
              <a:t>Наглядность пользовательского интерфейса;</a:t>
            </a:r>
          </a:p>
          <a:p>
            <a:pPr marL="777240" lvl="1" indent="-457200" algn="just">
              <a:lnSpc>
                <a:spcPct val="150000"/>
              </a:lnSpc>
            </a:pPr>
            <a:r>
              <a:rPr lang="ru-RU" sz="2600" dirty="0"/>
              <a:t>Обеспечение требуемой точности результатов;</a:t>
            </a:r>
          </a:p>
          <a:p>
            <a:pPr marL="777240" lvl="1" indent="-457200" algn="just">
              <a:lnSpc>
                <a:spcPct val="150000"/>
              </a:lnSpc>
            </a:pPr>
            <a:r>
              <a:rPr lang="ru-RU" sz="2600" dirty="0"/>
              <a:t>Использование внешней памяти;</a:t>
            </a:r>
          </a:p>
          <a:p>
            <a:pPr marL="777240" lvl="1" indent="-457200" algn="just">
              <a:lnSpc>
                <a:spcPct val="150000"/>
              </a:lnSpc>
            </a:pPr>
            <a:r>
              <a:rPr lang="ru-RU" sz="2600" dirty="0"/>
              <a:t>Графическая иллюстрация результатов моделирования.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для разработчиков моделирующих программ</a:t>
            </a:r>
          </a:p>
        </p:txBody>
      </p:sp>
    </p:spTree>
    <p:extLst>
      <p:ext uri="{BB962C8B-B14F-4D97-AF65-F5344CB8AC3E}">
        <p14:creationId xmlns:p14="http://schemas.microsoft.com/office/powerpoint/2010/main" xmlns="" val="21481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/>
              <a:t>упрощенное подобие объекта моделирования, отражающее его свойства, существенные с точки зрения цели моделирования.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3140968"/>
          <a:ext cx="374441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maketi.ru/images/portfolio/p00000020-00.jpg"/>
          <p:cNvPicPr>
            <a:picLocks noChangeAspect="1" noChangeArrowheads="1"/>
          </p:cNvPicPr>
          <p:nvPr/>
        </p:nvPicPr>
        <p:blipFill>
          <a:blip r:embed="rId7" cstate="print"/>
          <a:srcRect t="16270" b="14611"/>
          <a:stretch>
            <a:fillRect/>
          </a:stretch>
        </p:blipFill>
        <p:spPr bwMode="auto">
          <a:xfrm>
            <a:off x="5364088" y="3068960"/>
            <a:ext cx="3240000" cy="1779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s://mirkb.ru/wp-content/uploads/2018/03/%D0%A0%D0%B0%D0%B7%D1%80%D0%B0%D0%B1%D0%BE%D1%82%D0%BA%D0%B0-%D1%87%D0%B5%D1%80%D1%82%D0%B5%D0%B6%D0%B5%D0%B9-%D0%B7%D0%B4%D0%B0%D0%BD%D0%B8%D0%B9.jpg"/>
          <p:cNvPicPr>
            <a:picLocks noChangeAspect="1" noChangeArrowheads="1"/>
          </p:cNvPicPr>
          <p:nvPr/>
        </p:nvPicPr>
        <p:blipFill>
          <a:blip r:embed="rId8" cstate="print"/>
          <a:srcRect b="29410"/>
          <a:stretch>
            <a:fillRect/>
          </a:stretch>
        </p:blipFill>
        <p:spPr bwMode="auto">
          <a:xfrm>
            <a:off x="5364088" y="4980296"/>
            <a:ext cx="3240000" cy="1617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9512" y="1719072"/>
            <a:ext cx="8507288" cy="4407408"/>
          </a:xfrm>
        </p:spPr>
        <p:txBody>
          <a:bodyPr>
            <a:normAutofit/>
          </a:bodyPr>
          <a:lstStyle/>
          <a:p>
            <a:pPr algn="just"/>
            <a:r>
              <a:rPr lang="ru-RU" sz="2600" dirty="0"/>
              <a:t>описание объекта моделирования на языке математики.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Математическая модель</a:t>
            </a:r>
          </a:p>
        </p:txBody>
      </p:sp>
      <p:pic>
        <p:nvPicPr>
          <p:cNvPr id="19458" name="Picture 2" descr="Как оформить формул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221" y="2780928"/>
            <a:ext cx="8366251" cy="3639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1524000" y="26773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251520" y="1902420"/>
          <a:ext cx="8507412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Функциональный подход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512" y="1719072"/>
            <a:ext cx="8507288" cy="4407408"/>
          </a:xfrm>
        </p:spPr>
        <p:txBody>
          <a:bodyPr>
            <a:normAutofit fontScale="92500" lnSpcReduction="10000"/>
          </a:bodyPr>
          <a:lstStyle/>
          <a:p>
            <a:pPr marL="560070" indent="-514350">
              <a:buFont typeface="+mj-lt"/>
              <a:buAutoNum type="arabicPeriod"/>
            </a:pPr>
            <a:r>
              <a:rPr lang="ru-RU" dirty="0"/>
              <a:t>Определение цели моделирования:</a:t>
            </a:r>
          </a:p>
          <a:p>
            <a:pPr marL="834390" lvl="1" indent="-514350"/>
            <a:r>
              <a:rPr lang="ru-RU" dirty="0"/>
              <a:t>Понимание;</a:t>
            </a:r>
          </a:p>
          <a:p>
            <a:pPr marL="834390" lvl="1" indent="-514350"/>
            <a:r>
              <a:rPr lang="ru-RU" dirty="0"/>
              <a:t>Управление;</a:t>
            </a:r>
          </a:p>
          <a:p>
            <a:pPr marL="834390" lvl="1" indent="-514350"/>
            <a:r>
              <a:rPr lang="ru-RU" dirty="0"/>
              <a:t>Прогнозирование;</a:t>
            </a:r>
          </a:p>
          <a:p>
            <a:pPr marL="560070" indent="-514350">
              <a:buFont typeface="+mj-lt"/>
              <a:buAutoNum type="arabicPeriod"/>
            </a:pPr>
            <a:r>
              <a:rPr lang="ru-RU" dirty="0"/>
              <a:t>Составление списка параметров модели:</a:t>
            </a:r>
          </a:p>
          <a:p>
            <a:pPr marL="834390" lvl="1" indent="-514350"/>
            <a:r>
              <a:rPr lang="ru-RU" dirty="0"/>
              <a:t>Входные</a:t>
            </a:r>
            <a:r>
              <a:rPr lang="en-US" dirty="0"/>
              <a:t> </a:t>
            </a:r>
            <a:r>
              <a:rPr lang="ru-RU" dirty="0"/>
              <a:t>{</a:t>
            </a: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ru-RU" dirty="0"/>
              <a:t>}</a:t>
            </a:r>
            <a:r>
              <a:rPr lang="en-US" dirty="0"/>
              <a:t>;</a:t>
            </a:r>
          </a:p>
          <a:p>
            <a:pPr marL="834390" lvl="1" indent="-514350"/>
            <a:r>
              <a:rPr lang="ru-RU" dirty="0"/>
              <a:t>Выходные</a:t>
            </a:r>
            <a:r>
              <a:rPr lang="en-US" dirty="0"/>
              <a:t> </a:t>
            </a:r>
            <a:r>
              <a:rPr lang="ru-RU" dirty="0"/>
              <a:t>{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ru-RU" dirty="0"/>
              <a:t>}</a:t>
            </a:r>
            <a:r>
              <a:rPr lang="en-US" dirty="0"/>
              <a:t>;</a:t>
            </a:r>
          </a:p>
          <a:p>
            <a:pPr marL="560070" indent="-514350">
              <a:buFont typeface="+mj-lt"/>
              <a:buAutoNum type="arabicPeriod"/>
            </a:pPr>
            <a:r>
              <a:rPr lang="ru-RU" dirty="0"/>
              <a:t>Математическая формализация:</a:t>
            </a:r>
          </a:p>
          <a:p>
            <a:pPr marL="834390" lvl="1" indent="-514350"/>
            <a:r>
              <a:rPr lang="en-US" dirty="0"/>
              <a:t>R (X, Y);</a:t>
            </a:r>
          </a:p>
          <a:p>
            <a:pPr marL="560070" indent="-514350">
              <a:buFont typeface="+mj-lt"/>
              <a:buAutoNum type="arabicPeriod"/>
            </a:pPr>
            <a:r>
              <a:rPr lang="ru-RU" dirty="0"/>
              <a:t>Реализация математической модели:</a:t>
            </a:r>
          </a:p>
          <a:p>
            <a:pPr marL="834390" lvl="1" indent="-514350"/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=</a:t>
            </a:r>
            <a:r>
              <a:rPr lang="en-US" dirty="0" err="1"/>
              <a:t>F</a:t>
            </a:r>
            <a:r>
              <a:rPr lang="en-US" baseline="-25000" dirty="0" err="1"/>
              <a:t>j</a:t>
            </a:r>
            <a:r>
              <a:rPr lang="en-US" dirty="0"/>
              <a:t>(X)</a:t>
            </a:r>
            <a:endParaRPr lang="ru-RU" dirty="0"/>
          </a:p>
          <a:p>
            <a:pPr marL="834390" lvl="1" indent="-514350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разработки математической модели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Аналитические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Численные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реализации</a:t>
            </a:r>
          </a:p>
        </p:txBody>
      </p:sp>
      <p:pic>
        <p:nvPicPr>
          <p:cNvPr id="34818" name="Picture 2" descr="https://upload.wikimedia.org/wikipedia/commons/a/a5/Mc_integ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4259" y="2924944"/>
            <a:ext cx="3398181" cy="25321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81229" y="5445224"/>
            <a:ext cx="217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Метод Монте-Карло</a:t>
            </a:r>
          </a:p>
        </p:txBody>
      </p:sp>
      <p:pic>
        <p:nvPicPr>
          <p:cNvPr id="34820" name="Picture 4" descr="https://upload.wikimedia.org/wikipedia/commons/thumb/e/e8/%D0%9F%D1%80%D0%B8%D0%BC%D0%B5%D1%80_%D1%82%D0%BE%D1%87%D0%B5%D0%BA_%D0%BF%D0%B5%D1%80%D0%B5%D1%81%D0%B5%D1%87%D0%B5%D0%BD%D0%B8%D1%8F.jpg/232px-%D0%9F%D1%80%D0%B8%D0%BC%D0%B5%D1%80_%D1%82%D0%BE%D1%87%D0%B5%D0%BA_%D0%BF%D0%B5%D1%80%D0%B5%D1%81%D0%B5%D1%87%D0%B5%D0%BD%D0%B8%D1%8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84984"/>
            <a:ext cx="2385651" cy="19537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13976" y="5435932"/>
            <a:ext cx="2177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Графический метод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512" y="1719072"/>
            <a:ext cx="8784976" cy="4407408"/>
          </a:xfrm>
        </p:spPr>
        <p:txBody>
          <a:bodyPr>
            <a:normAutofit/>
          </a:bodyPr>
          <a:lstStyle/>
          <a:p>
            <a:pPr marL="834390" lvl="1" indent="-514350"/>
            <a:r>
              <a:rPr lang="ru-RU" sz="2600" dirty="0"/>
              <a:t>Алгоритм, программа;</a:t>
            </a:r>
          </a:p>
          <a:p>
            <a:pPr marL="834390" lvl="1" indent="-514350"/>
            <a:endParaRPr lang="ru-RU" sz="2600" dirty="0"/>
          </a:p>
          <a:p>
            <a:pPr marL="834390" lvl="1" indent="-514350" algn="just"/>
            <a:r>
              <a:rPr lang="ru-RU" sz="2600" dirty="0"/>
              <a:t>Пакеты прикладных программ (электронные таблицы, математические пакеты, пакеты научной и инженерной графики).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Компьютерная реализация моделирования</a:t>
            </a:r>
          </a:p>
        </p:txBody>
      </p:sp>
      <p:pic>
        <p:nvPicPr>
          <p:cNvPr id="1026" name="Picture 2" descr="upload.wikimedia.org/wikipedia/commons/thumb/0/...">
            <a:extLst>
              <a:ext uri="{FF2B5EF4-FFF2-40B4-BE49-F238E27FC236}">
                <a16:creationId xmlns:a16="http://schemas.microsoft.com/office/drawing/2014/main" xmlns="" id="{7D9AB367-F8B3-4F52-8740-6136F8091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969" y="4061023"/>
            <a:ext cx="3775771" cy="102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crosoft Excel — Википедия">
            <a:extLst>
              <a:ext uri="{FF2B5EF4-FFF2-40B4-BE49-F238E27FC236}">
                <a16:creationId xmlns:a16="http://schemas.microsoft.com/office/drawing/2014/main" xmlns="" id="{C5C4C98E-0F51-4A43-97C6-CCE26068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5164" y="4329236"/>
            <a:ext cx="1441636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thcad скачать на Русском Последнюю версию">
            <a:extLst>
              <a:ext uri="{FF2B5EF4-FFF2-40B4-BE49-F238E27FC236}">
                <a16:creationId xmlns:a16="http://schemas.microsoft.com/office/drawing/2014/main" xmlns="" id="{A6390328-5D53-4EDD-9B1B-AA382539D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3488" y="4731407"/>
            <a:ext cx="1877194" cy="187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aple">
            <a:extLst>
              <a:ext uri="{FF2B5EF4-FFF2-40B4-BE49-F238E27FC236}">
                <a16:creationId xmlns:a16="http://schemas.microsoft.com/office/drawing/2014/main" xmlns="" id="{1DB3A6D1-8BB4-445B-A26B-ED52E68F9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829" y="5401117"/>
            <a:ext cx="2979604" cy="102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Содержимое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79512" y="1719072"/>
                <a:ext cx="8784976" cy="4407408"/>
              </a:xfrm>
            </p:spPr>
            <p:txBody>
              <a:bodyPr>
                <a:normAutofit/>
              </a:bodyPr>
              <a:lstStyle/>
              <a:p>
                <a:pPr marL="320040" lvl="1" indent="0">
                  <a:buNone/>
                </a:pPr>
                <a:r>
                  <a:rPr lang="ru-RU" sz="2600" b="1" dirty="0"/>
                  <a:t>Динамический процесс </a:t>
                </a:r>
                <a:r>
                  <a:rPr lang="ru-RU" sz="2600" dirty="0"/>
                  <a:t>– изменение состояния системы со временем.</a:t>
                </a:r>
              </a:p>
              <a:p>
                <a:pPr marL="320040" lvl="1" indent="0">
                  <a:buNone/>
                </a:pPr>
                <a:r>
                  <a:rPr lang="ru-RU" sz="2600" b="1" dirty="0"/>
                  <a:t>Аналитический метод:</a:t>
                </a:r>
                <a:r>
                  <a:rPr lang="ru-RU" sz="2600" dirty="0"/>
                  <a:t> </a:t>
                </a:r>
                <a:r>
                  <a:rPr lang="en-US" sz="2600" dirty="0"/>
                  <a:t>F(t);</a:t>
                </a:r>
              </a:p>
              <a:p>
                <a:pPr marL="320040" lvl="1" indent="0">
                  <a:buNone/>
                </a:pPr>
                <a:r>
                  <a:rPr lang="ru-RU" sz="2600" b="1" dirty="0"/>
                  <a:t>Численный метод:</a:t>
                </a:r>
                <a:endParaRPr lang="en-US" sz="2600" b="1" dirty="0"/>
              </a:p>
              <a:p>
                <a:pPr marL="777240" lvl="1" indent="-457200"/>
                <a:r>
                  <a:rPr lang="ru-RU" sz="2600" dirty="0"/>
                  <a:t>	дискретизация времени: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ru-RU" sz="2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ru-RU" sz="2600" b="0" dirty="0">
                  <a:ea typeface="Cambria Math" panose="02040503050406030204" pitchFamily="18" charset="0"/>
                </a:endParaRPr>
              </a:p>
              <a:p>
                <a:pPr marL="777240" lvl="1" indent="-457200"/>
                <a:r>
                  <a:rPr lang="ru-RU" sz="2600" dirty="0"/>
                  <a:t>	в пределах </a:t>
                </a:r>
                <a:r>
                  <a:rPr lang="en-US" sz="26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600" dirty="0"/>
                  <a:t>значение </a:t>
                </a:r>
                <a:r>
                  <a:rPr lang="en-US" sz="2600" dirty="0"/>
                  <a:t>F</a:t>
                </a:r>
                <a:r>
                  <a:rPr lang="ru-RU" sz="2600" dirty="0"/>
                  <a:t> не меняется</a:t>
                </a:r>
                <a:r>
                  <a:rPr lang="en-US" sz="2600" dirty="0"/>
                  <a:t>, </a:t>
                </a:r>
                <a:r>
                  <a:rPr lang="ru-RU" sz="2600" dirty="0"/>
                  <a:t>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sz="2600" dirty="0"/>
                  <a:t>значение </a:t>
                </a:r>
                <a:r>
                  <a:rPr lang="en-US" sz="2600" dirty="0"/>
                  <a:t>F</a:t>
                </a:r>
                <a:r>
                  <a:rPr lang="ru-RU" sz="2600" dirty="0"/>
                  <a:t> скачкообразно меняется;</a:t>
                </a:r>
              </a:p>
              <a:p>
                <a:pPr marL="777240" lvl="1" indent="-457200"/>
                <a:r>
                  <a:rPr lang="ru-RU" sz="2600" dirty="0"/>
                  <a:t>Скорость изменения величины </a:t>
                </a:r>
                <a:r>
                  <a:rPr lang="en-US" sz="2600" dirty="0"/>
                  <a:t>F: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600" dirty="0"/>
              </a:p>
              <a:p>
                <a:pPr marL="77724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600" dirty="0"/>
                  <a:t>.</a:t>
                </a:r>
                <a:endParaRPr lang="ru-RU" sz="2600" dirty="0"/>
              </a:p>
            </p:txBody>
          </p:sp>
        </mc:Choice>
        <mc:Fallback>
          <p:sp>
            <p:nvSpPr>
              <p:cNvPr id="6" name="Содержимое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79512" y="1719072"/>
                <a:ext cx="8784976" cy="4407408"/>
              </a:xfrm>
              <a:blipFill>
                <a:blip r:embed="rId3" cstate="print"/>
                <a:stretch>
                  <a:fillRect t="-1107" b="-17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Моделирование динамических процессов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28017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Моделирование динамических процессов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6BF6A7B-9E44-4E46-8EA0-FEA3309837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410" y="2276872"/>
            <a:ext cx="8532440" cy="297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91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1964</TotalTime>
  <Words>203</Words>
  <Application>Microsoft Office PowerPoint</Application>
  <PresentationFormat>Экран (4:3)</PresentationFormat>
  <Paragraphs>103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Сетка</vt:lpstr>
      <vt:lpstr>Методика математического моделирования на компьютере</vt:lpstr>
      <vt:lpstr>Модель</vt:lpstr>
      <vt:lpstr>Математическая модель</vt:lpstr>
      <vt:lpstr>Функциональный подход</vt:lpstr>
      <vt:lpstr>Процесс разработки математической модели</vt:lpstr>
      <vt:lpstr>Способы реализации</vt:lpstr>
      <vt:lpstr>Компьютерная реализация моделирования</vt:lpstr>
      <vt:lpstr>Моделирование динамических процессов</vt:lpstr>
      <vt:lpstr>Моделирование динамических процессов</vt:lpstr>
      <vt:lpstr>Моделирование равноускоренного движения</vt:lpstr>
      <vt:lpstr>Рекомендации для разработчиков моделирующих программ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121</cp:revision>
  <dcterms:created xsi:type="dcterms:W3CDTF">2019-09-01T16:55:17Z</dcterms:created>
  <dcterms:modified xsi:type="dcterms:W3CDTF">2024-03-18T05:16:07Z</dcterms:modified>
</cp:coreProperties>
</file>