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Вывести </a:t>
            </a:r>
            <a:r>
              <a:rPr lang="en-US" dirty="0" smtClean="0"/>
              <a:t>a</a:t>
            </a:r>
            <a:endParaRPr lang="ru-RU" dirty="0" smtClean="0"/>
          </a:p>
          <a:p>
            <a:r>
              <a:rPr lang="ru-RU" dirty="0" smtClean="0"/>
              <a:t>Входные параметры (постоянные: </a:t>
            </a:r>
            <a:r>
              <a:rPr lang="en-US" dirty="0" smtClean="0"/>
              <a:t>H,</a:t>
            </a:r>
            <a:r>
              <a:rPr lang="en-US" baseline="0" dirty="0" smtClean="0"/>
              <a:t> g, m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переменные</a:t>
            </a:r>
            <a:r>
              <a:rPr lang="ru-RU" baseline="0" dirty="0" smtClean="0"/>
              <a:t> </a:t>
            </a:r>
            <a:r>
              <a:rPr lang="en-US" baseline="0" dirty="0" smtClean="0"/>
              <a:t>t</a:t>
            </a:r>
            <a:endParaRPr lang="ru-RU" dirty="0" smtClean="0"/>
          </a:p>
          <a:p>
            <a:r>
              <a:rPr lang="ru-RU" dirty="0" smtClean="0"/>
              <a:t>Выходные</a:t>
            </a:r>
            <a:r>
              <a:rPr lang="en-US" dirty="0" smtClean="0"/>
              <a:t>: </a:t>
            </a:r>
            <a:r>
              <a:rPr lang="ru-RU" dirty="0" smtClean="0"/>
              <a:t>переменные</a:t>
            </a:r>
            <a:r>
              <a:rPr lang="ru-RU" baseline="0" dirty="0" smtClean="0"/>
              <a:t> </a:t>
            </a:r>
            <a:r>
              <a:rPr lang="en-US" dirty="0" smtClean="0"/>
              <a:t>y, v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Вывести: </a:t>
            </a:r>
            <a:r>
              <a:rPr lang="en-US" dirty="0" smtClean="0"/>
              <a:t>v(t),</a:t>
            </a:r>
            <a:r>
              <a:rPr lang="en-US" baseline="0" dirty="0" smtClean="0"/>
              <a:t> y(t), </a:t>
            </a:r>
            <a:r>
              <a:rPr lang="ru-RU" baseline="0" dirty="0" smtClean="0"/>
              <a:t>время падения, скорость </a:t>
            </a:r>
            <a:r>
              <a:rPr lang="ru-RU" baseline="0" smtClean="0"/>
              <a:t>при падении.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https://sky.pro/wiki/python/ispolzovanie-fig-ax-plt-subplots-prichiny-i-preimuschestva/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Информатика</a:t>
            </a:r>
          </a:p>
          <a:p>
            <a:pPr algn="ctr"/>
            <a:r>
              <a:rPr lang="ru-RU" dirty="0"/>
              <a:t>11 класс</a:t>
            </a:r>
          </a:p>
          <a:p>
            <a:pPr algn="ctr"/>
            <a:r>
              <a:rPr lang="ru-RU" dirty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/>
              <a:t>Математическая модель свободного падения тела</a:t>
            </a:r>
            <a:endParaRPr lang="ru-RU" sz="3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/>
              <a:t>Компьютерное моделирование</a:t>
            </a:r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На высоте </a:t>
            </a:r>
            <a:r>
              <a:rPr lang="en-US" sz="2400" b="1" dirty="0" smtClean="0"/>
              <a:t>H</a:t>
            </a:r>
            <a:r>
              <a:rPr lang="en-US" sz="2400" dirty="0" smtClean="0"/>
              <a:t> </a:t>
            </a:r>
            <a:r>
              <a:rPr lang="ru-RU" sz="2400" dirty="0" smtClean="0"/>
              <a:t>над поверхностью Земли находится тело массой</a:t>
            </a:r>
            <a:r>
              <a:rPr lang="en-US" sz="2400" dirty="0" smtClean="0"/>
              <a:t> </a:t>
            </a:r>
            <a:r>
              <a:rPr lang="en-US" sz="2400" b="1" dirty="0" smtClean="0"/>
              <a:t>m</a:t>
            </a:r>
            <a:r>
              <a:rPr lang="ru-RU" sz="2400" dirty="0" smtClean="0"/>
              <a:t>. В момент времени </a:t>
            </a:r>
            <a:r>
              <a:rPr lang="en-US" sz="2400" b="1" dirty="0" smtClean="0"/>
              <a:t>t</a:t>
            </a:r>
            <a:r>
              <a:rPr lang="ru-RU" sz="2400" b="1" dirty="0" smtClean="0"/>
              <a:t>=0</a:t>
            </a:r>
            <a:r>
              <a:rPr lang="en-US" sz="2400" b="1" dirty="0" smtClean="0"/>
              <a:t> </a:t>
            </a:r>
            <a:r>
              <a:rPr lang="ru-RU" sz="2400" dirty="0" smtClean="0"/>
              <a:t>начинает свободное падение на Землю. Определить время падения и скорость у поверхности Земли.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5" name="Picture 2" descr="К чему снится падение с высоты — отвечает звезда «Битвы экстрасенсов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755453" cy="3232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падение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00808"/>
            <a:ext cx="2457450" cy="481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Свободное падение без учета сил противодействия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Компьютерная модель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3500" r="38576" b="18101"/>
          <a:stretch>
            <a:fillRect/>
          </a:stretch>
        </p:blipFill>
        <p:spPr bwMode="auto">
          <a:xfrm>
            <a:off x="1331640" y="1700808"/>
            <a:ext cx="651929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admin\Desktop\plo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775788"/>
            <a:ext cx="6427590" cy="4821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2072</TotalTime>
  <Words>96</Words>
  <Application>Microsoft Office PowerPoint</Application>
  <PresentationFormat>Экран (4:3)</PresentationFormat>
  <Paragraphs>18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Математическая модель свободного падения тела</vt:lpstr>
      <vt:lpstr>Задача</vt:lpstr>
      <vt:lpstr>Свободное падение</vt:lpstr>
      <vt:lpstr>Свободное падение без учета сил противодействия</vt:lpstr>
      <vt:lpstr>Компьютерная модель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125</cp:revision>
  <dcterms:created xsi:type="dcterms:W3CDTF">2019-09-01T16:55:17Z</dcterms:created>
  <dcterms:modified xsi:type="dcterms:W3CDTF">2024-03-18T07:39:35Z</dcterms:modified>
</cp:coreProperties>
</file>