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D8C0"/>
    <a:srgbClr val="8B313A"/>
    <a:srgbClr val="3035F4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7" autoAdjust="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992888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Bookman Old Style" pitchFamily="18" charset="0"/>
              </a:rPr>
              <a:t>Уважаемые абитуриенты!</a:t>
            </a:r>
            <a:br>
              <a:rPr lang="ru-RU" sz="3600" dirty="0" smtClean="0">
                <a:latin typeface="Bookman Old Style" pitchFamily="18" charset="0"/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07504" y="692696"/>
            <a:ext cx="158417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971600" y="548680"/>
            <a:ext cx="8384" cy="123252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43608" y="692696"/>
            <a:ext cx="7992888" cy="1200329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Факультет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довузовской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подготовки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Архитектурно-строительного института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СамГТУ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объявляет набор на подготовительные курсы по подготовке к ЕГЭ и к вступительным испытаниям, проводимым АСИ самостоятельно.</a:t>
            </a: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Подготовка осуществляется по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следующим направлениям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520" y="1988840"/>
            <a:ext cx="7416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043607" y="1916833"/>
          <a:ext cx="7992888" cy="1774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472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Строительство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Архитектура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Дизайн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89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- Физика</a:t>
                      </a:r>
                      <a:b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- Русский язык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AD8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Математика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- Рисунок</a:t>
                      </a:r>
                      <a:r>
                        <a:rPr lang="ru-RU" sz="1100" dirty="0" smtClean="0">
                          <a:solidFill>
                            <a:srgbClr val="FF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- Архитектурная композиция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- Архитектурная и инженерная графика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AD8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- Литература</a:t>
                      </a:r>
                      <a:b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- Русский язык</a:t>
                      </a:r>
                      <a:b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- Рисунок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Цвето-графическая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 композиция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</a:br>
                      <a:r>
                        <a:rPr lang="ru-RU" sz="1100" dirty="0">
                          <a:solidFill>
                            <a:srgbClr val="00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- Объемно-пространственная композиция</a:t>
                      </a:r>
                      <a:r>
                        <a:rPr lang="ru-RU" sz="1100" dirty="0">
                          <a:solidFill>
                            <a:srgbClr val="FF0000"/>
                          </a:solidFill>
                          <a:latin typeface="Times"/>
                          <a:ea typeface="Times New Roman"/>
                          <a:cs typeface="Times New Roman"/>
                        </a:rPr>
                        <a:t>*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AD8C0"/>
                    </a:solidFill>
                  </a:tcPr>
                </a:tc>
              </a:tr>
            </a:tbl>
          </a:graphicData>
        </a:graphic>
      </p:graphicFrame>
      <p:pic>
        <p:nvPicPr>
          <p:cNvPr id="1029" name="Picture 5" descr="C:\Documents and Settings\user\Рабочий стол\ноый логотип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43608" cy="908720"/>
          </a:xfrm>
          <a:prstGeom prst="rect">
            <a:avLst/>
          </a:prstGeom>
          <a:noFill/>
        </p:spPr>
      </p:pic>
      <p:sp>
        <p:nvSpPr>
          <p:cNvPr id="25" name="Прямоугольник 24"/>
          <p:cNvSpPr/>
          <p:nvPr/>
        </p:nvSpPr>
        <p:spPr>
          <a:xfrm>
            <a:off x="1043608" y="3717032"/>
            <a:ext cx="7992888" cy="230832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rgbClr val="FF0000"/>
                </a:solidFill>
              </a:rPr>
              <a:t>* </a:t>
            </a:r>
            <a:r>
              <a:rPr lang="ru-RU" sz="1000" dirty="0" smtClean="0"/>
              <a:t>- вступительные испытания, проводимые АСИ самостоятельно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71600" y="4205536"/>
            <a:ext cx="7848872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Начало занятий на подготовительных курсах 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01 октября 2016 года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Группы формируются и открываются по мере комплектования. Окончание курсов – 31 мая 2017 года.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043608" y="4642647"/>
            <a:ext cx="7992888" cy="116955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девятиклассников работают подготовительные курсы в Общеобразовательный архитектурно-строительный лицей АСИ на техническое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художественно-эстетическое направления.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учащихся с 6 по 9 классы работает школа «Юного архитектора и дизайнера».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331640" y="6093297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 smtClean="0"/>
              <a:t>А</a:t>
            </a:r>
            <a:r>
              <a:rPr lang="ru-RU" sz="900" b="1" dirty="0" smtClean="0"/>
              <a:t>дрес: 443001, Россия, г. Самара, ул. Молодогвардейская 194, ком. 319 ПК.</a:t>
            </a:r>
            <a:br>
              <a:rPr lang="ru-RU" sz="900" b="1" dirty="0" smtClean="0"/>
            </a:br>
            <a:r>
              <a:rPr lang="ru-RU" sz="900" b="1" dirty="0" smtClean="0"/>
              <a:t>Справки по телефону:</a:t>
            </a:r>
            <a:br>
              <a:rPr lang="ru-RU" sz="900" b="1" dirty="0" smtClean="0"/>
            </a:br>
            <a:r>
              <a:rPr lang="ru-RU" sz="900" b="1" dirty="0" smtClean="0"/>
              <a:t>(846) 339-14-40 (Подготовительные курсы)</a:t>
            </a:r>
            <a:br>
              <a:rPr lang="ru-RU" sz="900" b="1" dirty="0" smtClean="0"/>
            </a:br>
            <a:r>
              <a:rPr lang="ru-RU" sz="900" b="1" dirty="0" smtClean="0"/>
              <a:t>(846) 242-13-11 (Факультет </a:t>
            </a:r>
            <a:r>
              <a:rPr lang="ru-RU" sz="900" b="1" dirty="0" err="1" smtClean="0"/>
              <a:t>довузовской</a:t>
            </a:r>
            <a:r>
              <a:rPr lang="ru-RU" sz="900" b="1" dirty="0" smtClean="0"/>
              <a:t> подготовки, курсы в лицей)</a:t>
            </a:r>
            <a:endParaRPr lang="ru-RU" sz="9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143</TotalTime>
  <Words>102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Уважаемые абитуриенты!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www.PHILka.RU</cp:lastModifiedBy>
  <cp:revision>36</cp:revision>
  <dcterms:modified xsi:type="dcterms:W3CDTF">2016-09-07T10:51:18Z</dcterms:modified>
</cp:coreProperties>
</file>